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353" r:id="rId2"/>
    <p:sldId id="342" r:id="rId3"/>
    <p:sldId id="355" r:id="rId4"/>
    <p:sldId id="372" r:id="rId5"/>
    <p:sldId id="351" r:id="rId6"/>
    <p:sldId id="306" r:id="rId7"/>
    <p:sldId id="339" r:id="rId8"/>
    <p:sldId id="326" r:id="rId9"/>
    <p:sldId id="357" r:id="rId10"/>
    <p:sldId id="366" r:id="rId11"/>
    <p:sldId id="365" r:id="rId12"/>
    <p:sldId id="370" r:id="rId13"/>
    <p:sldId id="369" r:id="rId14"/>
    <p:sldId id="368" r:id="rId15"/>
    <p:sldId id="374" r:id="rId16"/>
    <p:sldId id="359" r:id="rId17"/>
  </p:sldIdLst>
  <p:sldSz cx="11612563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3AB9"/>
    <a:srgbClr val="40FA56"/>
    <a:srgbClr val="8CF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50" autoAdjust="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160"/>
        <p:guide pos="36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80D0C-D108-4017-8438-734720396E67}" type="datetimeFigureOut">
              <a:rPr lang="en-US" smtClean="0"/>
              <a:t>1/1/2009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1143000"/>
            <a:ext cx="5226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06809-A3B9-4C09-A6D5-65F8E3635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46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0942" y="2130426"/>
            <a:ext cx="9870679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1885" y="3886200"/>
            <a:ext cx="812879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312" y="4406901"/>
            <a:ext cx="987067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7312" y="2906713"/>
            <a:ext cx="987067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0628" y="1600201"/>
            <a:ext cx="512888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03053" y="1600201"/>
            <a:ext cx="512888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0628" y="1535113"/>
            <a:ext cx="51308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628" y="2174875"/>
            <a:ext cx="513089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9021" y="1535113"/>
            <a:ext cx="51329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9021" y="2174875"/>
            <a:ext cx="51329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29" y="273050"/>
            <a:ext cx="382045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190" y="273051"/>
            <a:ext cx="649174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0629" y="1435101"/>
            <a:ext cx="382045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6144" y="4800600"/>
            <a:ext cx="696753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76144" y="612775"/>
            <a:ext cx="696753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6144" y="5367338"/>
            <a:ext cx="696753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19108" y="274639"/>
            <a:ext cx="261282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0628" y="274639"/>
            <a:ext cx="76449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0628" y="274638"/>
            <a:ext cx="1045130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0628" y="1600201"/>
            <a:ext cx="1045130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0628" y="6356351"/>
            <a:ext cx="27095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67626" y="6356351"/>
            <a:ext cx="36773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2337" y="6356351"/>
            <a:ext cx="27095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4" b="11765"/>
          <a:stretch/>
        </p:blipFill>
        <p:spPr>
          <a:xfrm>
            <a:off x="2268724" y="1524000"/>
            <a:ext cx="3598188" cy="3384321"/>
          </a:xfrm>
          <a:prstGeom prst="rect">
            <a:avLst/>
          </a:prstGeom>
        </p:spPr>
      </p:pic>
      <p:pic>
        <p:nvPicPr>
          <p:cNvPr id="5" name="Picture 4" descr="ttrree.png"/>
          <p:cNvPicPr>
            <a:picLocks noChangeAspect="1"/>
          </p:cNvPicPr>
          <p:nvPr/>
        </p:nvPicPr>
        <p:blipFill>
          <a:blip r:embed="rId3" cstate="print"/>
          <a:srcRect l="8685" t="4884" r="8685"/>
          <a:stretch>
            <a:fillRect/>
          </a:stretch>
        </p:blipFill>
        <p:spPr>
          <a:xfrm>
            <a:off x="5878859" y="1371550"/>
            <a:ext cx="2823021" cy="362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68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 rot="5400000">
            <a:off x="3749677" y="3237706"/>
            <a:ext cx="3581400" cy="1588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3863975" y="3390106"/>
            <a:ext cx="3581400" cy="158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3940175" y="3465512"/>
            <a:ext cx="3581400" cy="1588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8"/>
          <p:cNvSpPr txBox="1"/>
          <p:nvPr/>
        </p:nvSpPr>
        <p:spPr>
          <a:xfrm>
            <a:off x="396081" y="2101217"/>
            <a:ext cx="6324600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MD. KOWSER ALI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ASISSTANT TEACHER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DURLOVPUR GOVT. PRIMARY SCHOOL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HORINAKUNDU, JHENIDAH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owser.gps@gmail.com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272881" y="2057400"/>
            <a:ext cx="6096000" cy="2406811"/>
            <a:chOff x="5272881" y="2088989"/>
            <a:chExt cx="6096000" cy="2406811"/>
          </a:xfrm>
        </p:grpSpPr>
        <p:sp>
          <p:nvSpPr>
            <p:cNvPr id="15" name="TextBox 8"/>
            <p:cNvSpPr txBox="1"/>
            <p:nvPr/>
          </p:nvSpPr>
          <p:spPr>
            <a:xfrm>
              <a:off x="5958681" y="2088989"/>
              <a:ext cx="3581400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Sub: English </a:t>
              </a:r>
            </a:p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Class: Two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TextBox 8"/>
            <p:cNvSpPr txBox="1"/>
            <p:nvPr/>
          </p:nvSpPr>
          <p:spPr>
            <a:xfrm>
              <a:off x="5272881" y="3110805"/>
              <a:ext cx="609600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Lesson : Numbers (5,6,7)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Parts of the lesson: Activity-C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</a:t>
              </a:r>
              <a:r>
                <a:rPr lang="en-US" sz="2800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Page No-8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107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01504" y="1465816"/>
            <a:ext cx="6241752" cy="325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well, I’m good.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great, I’m wonderful.</a:t>
            </a:r>
          </a:p>
          <a:p>
            <a:endParaRPr lang="en-US" sz="3429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fine! I’m great today.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91720" y="675787"/>
            <a:ext cx="9144893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Safety environment by </a:t>
            </a:r>
            <a:r>
              <a:rPr lang="en-US" sz="38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greetings </a:t>
            </a:r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song. </a:t>
            </a:r>
          </a:p>
        </p:txBody>
      </p:sp>
      <p:sp>
        <p:nvSpPr>
          <p:cNvPr id="7" name="Rectangle 6"/>
          <p:cNvSpPr/>
          <p:nvPr/>
        </p:nvSpPr>
        <p:spPr>
          <a:xfrm rot="19121818">
            <a:off x="5184751" y="5595292"/>
            <a:ext cx="1044986" cy="580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15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85"/>
          <a:stretch/>
        </p:blipFill>
        <p:spPr>
          <a:xfrm>
            <a:off x="2174670" y="1550857"/>
            <a:ext cx="1106822" cy="293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12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3281" y="2848373"/>
            <a:ext cx="1059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Checking homework </a:t>
            </a:r>
            <a:r>
              <a:rPr lang="en-US" sz="3600">
                <a:latin typeface="Times New Roman" pitchFamily="18" charset="0"/>
                <a:cs typeface="Times New Roman" pitchFamily="18" charset="0"/>
              </a:rPr>
              <a:t>and justify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the previous lesson.  </a:t>
            </a:r>
          </a:p>
        </p:txBody>
      </p:sp>
    </p:spTree>
    <p:extLst>
      <p:ext uri="{BB962C8B-B14F-4D97-AF65-F5344CB8AC3E}">
        <p14:creationId xmlns:p14="http://schemas.microsoft.com/office/powerpoint/2010/main" val="275965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5719" y="1724597"/>
            <a:ext cx="6314331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latin typeface="Times New Roman" pitchFamily="18" charset="0"/>
                <a:cs typeface="Times New Roman" pitchFamily="18" charset="0"/>
              </a:rPr>
              <a:t>Our today’s lesson is too--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54711" y="3276600"/>
            <a:ext cx="3377869" cy="737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Activity-</a:t>
            </a:r>
            <a:r>
              <a:rPr lang="en-US" sz="381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419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5715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01281" y="2514600"/>
            <a:ext cx="4466547" cy="737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 smtClean="0">
                <a:latin typeface="Times New Roman" pitchFamily="18" charset="0"/>
                <a:cs typeface="Times New Roman" pitchFamily="18" charset="0"/>
              </a:rPr>
              <a:t>Numbers-5,6,7</a:t>
            </a:r>
            <a:r>
              <a:rPr lang="en-US" sz="419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5715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09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615281" y="838200"/>
            <a:ext cx="7033260" cy="76200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LEARNING OUTCOMES  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4681" y="1676400"/>
            <a:ext cx="1010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4681" y="2362200"/>
            <a:ext cx="10683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Speaking: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1.1.1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repeat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after the teacher simple words and phrases with proper sounds    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and stress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1710" y="3200400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2.1.1 recognize and read cardinal numbers up to 30.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3281" y="3733800"/>
            <a:ext cx="960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Writing: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2.1.1 write cardinal numbers up to 30 in figures.</a:t>
            </a:r>
          </a:p>
        </p:txBody>
      </p:sp>
    </p:spTree>
    <p:extLst>
      <p:ext uri="{BB962C8B-B14F-4D97-AF65-F5344CB8AC3E}">
        <p14:creationId xmlns:p14="http://schemas.microsoft.com/office/powerpoint/2010/main" val="132999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310481" y="2590800"/>
            <a:ext cx="5334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30513" y="649069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Look, listen and say.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285182" y="2590800"/>
            <a:ext cx="5334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194151" y="2589431"/>
            <a:ext cx="5334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204131" y="2590800"/>
            <a:ext cx="5334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272881" y="2589431"/>
            <a:ext cx="5334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58081" y="1258669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How many X are there?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8081" y="1792069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How many circles are there?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00156" y="25146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X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96181" y="2532966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X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33606" y="2555438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X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37219" y="4631035"/>
            <a:ext cx="5334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349144" y="4645020"/>
            <a:ext cx="5334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215481" y="4612838"/>
            <a:ext cx="5334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244181" y="4631035"/>
            <a:ext cx="5334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120481" y="4600867"/>
            <a:ext cx="5334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111081" y="4612838"/>
            <a:ext cx="5334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101681" y="4611469"/>
            <a:ext cx="5334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272381" y="4535268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A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262981" y="4535269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A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29881" y="4535269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A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44281" y="4535269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A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87381" y="4524696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A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58081" y="3429000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How many A are there?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58081" y="38862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How many circles are there?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97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3" grpId="0"/>
      <p:bldP spid="24" grpId="0"/>
      <p:bldP spid="25" grpId="0"/>
      <p:bldP spid="26" grpId="0"/>
      <p:bldP spid="27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128" y="253425"/>
            <a:ext cx="10537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Open your English book at page-8 and see the Activity- C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7081" y="786875"/>
            <a:ext cx="731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What can you see in the picture?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29681" y="4482525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How many mangoes are there?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29681" y="5067300"/>
            <a:ext cx="548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How many hens are there?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67681" y="6096000"/>
            <a:ext cx="8823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Exchange your book and check the text of other.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" t="17001"/>
          <a:stretch/>
        </p:blipFill>
        <p:spPr>
          <a:xfrm>
            <a:off x="2224881" y="1752600"/>
            <a:ext cx="5638800" cy="26821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29681" y="5548756"/>
            <a:ext cx="548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How many apples are there?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72209" y="798553"/>
            <a:ext cx="391788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spc="50" dirty="0" smtClean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See the right answers.</a:t>
            </a:r>
            <a:endParaRPr lang="en-US" sz="2800" spc="50" dirty="0">
              <a:ln w="11430"/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67881" y="3633355"/>
            <a:ext cx="64815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10531" y="3633355"/>
            <a:ext cx="64815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15531" y="3635514"/>
            <a:ext cx="64815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3281" y="1295400"/>
            <a:ext cx="55271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Count and write the numbers..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97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3801" y="739914"/>
            <a:ext cx="304088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spc="50" dirty="0" smtClean="0">
                <a:ln w="11430"/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Pair work.</a:t>
            </a:r>
            <a:endParaRPr lang="en-US" sz="4000" spc="50" dirty="0">
              <a:ln w="11430"/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01281" y="801469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How many ----------?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29541" y="4407408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more.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377" y="1676400"/>
            <a:ext cx="3499104" cy="273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53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4466" y="1847320"/>
            <a:ext cx="1755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 one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36666" y="1882914"/>
            <a:ext cx="1755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 two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70266" y="1847320"/>
            <a:ext cx="1755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 four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44681" y="1847319"/>
            <a:ext cx="1755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 three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6681" y="2971800"/>
            <a:ext cx="1755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 five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45777" y="3014218"/>
            <a:ext cx="1755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 six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61631" y="2971800"/>
            <a:ext cx="2792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 seven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84163" y="932920"/>
            <a:ext cx="7951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Read, say and write the numbers . </a:t>
            </a:r>
          </a:p>
        </p:txBody>
      </p:sp>
    </p:spTree>
    <p:extLst>
      <p:ext uri="{BB962C8B-B14F-4D97-AF65-F5344CB8AC3E}">
        <p14:creationId xmlns:p14="http://schemas.microsoft.com/office/powerpoint/2010/main" val="361976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30481" y="22860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two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25081" y="2306527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one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8081" y="2303775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three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39681" y="22860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four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81881" y="1295400"/>
            <a:ext cx="386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 and say.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25081" y="33528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five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8081" y="33528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six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39681" y="33528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seven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1748" y="5410200"/>
            <a:ext cx="8702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Identifying weak students and taking to cure.</a:t>
            </a:r>
          </a:p>
        </p:txBody>
      </p:sp>
    </p:spTree>
    <p:extLst>
      <p:ext uri="{BB962C8B-B14F-4D97-AF65-F5344CB8AC3E}">
        <p14:creationId xmlns:p14="http://schemas.microsoft.com/office/powerpoint/2010/main" val="220412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26904" y="3828379"/>
            <a:ext cx="22211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seven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48881" y="1469441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How many flowers?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63802" y="3878759"/>
            <a:ext cx="19400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সাত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6072981" y="4216913"/>
            <a:ext cx="416787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748881" y="5181600"/>
            <a:ext cx="4954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Spell out the word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SGW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48881" y="510089"/>
            <a:ext cx="556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day one word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580" y="2667000"/>
            <a:ext cx="4970901" cy="91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97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2481" y="1434405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29881" y="1434405"/>
            <a:ext cx="62384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4800" spc="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87281" y="1459468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481" y="1459468"/>
            <a:ext cx="5946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48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3081" y="1498937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20481" y="1459468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v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2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9374" y="584832"/>
            <a:ext cx="1103950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solidFill>
                  <a:srgbClr val="241581"/>
                </a:solidFill>
                <a:latin typeface="Times New Roman" pitchFamily="18" charset="0"/>
                <a:cs typeface="Times New Roman" pitchFamily="18" charset="0"/>
              </a:rPr>
              <a:t>Find out the letters that are made by the word -------.</a:t>
            </a:r>
            <a:endParaRPr lang="en-US" sz="3600" spc="50" dirty="0">
              <a:ln w="11430"/>
              <a:solidFill>
                <a:srgbClr val="24158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77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3223" y="4191000"/>
            <a:ext cx="4672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Find out the word ------.</a:t>
            </a:r>
            <a:endParaRPr lang="en-US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2081" y="1592759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82881" y="1539269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0489" y="5105400"/>
            <a:ext cx="2037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saven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63689" y="5105400"/>
            <a:ext cx="2113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sevan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34008" y="5129663"/>
            <a:ext cx="2952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sevin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947850" y="5139336"/>
            <a:ext cx="1582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seven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25081" y="2819400"/>
            <a:ext cx="3657600" cy="1320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8824865" y="4967201"/>
            <a:ext cx="1430431" cy="990600"/>
          </a:xfrm>
          <a:prstGeom prst="ellipse">
            <a:avLst/>
          </a:prstGeom>
          <a:noFill/>
          <a:ln w="28575">
            <a:solidFill>
              <a:srgbClr val="E222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5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43131E-6 3.7037E-7 L 0.30034 0.248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10" y="1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8271E-6 3.33333E-6 L 0.14231 0.2430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09" y="1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8093E-6 3.7037E-7 L -0.01093 0.2539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1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915E-6 -3.7037E-6 L -0.15871 0.2467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43" y="1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24 4.44444E-6 L -0.29761 0.2416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92" y="1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5" grpId="0"/>
      <p:bldP spid="28" grpId="0"/>
      <p:bldP spid="27" grpId="0"/>
      <p:bldP spid="29" grpId="0"/>
      <p:bldP spid="30" grpId="0"/>
      <p:bldP spid="31" grpId="0"/>
      <p:bldP spid="32" grpId="0"/>
      <p:bldP spid="12" grpId="0" animBg="1"/>
      <p:bldP spid="34" grpId="0" animBg="1"/>
      <p:bldP spid="34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25703" y="1793738"/>
            <a:ext cx="2315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se--en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081" y="777625"/>
            <a:ext cx="4883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Say the missing letter.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79312" y="4756266"/>
            <a:ext cx="1669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seven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6081" y="3533985"/>
            <a:ext cx="781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the word to your notebook.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32864" y="4832466"/>
            <a:ext cx="17737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সেভেন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730081" y="5104768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457354" y="4838511"/>
            <a:ext cx="1539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সাত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863681" y="5104768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53838" y="4781603"/>
            <a:ext cx="2486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/      /20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6081" y="4760144"/>
            <a:ext cx="1716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Date-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58745" y="1821606"/>
            <a:ext cx="2183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--even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01442" y="1837309"/>
            <a:ext cx="2124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sev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--d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42224" y="1821606"/>
            <a:ext cx="2315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seve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--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409978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9" grpId="0"/>
      <p:bldP spid="10" grpId="0"/>
      <p:bldP spid="12" grpId="0"/>
      <p:bldP spid="14" grpId="0"/>
      <p:bldP spid="15" grpId="0"/>
      <p:bldP spid="16" grpId="0"/>
      <p:bldP spid="18" grpId="0"/>
      <p:bldP spid="18" grpId="1"/>
      <p:bldP spid="19" grpId="0"/>
      <p:bldP spid="19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7690" y="2920951"/>
            <a:ext cx="7142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Page 5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will be well read and written.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39548" y="1324223"/>
            <a:ext cx="3225950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</p:spTree>
    <p:extLst>
      <p:ext uri="{BB962C8B-B14F-4D97-AF65-F5344CB8AC3E}">
        <p14:creationId xmlns:p14="http://schemas.microsoft.com/office/powerpoint/2010/main" val="74750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404" y="2576474"/>
            <a:ext cx="5685317" cy="194925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82241" y="1700116"/>
            <a:ext cx="9870678" cy="62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That’s all for today. Goodbye. See you tomorrow.</a:t>
            </a:r>
          </a:p>
        </p:txBody>
      </p:sp>
    </p:spTree>
    <p:extLst>
      <p:ext uri="{BB962C8B-B14F-4D97-AF65-F5344CB8AC3E}">
        <p14:creationId xmlns:p14="http://schemas.microsoft.com/office/powerpoint/2010/main" val="406210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706</TotalTime>
  <Words>411</Words>
  <Application>Microsoft Office PowerPoint</Application>
  <PresentationFormat>Custom</PresentationFormat>
  <Paragraphs>107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SALAM COMPUTER</cp:lastModifiedBy>
  <cp:revision>122</cp:revision>
  <dcterms:created xsi:type="dcterms:W3CDTF">2006-08-16T00:00:00Z</dcterms:created>
  <dcterms:modified xsi:type="dcterms:W3CDTF">2009-01-01T08:45:03Z</dcterms:modified>
</cp:coreProperties>
</file>