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54" r:id="rId2"/>
    <p:sldId id="344" r:id="rId3"/>
    <p:sldId id="356" r:id="rId4"/>
    <p:sldId id="374" r:id="rId5"/>
    <p:sldId id="358" r:id="rId6"/>
    <p:sldId id="327" r:id="rId7"/>
    <p:sldId id="338" r:id="rId8"/>
    <p:sldId id="315" r:id="rId9"/>
    <p:sldId id="360" r:id="rId10"/>
    <p:sldId id="339" r:id="rId11"/>
    <p:sldId id="362" r:id="rId12"/>
    <p:sldId id="370" r:id="rId13"/>
    <p:sldId id="369" r:id="rId14"/>
    <p:sldId id="368" r:id="rId15"/>
    <p:sldId id="372" r:id="rId16"/>
    <p:sldId id="364" r:id="rId17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FC99"/>
    <a:srgbClr val="40F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50" autoAdjust="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80D0C-D108-4017-8438-734720396E67}" type="datetimeFigureOut">
              <a:rPr lang="en-US" smtClean="0"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06809-A3B9-4C09-A6D5-65F8E3635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1A8D7-8DC5-4775-A8C3-84EC016D31A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65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26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1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628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3053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9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0" y="273051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29" y="1435101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9108" y="274639"/>
            <a:ext cx="261282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0628" y="274639"/>
            <a:ext cx="76449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1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1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481" y="533400"/>
            <a:ext cx="5224272" cy="49255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34286" r="12277" b="28572"/>
          <a:stretch/>
        </p:blipFill>
        <p:spPr>
          <a:xfrm>
            <a:off x="3596481" y="3886200"/>
            <a:ext cx="4343400" cy="113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0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396081" y="2057400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49081" y="1981200"/>
            <a:ext cx="6324600" cy="2405001"/>
            <a:chOff x="5349081" y="2319399"/>
            <a:chExt cx="6324600" cy="2405001"/>
          </a:xfrm>
        </p:grpSpPr>
        <p:sp>
          <p:nvSpPr>
            <p:cNvPr id="15" name="TextBox 8"/>
            <p:cNvSpPr txBox="1"/>
            <p:nvPr/>
          </p:nvSpPr>
          <p:spPr>
            <a:xfrm>
              <a:off x="6034881" y="2319399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349081" y="3339405"/>
              <a:ext cx="63246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Numbers (5,6,7)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Activity-B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Page No-8</a:t>
              </a: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5501481" y="15240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577681" y="16764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53881" y="19050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51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3141" y="1759694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9620" y="921553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791" y="2250444"/>
            <a:ext cx="1237101" cy="275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6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7081" y="2848373"/>
            <a:ext cx="1066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341853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5719" y="1724597"/>
            <a:ext cx="6314331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latin typeface="Times New Roman" pitchFamily="18" charset="0"/>
                <a:cs typeface="Times New Roman" pitchFamily="18" charset="0"/>
              </a:rPr>
              <a:t>Our today’s lesson is too--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4711" y="3454655"/>
            <a:ext cx="3377869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381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19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1281" y="2590800"/>
            <a:ext cx="4466547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 smtClean="0">
                <a:latin typeface="Times New Roman" pitchFamily="18" charset="0"/>
                <a:cs typeface="Times New Roman" pitchFamily="18" charset="0"/>
              </a:rPr>
              <a:t>Numbers-5,6,7</a:t>
            </a:r>
            <a:r>
              <a:rPr lang="en-US" sz="419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68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539081" y="6096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 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081" y="1314271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7081" y="2762071"/>
            <a:ext cx="10683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sounds    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9481" y="3981271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recognize and read cardinal numbers up to 30.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5547" y="4514671"/>
            <a:ext cx="960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Writing: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write cardinal numbers up to 30 in figures.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1.2.1 copy numbers up to 10 in figures and in words.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1.2.1 write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numbers up to 10 in figures and in words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7081" y="1905000"/>
            <a:ext cx="1075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1.1.1 become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with English sounds by listening to common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English words.</a:t>
            </a:r>
          </a:p>
        </p:txBody>
      </p:sp>
    </p:spTree>
    <p:extLst>
      <p:ext uri="{BB962C8B-B14F-4D97-AF65-F5344CB8AC3E}">
        <p14:creationId xmlns:p14="http://schemas.microsoft.com/office/powerpoint/2010/main" val="119454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1462881" y="1030069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86681" y="420469"/>
            <a:ext cx="69342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Teacher showing real objects.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539081" y="1828800"/>
            <a:ext cx="3657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stick?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39081" y="1828800"/>
            <a:ext cx="4495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How many sticks?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15281" y="2971800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2910681" y="2971800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129881" y="2895600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425281" y="2895600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310481" y="1828800"/>
            <a:ext cx="38862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1462881" y="53340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Now repeat after me.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73081" y="2895600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168481" y="2895600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616281" y="2895600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8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 animBg="1"/>
      <p:bldP spid="47" grpId="0" animBg="1"/>
      <p:bldP spid="42" grpId="0" animBg="1"/>
      <p:bldP spid="50" grpId="0" animBg="1"/>
      <p:bldP spid="51" grpId="0" animBg="1"/>
      <p:bldP spid="52" grpId="0" animBg="1"/>
      <p:bldP spid="62" grpId="0" animBg="1"/>
      <p:bldP spid="62" grpId="1" animBg="1"/>
      <p:bldP spid="63" grpId="0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53281" y="1634971"/>
            <a:ext cx="1066800" cy="14478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7939881" y="1600200"/>
            <a:ext cx="1066800" cy="14478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3377863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4366875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62419" y="3293452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  <a:prstDash val="sysDash"/>
                </a:ln>
                <a:noFill/>
                <a:latin typeface="Times New Roman" pitchFamily="18" charset="0"/>
                <a:cs typeface="Times New Roman" pitchFamily="18" charset="0"/>
              </a:rPr>
              <a:t>five</a:t>
            </a:r>
            <a:endParaRPr lang="en-US" sz="6000" dirty="0">
              <a:ln>
                <a:solidFill>
                  <a:schemeClr val="tx1"/>
                </a:solidFill>
                <a:prstDash val="sys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3681075"/>
            <a:ext cx="11612563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0" y="4062075"/>
            <a:ext cx="11612563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016081" y="3276600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  <a:prstDash val="sysDash"/>
                </a:ln>
                <a:noFill/>
                <a:latin typeface="Times New Roman" pitchFamily="18" charset="0"/>
                <a:cs typeface="Times New Roman" pitchFamily="18" charset="0"/>
              </a:rPr>
              <a:t>seven</a:t>
            </a:r>
            <a:endParaRPr lang="en-US" sz="6000" dirty="0">
              <a:ln>
                <a:solidFill>
                  <a:schemeClr val="tx1"/>
                </a:solidFill>
                <a:prstDash val="sys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9481" y="1416753"/>
            <a:ext cx="1295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ln>
                  <a:solidFill>
                    <a:schemeClr val="tx1"/>
                  </a:solidFill>
                  <a:prstDash val="dash"/>
                </a:ln>
                <a:noFill/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16081" y="1338352"/>
            <a:ext cx="1447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ln>
                  <a:solidFill>
                    <a:schemeClr val="tx1"/>
                  </a:solidFill>
                  <a:prstDash val="dash"/>
                </a:ln>
                <a:noFill/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58481" y="1609269"/>
            <a:ext cx="1066800" cy="14478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434681" y="1308470"/>
            <a:ext cx="1600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ln>
                  <a:solidFill>
                    <a:schemeClr val="tx1"/>
                  </a:solidFill>
                  <a:prstDash val="dash"/>
                </a:ln>
                <a:noFill/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8693" y="3276600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  <a:prstDash val="sysDash"/>
                </a:ln>
                <a:noFill/>
                <a:latin typeface="Times New Roman" pitchFamily="18" charset="0"/>
                <a:cs typeface="Times New Roman" pitchFamily="18" charset="0"/>
              </a:rPr>
              <a:t>six</a:t>
            </a:r>
            <a:endParaRPr lang="en-US" sz="6000" dirty="0">
              <a:ln>
                <a:solidFill>
                  <a:schemeClr val="tx1"/>
                </a:solidFill>
                <a:prstDash val="sys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71138" y="253425"/>
            <a:ext cx="10674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page-8 and see the Activity- B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4681" y="777959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Say, trace and write.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4681" y="60198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Let’s practice on the board.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453481" y="1668652"/>
            <a:ext cx="990600" cy="1447800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9768681" y="1600200"/>
            <a:ext cx="990600" cy="1447800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6187281" y="1600200"/>
            <a:ext cx="990600" cy="1447800"/>
          </a:xfrm>
          <a:prstGeom prst="roundRect">
            <a:avLst/>
          </a:prstGeom>
          <a:noFill/>
          <a:ln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0" y="4724400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0" y="5486400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0" y="4953000"/>
            <a:ext cx="11612563" cy="1588"/>
          </a:xfrm>
          <a:prstGeom prst="line">
            <a:avLst/>
          </a:prstGeom>
          <a:ln>
            <a:solidFill>
              <a:srgbClr val="F83AB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0" y="5257800"/>
            <a:ext cx="11612563" cy="1588"/>
          </a:xfrm>
          <a:prstGeom prst="line">
            <a:avLst/>
          </a:prstGeom>
          <a:ln>
            <a:solidFill>
              <a:srgbClr val="F83AB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24681" y="556260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Exchange your book and check the text of other.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46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4281" y="776644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Pair work.</a:t>
            </a:r>
            <a:endParaRPr lang="en-US" sz="40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48881" y="877669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----------?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15681" y="4495800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more.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681" y="1676400"/>
            <a:ext cx="3499104" cy="273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19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20681" y="1438870"/>
            <a:ext cx="12342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10481" y="2895600"/>
            <a:ext cx="4876800" cy="990600"/>
            <a:chOff x="167481" y="3124200"/>
            <a:chExt cx="3444152" cy="762000"/>
          </a:xfrm>
        </p:grpSpPr>
        <p:pic>
          <p:nvPicPr>
            <p:cNvPr id="6" name="Picture 5" descr="bluebird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481" y="3124200"/>
              <a:ext cx="700952" cy="762000"/>
            </a:xfrm>
            <a:prstGeom prst="rect">
              <a:avLst/>
            </a:prstGeom>
          </p:spPr>
        </p:pic>
        <p:pic>
          <p:nvPicPr>
            <p:cNvPr id="7" name="Picture 6" descr="bluebird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3281" y="3124200"/>
              <a:ext cx="700952" cy="762000"/>
            </a:xfrm>
            <a:prstGeom prst="rect">
              <a:avLst/>
            </a:prstGeom>
          </p:spPr>
        </p:pic>
        <p:pic>
          <p:nvPicPr>
            <p:cNvPr id="8" name="Picture 7" descr="bluebird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39081" y="3124200"/>
              <a:ext cx="700952" cy="762000"/>
            </a:xfrm>
            <a:prstGeom prst="rect">
              <a:avLst/>
            </a:prstGeom>
          </p:spPr>
        </p:pic>
        <p:pic>
          <p:nvPicPr>
            <p:cNvPr id="9" name="Picture 8" descr="bluebird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24881" y="3124200"/>
              <a:ext cx="700952" cy="762000"/>
            </a:xfrm>
            <a:prstGeom prst="rect">
              <a:avLst/>
            </a:prstGeom>
          </p:spPr>
        </p:pic>
        <p:pic>
          <p:nvPicPr>
            <p:cNvPr id="10" name="Picture 9" descr="bluebird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0681" y="3124200"/>
              <a:ext cx="700952" cy="762000"/>
            </a:xfrm>
            <a:prstGeom prst="rect">
              <a:avLst/>
            </a:prstGeom>
          </p:spPr>
        </p:pic>
      </p:grpSp>
      <p:sp>
        <p:nvSpPr>
          <p:cNvPr id="33" name="TextBox 32"/>
          <p:cNvSpPr txBox="1"/>
          <p:nvPr/>
        </p:nvSpPr>
        <p:spPr>
          <a:xfrm>
            <a:off x="6728222" y="2877897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310481" y="4419600"/>
            <a:ext cx="5105400" cy="1108106"/>
            <a:chOff x="167481" y="3428999"/>
            <a:chExt cx="4738511" cy="765128"/>
          </a:xfrm>
        </p:grpSpPr>
        <p:grpSp>
          <p:nvGrpSpPr>
            <p:cNvPr id="35" name="Group 34"/>
            <p:cNvGrpSpPr/>
            <p:nvPr/>
          </p:nvGrpSpPr>
          <p:grpSpPr>
            <a:xfrm>
              <a:off x="167481" y="3429000"/>
              <a:ext cx="3810000" cy="765127"/>
              <a:chOff x="396081" y="2743200"/>
              <a:chExt cx="4512447" cy="768280"/>
            </a:xfrm>
          </p:grpSpPr>
          <p:pic>
            <p:nvPicPr>
              <p:cNvPr id="51" name="Picture 50" descr="imagesop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96081" y="2743200"/>
                <a:ext cx="854847" cy="768280"/>
              </a:xfrm>
              <a:prstGeom prst="rect">
                <a:avLst/>
              </a:prstGeom>
            </p:spPr>
          </p:pic>
          <p:pic>
            <p:nvPicPr>
              <p:cNvPr id="52" name="Picture 51" descr="imagesop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310481" y="2743200"/>
                <a:ext cx="854847" cy="768280"/>
              </a:xfrm>
              <a:prstGeom prst="rect">
                <a:avLst/>
              </a:prstGeom>
            </p:spPr>
          </p:pic>
          <p:pic>
            <p:nvPicPr>
              <p:cNvPr id="53" name="Picture 52" descr="imagesop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24881" y="2743200"/>
                <a:ext cx="854847" cy="768280"/>
              </a:xfrm>
              <a:prstGeom prst="rect">
                <a:avLst/>
              </a:prstGeom>
            </p:spPr>
          </p:pic>
          <p:pic>
            <p:nvPicPr>
              <p:cNvPr id="54" name="Picture 53" descr="imagesop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139281" y="2743200"/>
                <a:ext cx="854847" cy="768280"/>
              </a:xfrm>
              <a:prstGeom prst="rect">
                <a:avLst/>
              </a:prstGeom>
            </p:spPr>
          </p:pic>
          <p:pic>
            <p:nvPicPr>
              <p:cNvPr id="55" name="Picture 54" descr="imagesop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053681" y="2743200"/>
                <a:ext cx="854847" cy="768280"/>
              </a:xfrm>
              <a:prstGeom prst="rect">
                <a:avLst/>
              </a:prstGeom>
            </p:spPr>
          </p:pic>
        </p:grpSp>
        <p:pic>
          <p:nvPicPr>
            <p:cNvPr id="37" name="Picture 36" descr="imagesop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84218" y="3428999"/>
              <a:ext cx="721774" cy="765127"/>
            </a:xfrm>
            <a:prstGeom prst="rect">
              <a:avLst/>
            </a:prstGeom>
          </p:spPr>
        </p:pic>
      </p:grpSp>
      <p:grpSp>
        <p:nvGrpSpPr>
          <p:cNvPr id="64" name="Group 63"/>
          <p:cNvGrpSpPr/>
          <p:nvPr/>
        </p:nvGrpSpPr>
        <p:grpSpPr>
          <a:xfrm>
            <a:off x="1310481" y="1616173"/>
            <a:ext cx="4953000" cy="593627"/>
            <a:chOff x="394560" y="1600199"/>
            <a:chExt cx="5007463" cy="593627"/>
          </a:xfrm>
        </p:grpSpPr>
        <p:grpSp>
          <p:nvGrpSpPr>
            <p:cNvPr id="69" name="Group 68"/>
            <p:cNvGrpSpPr/>
            <p:nvPr/>
          </p:nvGrpSpPr>
          <p:grpSpPr>
            <a:xfrm>
              <a:off x="394560" y="1600199"/>
              <a:ext cx="3659121" cy="569351"/>
              <a:chOff x="319881" y="2743200"/>
              <a:chExt cx="3733613" cy="709028"/>
            </a:xfrm>
          </p:grpSpPr>
          <p:pic>
            <p:nvPicPr>
              <p:cNvPr id="80" name="Picture 79" descr="imagesttr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19881" y="2743200"/>
                <a:ext cx="609413" cy="709028"/>
              </a:xfrm>
              <a:prstGeom prst="rect">
                <a:avLst/>
              </a:prstGeom>
            </p:spPr>
          </p:pic>
          <p:pic>
            <p:nvPicPr>
              <p:cNvPr id="81" name="Picture 80" descr="imagesttr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81881" y="2743200"/>
                <a:ext cx="609413" cy="709028"/>
              </a:xfrm>
              <a:prstGeom prst="rect">
                <a:avLst/>
              </a:prstGeom>
            </p:spPr>
          </p:pic>
          <p:pic>
            <p:nvPicPr>
              <p:cNvPr id="82" name="Picture 81" descr="imagesttr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843881" y="2743200"/>
                <a:ext cx="609413" cy="709028"/>
              </a:xfrm>
              <a:prstGeom prst="rect">
                <a:avLst/>
              </a:prstGeom>
            </p:spPr>
          </p:pic>
          <p:pic>
            <p:nvPicPr>
              <p:cNvPr id="83" name="Picture 82" descr="imagesttr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682081" y="2743200"/>
                <a:ext cx="609413" cy="709028"/>
              </a:xfrm>
              <a:prstGeom prst="rect">
                <a:avLst/>
              </a:prstGeom>
            </p:spPr>
          </p:pic>
          <p:pic>
            <p:nvPicPr>
              <p:cNvPr id="84" name="Picture 83" descr="imagesttr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444081" y="2743200"/>
                <a:ext cx="609413" cy="709028"/>
              </a:xfrm>
              <a:prstGeom prst="rect">
                <a:avLst/>
              </a:prstGeom>
            </p:spPr>
          </p:pic>
        </p:grpSp>
        <p:grpSp>
          <p:nvGrpSpPr>
            <p:cNvPr id="70" name="Group 69"/>
            <p:cNvGrpSpPr/>
            <p:nvPr/>
          </p:nvGrpSpPr>
          <p:grpSpPr>
            <a:xfrm>
              <a:off x="4189421" y="1600200"/>
              <a:ext cx="1212602" cy="593626"/>
              <a:chOff x="-659221" y="2743200"/>
              <a:chExt cx="1406086" cy="709028"/>
            </a:xfrm>
          </p:grpSpPr>
          <p:pic>
            <p:nvPicPr>
              <p:cNvPr id="71" name="Picture 70" descr="imagesttr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-659221" y="2743200"/>
                <a:ext cx="609415" cy="709028"/>
              </a:xfrm>
              <a:prstGeom prst="rect">
                <a:avLst/>
              </a:prstGeom>
            </p:spPr>
          </p:pic>
          <p:pic>
            <p:nvPicPr>
              <p:cNvPr id="72" name="Picture 71" descr="imagesttr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37451" y="2743200"/>
                <a:ext cx="609414" cy="709028"/>
              </a:xfrm>
              <a:prstGeom prst="rect">
                <a:avLst/>
              </a:prstGeom>
            </p:spPr>
          </p:pic>
        </p:grpSp>
      </p:grpSp>
      <p:sp>
        <p:nvSpPr>
          <p:cNvPr id="90" name="TextBox 89"/>
          <p:cNvSpPr txBox="1"/>
          <p:nvPr/>
        </p:nvSpPr>
        <p:spPr>
          <a:xfrm>
            <a:off x="6773409" y="4530804"/>
            <a:ext cx="137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787004" y="1440359"/>
            <a:ext cx="2750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-------kites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94545" y="2848745"/>
            <a:ext cx="3269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-------birds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48039" y="4512607"/>
            <a:ext cx="3697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-----umbrellas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3681" y="5638800"/>
            <a:ext cx="3145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See again.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89149" y="572869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Count and write in figures and in words.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097843" y="536111"/>
            <a:ext cx="2514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Group work.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" name="Picture 40" descr="E:\jobs\New folder (3)\All14\st\uuui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48039" y="466393"/>
            <a:ext cx="1563442" cy="7488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TextBox 42"/>
          <p:cNvSpPr txBox="1"/>
          <p:nvPr/>
        </p:nvSpPr>
        <p:spPr>
          <a:xfrm>
            <a:off x="6798437" y="1229527"/>
            <a:ext cx="684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787481" y="1201287"/>
            <a:ext cx="2037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seven</a:t>
            </a:r>
            <a:endParaRPr lang="en-US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74637" y="2659559"/>
            <a:ext cx="684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US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950710" y="2659559"/>
            <a:ext cx="13607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five</a:t>
            </a:r>
            <a:endParaRPr lang="en-US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874637" y="4324976"/>
            <a:ext cx="684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76214" y="4335959"/>
            <a:ext cx="11304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six</a:t>
            </a:r>
            <a:endParaRPr lang="en-US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21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30481" y="222444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8881" y="3332273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9681" y="2252083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5825" y="2239096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1881" y="1295400"/>
            <a:ext cx="386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 and say.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5335" y="224653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five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8081" y="33307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six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9681" y="32766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seven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11748" y="5410200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279618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03419" y="1349799"/>
            <a:ext cx="4769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pencils?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8881" y="510089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06449" y="3982911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six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9302" y="4075878"/>
            <a:ext cx="16115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ছয়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028508" y="4416034"/>
            <a:ext cx="416787" cy="0"/>
          </a:xfrm>
          <a:prstGeom prst="line">
            <a:avLst/>
          </a:prstGeom>
          <a:ln w="38100">
            <a:solidFill>
              <a:srgbClr val="F83A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59413" y="5274605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206081" y="2118833"/>
            <a:ext cx="2798708" cy="1864078"/>
            <a:chOff x="4302973" y="2059810"/>
            <a:chExt cx="2860756" cy="193786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9" r="35549"/>
            <a:stretch/>
          </p:blipFill>
          <p:spPr>
            <a:xfrm>
              <a:off x="4302973" y="2074578"/>
              <a:ext cx="532506" cy="187974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9" r="35549"/>
            <a:stretch/>
          </p:blipFill>
          <p:spPr>
            <a:xfrm>
              <a:off x="4739481" y="2059810"/>
              <a:ext cx="532506" cy="1879745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9" r="35549"/>
            <a:stretch/>
          </p:blipFill>
          <p:spPr>
            <a:xfrm>
              <a:off x="5254881" y="2074577"/>
              <a:ext cx="532506" cy="187974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9" r="35549"/>
            <a:stretch/>
          </p:blipFill>
          <p:spPr>
            <a:xfrm>
              <a:off x="5637172" y="2074577"/>
              <a:ext cx="532506" cy="187974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9" r="35549"/>
            <a:stretch/>
          </p:blipFill>
          <p:spPr>
            <a:xfrm>
              <a:off x="6098717" y="2117933"/>
              <a:ext cx="532506" cy="18797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49" r="35549"/>
            <a:stretch/>
          </p:blipFill>
          <p:spPr>
            <a:xfrm>
              <a:off x="6631223" y="2117933"/>
              <a:ext cx="532506" cy="18797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645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62881" y="1434405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77481" y="1434405"/>
            <a:ext cx="62384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4881" y="1459468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4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820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970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3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 ------.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400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9823" y="4191000"/>
            <a:ext cx="4753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word ------.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530681" y="1505634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081" y="5105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sixe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94268" y="5105400"/>
            <a:ext cx="1318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59910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six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703914" y="5129663"/>
            <a:ext cx="1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xie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206081" y="2819400"/>
            <a:ext cx="2895600" cy="12452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943600" y="5029200"/>
            <a:ext cx="1072481" cy="990600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77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0116E-6 4.07407E-6 L 0.32481 0.2175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41" y="10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2939 0.21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3" y="10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3233 0.210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7" y="1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5" grpId="0"/>
      <p:bldP spid="28" grpId="0"/>
      <p:bldP spid="29" grpId="0"/>
      <p:bldP spid="30" grpId="0"/>
      <p:bldP spid="31" grpId="0"/>
      <p:bldP spid="32" grpId="0"/>
      <p:bldP spid="12" grpId="0" animBg="1"/>
      <p:bldP spid="33" grpId="0" animBg="1"/>
      <p:bldP spid="3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40628" y="2145502"/>
            <a:ext cx="178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--ix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881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8029" y="4756266"/>
            <a:ext cx="142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six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6698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8973" y="4832466"/>
            <a:ext cx="2324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সিক্স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4252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744506" y="4832466"/>
            <a:ext cx="171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ছয়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132783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772555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79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09113" y="2162107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9876" y="2167547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--</a:t>
            </a:r>
            <a:r>
              <a:rPr lang="en-US" sz="4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56400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8" grpId="0"/>
      <p:bldP spid="1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7281" y="2920951"/>
            <a:ext cx="7864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Times New Roman" pitchFamily="18" charset="0"/>
                <a:cs typeface="Times New Roman" pitchFamily="18" charset="0"/>
              </a:rPr>
              <a:t>Page 6</a:t>
            </a:r>
            <a:r>
              <a:rPr lang="en-US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44618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47831" y="2957782"/>
            <a:ext cx="6934520" cy="1284830"/>
            <a:chOff x="700881" y="2895600"/>
            <a:chExt cx="7621433" cy="1480868"/>
          </a:xfrm>
        </p:grpSpPr>
        <p:pic>
          <p:nvPicPr>
            <p:cNvPr id="3" name="Picture 2" descr="images.jpg"/>
            <p:cNvPicPr>
              <a:picLocks noChangeAspect="1"/>
            </p:cNvPicPr>
            <p:nvPr/>
          </p:nvPicPr>
          <p:blipFill rotWithShape="1">
            <a:blip r:embed="rId2"/>
            <a:srcRect t="7608" b="49282"/>
            <a:stretch/>
          </p:blipFill>
          <p:spPr>
            <a:xfrm>
              <a:off x="700881" y="2895600"/>
              <a:ext cx="4191000" cy="1295400"/>
            </a:xfrm>
            <a:prstGeom prst="rect">
              <a:avLst/>
            </a:prstGeom>
          </p:spPr>
        </p:pic>
        <p:pic>
          <p:nvPicPr>
            <p:cNvPr id="4" name="Picture 3" descr="images.jpg"/>
            <p:cNvPicPr>
              <a:picLocks noChangeAspect="1"/>
            </p:cNvPicPr>
            <p:nvPr/>
          </p:nvPicPr>
          <p:blipFill rotWithShape="1">
            <a:blip r:embed="rId2"/>
            <a:srcRect l="18182" t="50718"/>
            <a:stretch/>
          </p:blipFill>
          <p:spPr>
            <a:xfrm>
              <a:off x="4893314" y="2895600"/>
              <a:ext cx="3429000" cy="1480868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360764" y="1934101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11585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744</TotalTime>
  <Words>427</Words>
  <Application>Microsoft Office PowerPoint</Application>
  <PresentationFormat>Custom</PresentationFormat>
  <Paragraphs>110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122</cp:revision>
  <dcterms:created xsi:type="dcterms:W3CDTF">2006-08-16T00:00:00Z</dcterms:created>
  <dcterms:modified xsi:type="dcterms:W3CDTF">2009-01-01T08:43:45Z</dcterms:modified>
</cp:coreProperties>
</file>