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2" r:id="rId1"/>
  </p:sldMasterIdLst>
  <p:notesMasterIdLst>
    <p:notesMasterId r:id="rId17"/>
  </p:notesMasterIdLst>
  <p:sldIdLst>
    <p:sldId id="351" r:id="rId2"/>
    <p:sldId id="335" r:id="rId3"/>
    <p:sldId id="353" r:id="rId4"/>
    <p:sldId id="365" r:id="rId5"/>
    <p:sldId id="347" r:id="rId6"/>
    <p:sldId id="283" r:id="rId7"/>
    <p:sldId id="327" r:id="rId8"/>
    <p:sldId id="328" r:id="rId9"/>
    <p:sldId id="357" r:id="rId10"/>
    <p:sldId id="330" r:id="rId11"/>
    <p:sldId id="361" r:id="rId12"/>
    <p:sldId id="360" r:id="rId13"/>
    <p:sldId id="359" r:id="rId14"/>
    <p:sldId id="363" r:id="rId15"/>
    <p:sldId id="349" r:id="rId16"/>
  </p:sldIdLst>
  <p:sldSz cx="11612563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65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7E95D"/>
    <a:srgbClr val="FF00FF"/>
    <a:srgbClr val="9170D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059" autoAdjust="0"/>
    <p:restoredTop sz="97312" autoAdjust="0"/>
  </p:normalViewPr>
  <p:slideViewPr>
    <p:cSldViewPr>
      <p:cViewPr varScale="1">
        <p:scale>
          <a:sx n="70" d="100"/>
          <a:sy n="70" d="100"/>
        </p:scale>
        <p:origin x="984" y="72"/>
      </p:cViewPr>
      <p:guideLst>
        <p:guide orient="horz" pos="2160"/>
        <p:guide pos="365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F0C036-88E5-431E-A445-21291A72266E}" type="datetimeFigureOut">
              <a:rPr lang="en-US" smtClean="0"/>
              <a:pPr/>
              <a:t>1/1/2009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527050" y="685800"/>
            <a:ext cx="58039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51A8D7-8DC5-4775-A8C3-84EC016D31A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6659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D75B51-385E-4F40-9848-1157126793DF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8954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51571" y="1122363"/>
            <a:ext cx="8709422" cy="2387600"/>
          </a:xfrm>
        </p:spPr>
        <p:txBody>
          <a:bodyPr anchor="b"/>
          <a:lstStyle>
            <a:lvl1pPr algn="ctr">
              <a:defRPr sz="5715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51571" y="3602038"/>
            <a:ext cx="8709422" cy="1655762"/>
          </a:xfrm>
        </p:spPr>
        <p:txBody>
          <a:bodyPr/>
          <a:lstStyle>
            <a:lvl1pPr marL="0" indent="0" algn="ctr">
              <a:buNone/>
              <a:defRPr sz="2286"/>
            </a:lvl1pPr>
            <a:lvl2pPr marL="435483" indent="0" algn="ctr">
              <a:buNone/>
              <a:defRPr sz="1905"/>
            </a:lvl2pPr>
            <a:lvl3pPr marL="870966" indent="0" algn="ctr">
              <a:buNone/>
              <a:defRPr sz="1715"/>
            </a:lvl3pPr>
            <a:lvl4pPr marL="1306449" indent="0" algn="ctr">
              <a:buNone/>
              <a:defRPr sz="1524"/>
            </a:lvl4pPr>
            <a:lvl5pPr marL="1741932" indent="0" algn="ctr">
              <a:buNone/>
              <a:defRPr sz="1524"/>
            </a:lvl5pPr>
            <a:lvl6pPr marL="2177415" indent="0" algn="ctr">
              <a:buNone/>
              <a:defRPr sz="1524"/>
            </a:lvl6pPr>
            <a:lvl7pPr marL="2612898" indent="0" algn="ctr">
              <a:buNone/>
              <a:defRPr sz="1524"/>
            </a:lvl7pPr>
            <a:lvl8pPr marL="3048381" indent="0" algn="ctr">
              <a:buNone/>
              <a:defRPr sz="1524"/>
            </a:lvl8pPr>
            <a:lvl9pPr marL="3483864" indent="0" algn="ctr">
              <a:buNone/>
              <a:defRPr sz="1524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634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608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10240" y="365125"/>
            <a:ext cx="2503959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98364" y="365125"/>
            <a:ext cx="736672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632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608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2315" y="1709739"/>
            <a:ext cx="10015836" cy="2852737"/>
          </a:xfrm>
        </p:spPr>
        <p:txBody>
          <a:bodyPr anchor="b"/>
          <a:lstStyle>
            <a:lvl1pPr>
              <a:defRPr sz="5715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2315" y="4589464"/>
            <a:ext cx="10015836" cy="1500187"/>
          </a:xfrm>
        </p:spPr>
        <p:txBody>
          <a:bodyPr/>
          <a:lstStyle>
            <a:lvl1pPr marL="0" indent="0">
              <a:buNone/>
              <a:defRPr sz="2286">
                <a:solidFill>
                  <a:schemeClr val="tx1">
                    <a:tint val="75000"/>
                  </a:schemeClr>
                </a:solidFill>
              </a:defRPr>
            </a:lvl1pPr>
            <a:lvl2pPr marL="435483" indent="0">
              <a:buNone/>
              <a:defRPr sz="1905">
                <a:solidFill>
                  <a:schemeClr val="tx1">
                    <a:tint val="75000"/>
                  </a:schemeClr>
                </a:solidFill>
              </a:defRPr>
            </a:lvl2pPr>
            <a:lvl3pPr marL="870966" indent="0">
              <a:buNone/>
              <a:defRPr sz="1715">
                <a:solidFill>
                  <a:schemeClr val="tx1">
                    <a:tint val="75000"/>
                  </a:schemeClr>
                </a:solidFill>
              </a:defRPr>
            </a:lvl3pPr>
            <a:lvl4pPr marL="1306449" indent="0">
              <a:buNone/>
              <a:defRPr sz="1524">
                <a:solidFill>
                  <a:schemeClr val="tx1">
                    <a:tint val="75000"/>
                  </a:schemeClr>
                </a:solidFill>
              </a:defRPr>
            </a:lvl4pPr>
            <a:lvl5pPr marL="1741932" indent="0">
              <a:buNone/>
              <a:defRPr sz="1524">
                <a:solidFill>
                  <a:schemeClr val="tx1">
                    <a:tint val="75000"/>
                  </a:schemeClr>
                </a:solidFill>
              </a:defRPr>
            </a:lvl5pPr>
            <a:lvl6pPr marL="2177415" indent="0">
              <a:buNone/>
              <a:defRPr sz="1524">
                <a:solidFill>
                  <a:schemeClr val="tx1">
                    <a:tint val="75000"/>
                  </a:schemeClr>
                </a:solidFill>
              </a:defRPr>
            </a:lvl6pPr>
            <a:lvl7pPr marL="2612898" indent="0">
              <a:buNone/>
              <a:defRPr sz="1524">
                <a:solidFill>
                  <a:schemeClr val="tx1">
                    <a:tint val="75000"/>
                  </a:schemeClr>
                </a:solidFill>
              </a:defRPr>
            </a:lvl7pPr>
            <a:lvl8pPr marL="3048381" indent="0">
              <a:buNone/>
              <a:defRPr sz="1524">
                <a:solidFill>
                  <a:schemeClr val="tx1">
                    <a:tint val="75000"/>
                  </a:schemeClr>
                </a:solidFill>
              </a:defRPr>
            </a:lvl8pPr>
            <a:lvl9pPr marL="3483864" indent="0">
              <a:buNone/>
              <a:defRPr sz="152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52606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98364" y="1825625"/>
            <a:ext cx="4935339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78860" y="1825625"/>
            <a:ext cx="4935339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27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9876" y="365126"/>
            <a:ext cx="10015836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9877" y="1681163"/>
            <a:ext cx="4912658" cy="823912"/>
          </a:xfrm>
        </p:spPr>
        <p:txBody>
          <a:bodyPr anchor="b"/>
          <a:lstStyle>
            <a:lvl1pPr marL="0" indent="0">
              <a:buNone/>
              <a:defRPr sz="2286" b="1"/>
            </a:lvl1pPr>
            <a:lvl2pPr marL="435483" indent="0">
              <a:buNone/>
              <a:defRPr sz="1905" b="1"/>
            </a:lvl2pPr>
            <a:lvl3pPr marL="870966" indent="0">
              <a:buNone/>
              <a:defRPr sz="1715" b="1"/>
            </a:lvl3pPr>
            <a:lvl4pPr marL="1306449" indent="0">
              <a:buNone/>
              <a:defRPr sz="1524" b="1"/>
            </a:lvl4pPr>
            <a:lvl5pPr marL="1741932" indent="0">
              <a:buNone/>
              <a:defRPr sz="1524" b="1"/>
            </a:lvl5pPr>
            <a:lvl6pPr marL="2177415" indent="0">
              <a:buNone/>
              <a:defRPr sz="1524" b="1"/>
            </a:lvl6pPr>
            <a:lvl7pPr marL="2612898" indent="0">
              <a:buNone/>
              <a:defRPr sz="1524" b="1"/>
            </a:lvl7pPr>
            <a:lvl8pPr marL="3048381" indent="0">
              <a:buNone/>
              <a:defRPr sz="1524" b="1"/>
            </a:lvl8pPr>
            <a:lvl9pPr marL="3483864" indent="0">
              <a:buNone/>
              <a:defRPr sz="1524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99877" y="2505075"/>
            <a:ext cx="491265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78860" y="1681163"/>
            <a:ext cx="4936852" cy="823912"/>
          </a:xfrm>
        </p:spPr>
        <p:txBody>
          <a:bodyPr anchor="b"/>
          <a:lstStyle>
            <a:lvl1pPr marL="0" indent="0">
              <a:buNone/>
              <a:defRPr sz="2286" b="1"/>
            </a:lvl1pPr>
            <a:lvl2pPr marL="435483" indent="0">
              <a:buNone/>
              <a:defRPr sz="1905" b="1"/>
            </a:lvl2pPr>
            <a:lvl3pPr marL="870966" indent="0">
              <a:buNone/>
              <a:defRPr sz="1715" b="1"/>
            </a:lvl3pPr>
            <a:lvl4pPr marL="1306449" indent="0">
              <a:buNone/>
              <a:defRPr sz="1524" b="1"/>
            </a:lvl4pPr>
            <a:lvl5pPr marL="1741932" indent="0">
              <a:buNone/>
              <a:defRPr sz="1524" b="1"/>
            </a:lvl5pPr>
            <a:lvl6pPr marL="2177415" indent="0">
              <a:buNone/>
              <a:defRPr sz="1524" b="1"/>
            </a:lvl6pPr>
            <a:lvl7pPr marL="2612898" indent="0">
              <a:buNone/>
              <a:defRPr sz="1524" b="1"/>
            </a:lvl7pPr>
            <a:lvl8pPr marL="3048381" indent="0">
              <a:buNone/>
              <a:defRPr sz="1524" b="1"/>
            </a:lvl8pPr>
            <a:lvl9pPr marL="3483864" indent="0">
              <a:buNone/>
              <a:defRPr sz="1524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78860" y="2505075"/>
            <a:ext cx="4936852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083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335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963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9876" y="457200"/>
            <a:ext cx="3745354" cy="1600200"/>
          </a:xfrm>
        </p:spPr>
        <p:txBody>
          <a:bodyPr anchor="b"/>
          <a:lstStyle>
            <a:lvl1pPr>
              <a:defRPr sz="3048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36852" y="987426"/>
            <a:ext cx="5878860" cy="4873625"/>
          </a:xfrm>
        </p:spPr>
        <p:txBody>
          <a:bodyPr/>
          <a:lstStyle>
            <a:lvl1pPr>
              <a:defRPr sz="3048"/>
            </a:lvl1pPr>
            <a:lvl2pPr>
              <a:defRPr sz="2667"/>
            </a:lvl2pPr>
            <a:lvl3pPr>
              <a:defRPr sz="2286"/>
            </a:lvl3pPr>
            <a:lvl4pPr>
              <a:defRPr sz="1905"/>
            </a:lvl4pPr>
            <a:lvl5pPr>
              <a:defRPr sz="1905"/>
            </a:lvl5pPr>
            <a:lvl6pPr>
              <a:defRPr sz="1905"/>
            </a:lvl6pPr>
            <a:lvl7pPr>
              <a:defRPr sz="1905"/>
            </a:lvl7pPr>
            <a:lvl8pPr>
              <a:defRPr sz="1905"/>
            </a:lvl8pPr>
            <a:lvl9pPr>
              <a:defRPr sz="1905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9876" y="2057400"/>
            <a:ext cx="3745354" cy="3811588"/>
          </a:xfrm>
        </p:spPr>
        <p:txBody>
          <a:bodyPr/>
          <a:lstStyle>
            <a:lvl1pPr marL="0" indent="0">
              <a:buNone/>
              <a:defRPr sz="1524"/>
            </a:lvl1pPr>
            <a:lvl2pPr marL="435483" indent="0">
              <a:buNone/>
              <a:defRPr sz="1334"/>
            </a:lvl2pPr>
            <a:lvl3pPr marL="870966" indent="0">
              <a:buNone/>
              <a:defRPr sz="1143"/>
            </a:lvl3pPr>
            <a:lvl4pPr marL="1306449" indent="0">
              <a:buNone/>
              <a:defRPr sz="953"/>
            </a:lvl4pPr>
            <a:lvl5pPr marL="1741932" indent="0">
              <a:buNone/>
              <a:defRPr sz="953"/>
            </a:lvl5pPr>
            <a:lvl6pPr marL="2177415" indent="0">
              <a:buNone/>
              <a:defRPr sz="953"/>
            </a:lvl6pPr>
            <a:lvl7pPr marL="2612898" indent="0">
              <a:buNone/>
              <a:defRPr sz="953"/>
            </a:lvl7pPr>
            <a:lvl8pPr marL="3048381" indent="0">
              <a:buNone/>
              <a:defRPr sz="953"/>
            </a:lvl8pPr>
            <a:lvl9pPr marL="3483864" indent="0">
              <a:buNone/>
              <a:defRPr sz="953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029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9876" y="457200"/>
            <a:ext cx="3745354" cy="1600200"/>
          </a:xfrm>
        </p:spPr>
        <p:txBody>
          <a:bodyPr anchor="b"/>
          <a:lstStyle>
            <a:lvl1pPr>
              <a:defRPr sz="3048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936852" y="987426"/>
            <a:ext cx="5878860" cy="4873625"/>
          </a:xfrm>
        </p:spPr>
        <p:txBody>
          <a:bodyPr/>
          <a:lstStyle>
            <a:lvl1pPr marL="0" indent="0">
              <a:buNone/>
              <a:defRPr sz="3048"/>
            </a:lvl1pPr>
            <a:lvl2pPr marL="435483" indent="0">
              <a:buNone/>
              <a:defRPr sz="2667"/>
            </a:lvl2pPr>
            <a:lvl3pPr marL="870966" indent="0">
              <a:buNone/>
              <a:defRPr sz="2286"/>
            </a:lvl3pPr>
            <a:lvl4pPr marL="1306449" indent="0">
              <a:buNone/>
              <a:defRPr sz="1905"/>
            </a:lvl4pPr>
            <a:lvl5pPr marL="1741932" indent="0">
              <a:buNone/>
              <a:defRPr sz="1905"/>
            </a:lvl5pPr>
            <a:lvl6pPr marL="2177415" indent="0">
              <a:buNone/>
              <a:defRPr sz="1905"/>
            </a:lvl6pPr>
            <a:lvl7pPr marL="2612898" indent="0">
              <a:buNone/>
              <a:defRPr sz="1905"/>
            </a:lvl7pPr>
            <a:lvl8pPr marL="3048381" indent="0">
              <a:buNone/>
              <a:defRPr sz="1905"/>
            </a:lvl8pPr>
            <a:lvl9pPr marL="3483864" indent="0">
              <a:buNone/>
              <a:defRPr sz="1905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9876" y="2057400"/>
            <a:ext cx="3745354" cy="3811588"/>
          </a:xfrm>
        </p:spPr>
        <p:txBody>
          <a:bodyPr/>
          <a:lstStyle>
            <a:lvl1pPr marL="0" indent="0">
              <a:buNone/>
              <a:defRPr sz="1524"/>
            </a:lvl1pPr>
            <a:lvl2pPr marL="435483" indent="0">
              <a:buNone/>
              <a:defRPr sz="1334"/>
            </a:lvl2pPr>
            <a:lvl3pPr marL="870966" indent="0">
              <a:buNone/>
              <a:defRPr sz="1143"/>
            </a:lvl3pPr>
            <a:lvl4pPr marL="1306449" indent="0">
              <a:buNone/>
              <a:defRPr sz="953"/>
            </a:lvl4pPr>
            <a:lvl5pPr marL="1741932" indent="0">
              <a:buNone/>
              <a:defRPr sz="953"/>
            </a:lvl5pPr>
            <a:lvl6pPr marL="2177415" indent="0">
              <a:buNone/>
              <a:defRPr sz="953"/>
            </a:lvl6pPr>
            <a:lvl7pPr marL="2612898" indent="0">
              <a:buNone/>
              <a:defRPr sz="953"/>
            </a:lvl7pPr>
            <a:lvl8pPr marL="3048381" indent="0">
              <a:buNone/>
              <a:defRPr sz="953"/>
            </a:lvl8pPr>
            <a:lvl9pPr marL="3483864" indent="0">
              <a:buNone/>
              <a:defRPr sz="953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079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98364" y="365126"/>
            <a:ext cx="1001583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8364" y="1825625"/>
            <a:ext cx="10015836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8364" y="6356351"/>
            <a:ext cx="26128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4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46662" y="6356351"/>
            <a:ext cx="39192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4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1372" y="6356351"/>
            <a:ext cx="26128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4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1694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3" r:id="rId1"/>
    <p:sldLayoutId id="2147483944" r:id="rId2"/>
    <p:sldLayoutId id="2147483945" r:id="rId3"/>
    <p:sldLayoutId id="2147483946" r:id="rId4"/>
    <p:sldLayoutId id="2147483947" r:id="rId5"/>
    <p:sldLayoutId id="2147483948" r:id="rId6"/>
    <p:sldLayoutId id="2147483949" r:id="rId7"/>
    <p:sldLayoutId id="2147483950" r:id="rId8"/>
    <p:sldLayoutId id="2147483951" r:id="rId9"/>
    <p:sldLayoutId id="2147483952" r:id="rId10"/>
    <p:sldLayoutId id="2147483953" r:id="rId11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870966" rtl="0" eaLnBrk="1" latinLnBrk="0" hangingPunct="1">
        <a:lnSpc>
          <a:spcPct val="90000"/>
        </a:lnSpc>
        <a:spcBef>
          <a:spcPct val="0"/>
        </a:spcBef>
        <a:buNone/>
        <a:defRPr sz="419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17742" indent="-217742" algn="l" defTabSz="870966" rtl="0" eaLnBrk="1" latinLnBrk="0" hangingPunct="1">
        <a:lnSpc>
          <a:spcPct val="90000"/>
        </a:lnSpc>
        <a:spcBef>
          <a:spcPts val="953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1pPr>
      <a:lvl2pPr marL="653225" indent="-217742" algn="l" defTabSz="870966" rtl="0" eaLnBrk="1" latinLnBrk="0" hangingPunct="1">
        <a:lnSpc>
          <a:spcPct val="90000"/>
        </a:lnSpc>
        <a:spcBef>
          <a:spcPts val="476"/>
        </a:spcBef>
        <a:buFont typeface="Arial" panose="020B0604020202020204" pitchFamily="34" charset="0"/>
        <a:buChar char="•"/>
        <a:defRPr sz="2286" kern="1200">
          <a:solidFill>
            <a:schemeClr val="tx1"/>
          </a:solidFill>
          <a:latin typeface="+mn-lt"/>
          <a:ea typeface="+mn-ea"/>
          <a:cs typeface="+mn-cs"/>
        </a:defRPr>
      </a:lvl2pPr>
      <a:lvl3pPr marL="1088708" indent="-217742" algn="l" defTabSz="870966" rtl="0" eaLnBrk="1" latinLnBrk="0" hangingPunct="1">
        <a:lnSpc>
          <a:spcPct val="90000"/>
        </a:lnSpc>
        <a:spcBef>
          <a:spcPts val="476"/>
        </a:spcBef>
        <a:buFont typeface="Arial" panose="020B0604020202020204" pitchFamily="34" charset="0"/>
        <a:buChar char="•"/>
        <a:defRPr sz="1905" kern="1200">
          <a:solidFill>
            <a:schemeClr val="tx1"/>
          </a:solidFill>
          <a:latin typeface="+mn-lt"/>
          <a:ea typeface="+mn-ea"/>
          <a:cs typeface="+mn-cs"/>
        </a:defRPr>
      </a:lvl3pPr>
      <a:lvl4pPr marL="1524191" indent="-217742" algn="l" defTabSz="870966" rtl="0" eaLnBrk="1" latinLnBrk="0" hangingPunct="1">
        <a:lnSpc>
          <a:spcPct val="90000"/>
        </a:lnSpc>
        <a:spcBef>
          <a:spcPts val="476"/>
        </a:spcBef>
        <a:buFont typeface="Arial" panose="020B0604020202020204" pitchFamily="34" charset="0"/>
        <a:buChar char="•"/>
        <a:defRPr sz="1715" kern="1200">
          <a:solidFill>
            <a:schemeClr val="tx1"/>
          </a:solidFill>
          <a:latin typeface="+mn-lt"/>
          <a:ea typeface="+mn-ea"/>
          <a:cs typeface="+mn-cs"/>
        </a:defRPr>
      </a:lvl4pPr>
      <a:lvl5pPr marL="1959674" indent="-217742" algn="l" defTabSz="870966" rtl="0" eaLnBrk="1" latinLnBrk="0" hangingPunct="1">
        <a:lnSpc>
          <a:spcPct val="90000"/>
        </a:lnSpc>
        <a:spcBef>
          <a:spcPts val="476"/>
        </a:spcBef>
        <a:buFont typeface="Arial" panose="020B0604020202020204" pitchFamily="34" charset="0"/>
        <a:buChar char="•"/>
        <a:defRPr sz="1715" kern="1200">
          <a:solidFill>
            <a:schemeClr val="tx1"/>
          </a:solidFill>
          <a:latin typeface="+mn-lt"/>
          <a:ea typeface="+mn-ea"/>
          <a:cs typeface="+mn-cs"/>
        </a:defRPr>
      </a:lvl5pPr>
      <a:lvl6pPr marL="2395157" indent="-217742" algn="l" defTabSz="870966" rtl="0" eaLnBrk="1" latinLnBrk="0" hangingPunct="1">
        <a:lnSpc>
          <a:spcPct val="90000"/>
        </a:lnSpc>
        <a:spcBef>
          <a:spcPts val="476"/>
        </a:spcBef>
        <a:buFont typeface="Arial" panose="020B0604020202020204" pitchFamily="34" charset="0"/>
        <a:buChar char="•"/>
        <a:defRPr sz="1715" kern="1200">
          <a:solidFill>
            <a:schemeClr val="tx1"/>
          </a:solidFill>
          <a:latin typeface="+mn-lt"/>
          <a:ea typeface="+mn-ea"/>
          <a:cs typeface="+mn-cs"/>
        </a:defRPr>
      </a:lvl6pPr>
      <a:lvl7pPr marL="2830640" indent="-217742" algn="l" defTabSz="870966" rtl="0" eaLnBrk="1" latinLnBrk="0" hangingPunct="1">
        <a:lnSpc>
          <a:spcPct val="90000"/>
        </a:lnSpc>
        <a:spcBef>
          <a:spcPts val="476"/>
        </a:spcBef>
        <a:buFont typeface="Arial" panose="020B0604020202020204" pitchFamily="34" charset="0"/>
        <a:buChar char="•"/>
        <a:defRPr sz="1715" kern="1200">
          <a:solidFill>
            <a:schemeClr val="tx1"/>
          </a:solidFill>
          <a:latin typeface="+mn-lt"/>
          <a:ea typeface="+mn-ea"/>
          <a:cs typeface="+mn-cs"/>
        </a:defRPr>
      </a:lvl7pPr>
      <a:lvl8pPr marL="3266123" indent="-217742" algn="l" defTabSz="870966" rtl="0" eaLnBrk="1" latinLnBrk="0" hangingPunct="1">
        <a:lnSpc>
          <a:spcPct val="90000"/>
        </a:lnSpc>
        <a:spcBef>
          <a:spcPts val="476"/>
        </a:spcBef>
        <a:buFont typeface="Arial" panose="020B0604020202020204" pitchFamily="34" charset="0"/>
        <a:buChar char="•"/>
        <a:defRPr sz="1715" kern="1200">
          <a:solidFill>
            <a:schemeClr val="tx1"/>
          </a:solidFill>
          <a:latin typeface="+mn-lt"/>
          <a:ea typeface="+mn-ea"/>
          <a:cs typeface="+mn-cs"/>
        </a:defRPr>
      </a:lvl8pPr>
      <a:lvl9pPr marL="3701606" indent="-217742" algn="l" defTabSz="870966" rtl="0" eaLnBrk="1" latinLnBrk="0" hangingPunct="1">
        <a:lnSpc>
          <a:spcPct val="90000"/>
        </a:lnSpc>
        <a:spcBef>
          <a:spcPts val="476"/>
        </a:spcBef>
        <a:buFont typeface="Arial" panose="020B0604020202020204" pitchFamily="34" charset="0"/>
        <a:buChar char="•"/>
        <a:defRPr sz="171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70966" rtl="0" eaLnBrk="1" latinLnBrk="0" hangingPunct="1">
        <a:defRPr sz="1715" kern="1200">
          <a:solidFill>
            <a:schemeClr val="tx1"/>
          </a:solidFill>
          <a:latin typeface="+mn-lt"/>
          <a:ea typeface="+mn-ea"/>
          <a:cs typeface="+mn-cs"/>
        </a:defRPr>
      </a:lvl1pPr>
      <a:lvl2pPr marL="435483" algn="l" defTabSz="870966" rtl="0" eaLnBrk="1" latinLnBrk="0" hangingPunct="1">
        <a:defRPr sz="1715" kern="1200">
          <a:solidFill>
            <a:schemeClr val="tx1"/>
          </a:solidFill>
          <a:latin typeface="+mn-lt"/>
          <a:ea typeface="+mn-ea"/>
          <a:cs typeface="+mn-cs"/>
        </a:defRPr>
      </a:lvl2pPr>
      <a:lvl3pPr marL="870966" algn="l" defTabSz="870966" rtl="0" eaLnBrk="1" latinLnBrk="0" hangingPunct="1">
        <a:defRPr sz="1715" kern="1200">
          <a:solidFill>
            <a:schemeClr val="tx1"/>
          </a:solidFill>
          <a:latin typeface="+mn-lt"/>
          <a:ea typeface="+mn-ea"/>
          <a:cs typeface="+mn-cs"/>
        </a:defRPr>
      </a:lvl3pPr>
      <a:lvl4pPr marL="1306449" algn="l" defTabSz="870966" rtl="0" eaLnBrk="1" latinLnBrk="0" hangingPunct="1">
        <a:defRPr sz="1715" kern="1200">
          <a:solidFill>
            <a:schemeClr val="tx1"/>
          </a:solidFill>
          <a:latin typeface="+mn-lt"/>
          <a:ea typeface="+mn-ea"/>
          <a:cs typeface="+mn-cs"/>
        </a:defRPr>
      </a:lvl4pPr>
      <a:lvl5pPr marL="1741932" algn="l" defTabSz="870966" rtl="0" eaLnBrk="1" latinLnBrk="0" hangingPunct="1">
        <a:defRPr sz="1715" kern="1200">
          <a:solidFill>
            <a:schemeClr val="tx1"/>
          </a:solidFill>
          <a:latin typeface="+mn-lt"/>
          <a:ea typeface="+mn-ea"/>
          <a:cs typeface="+mn-cs"/>
        </a:defRPr>
      </a:lvl5pPr>
      <a:lvl6pPr marL="2177415" algn="l" defTabSz="870966" rtl="0" eaLnBrk="1" latinLnBrk="0" hangingPunct="1">
        <a:defRPr sz="1715" kern="1200">
          <a:solidFill>
            <a:schemeClr val="tx1"/>
          </a:solidFill>
          <a:latin typeface="+mn-lt"/>
          <a:ea typeface="+mn-ea"/>
          <a:cs typeface="+mn-cs"/>
        </a:defRPr>
      </a:lvl6pPr>
      <a:lvl7pPr marL="2612898" algn="l" defTabSz="870966" rtl="0" eaLnBrk="1" latinLnBrk="0" hangingPunct="1">
        <a:defRPr sz="1715" kern="1200">
          <a:solidFill>
            <a:schemeClr val="tx1"/>
          </a:solidFill>
          <a:latin typeface="+mn-lt"/>
          <a:ea typeface="+mn-ea"/>
          <a:cs typeface="+mn-cs"/>
        </a:defRPr>
      </a:lvl7pPr>
      <a:lvl8pPr marL="3048381" algn="l" defTabSz="870966" rtl="0" eaLnBrk="1" latinLnBrk="0" hangingPunct="1">
        <a:defRPr sz="1715" kern="1200">
          <a:solidFill>
            <a:schemeClr val="tx1"/>
          </a:solidFill>
          <a:latin typeface="+mn-lt"/>
          <a:ea typeface="+mn-ea"/>
          <a:cs typeface="+mn-cs"/>
        </a:defRPr>
      </a:lvl8pPr>
      <a:lvl9pPr marL="3483864" algn="l" defTabSz="870966" rtl="0" eaLnBrk="1" latinLnBrk="0" hangingPunct="1">
        <a:defRPr sz="171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0081" y="1066800"/>
            <a:ext cx="3817160" cy="368828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700" t="31278" r="12626" b="29625"/>
          <a:stretch/>
        </p:blipFill>
        <p:spPr>
          <a:xfrm>
            <a:off x="5349081" y="2438400"/>
            <a:ext cx="3646736" cy="15532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9412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6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29481" y="533400"/>
            <a:ext cx="4267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Read</a:t>
            </a:r>
            <a:r>
              <a:rPr lang="en-US" sz="4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and say.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577681" y="1447800"/>
            <a:ext cx="1371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pot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063081" y="1447800"/>
            <a:ext cx="1905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quail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05681" y="1469886"/>
            <a:ext cx="1905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rose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692481" y="1469886"/>
            <a:ext cx="1447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sun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558881" y="1469886"/>
            <a:ext cx="1905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tiger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558881" y="2452939"/>
            <a:ext cx="1371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pot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9593705" y="2470428"/>
            <a:ext cx="1905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quail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577681" y="2507903"/>
            <a:ext cx="1905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rose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139281" y="2507903"/>
            <a:ext cx="1447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sun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05681" y="2507903"/>
            <a:ext cx="1905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tiger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577681" y="3537228"/>
            <a:ext cx="1371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pot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063081" y="3537228"/>
            <a:ext cx="1905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quail 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05681" y="3559314"/>
            <a:ext cx="1905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rose 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9692481" y="3559314"/>
            <a:ext cx="1447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sun 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558881" y="3559314"/>
            <a:ext cx="1905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tiger 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7536305" y="4494950"/>
            <a:ext cx="1371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pot 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9571129" y="4512439"/>
            <a:ext cx="1905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quail 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555105" y="4549914"/>
            <a:ext cx="1905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rose 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139281" y="4549914"/>
            <a:ext cx="1447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sun 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005681" y="4549914"/>
            <a:ext cx="1905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tiger 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005681" y="5648742"/>
            <a:ext cx="870235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Identifying weak students and taking to cure.</a:t>
            </a:r>
          </a:p>
        </p:txBody>
      </p:sp>
    </p:spTree>
    <p:extLst>
      <p:ext uri="{BB962C8B-B14F-4D97-AF65-F5344CB8AC3E}">
        <p14:creationId xmlns:p14="http://schemas.microsoft.com/office/powerpoint/2010/main" val="41011837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907711" y="1432319"/>
            <a:ext cx="366397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What is this?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663138" y="711423"/>
            <a:ext cx="556431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One day one word</a:t>
            </a:r>
            <a:endParaRPr lang="en-US" sz="40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82281" y="4044429"/>
            <a:ext cx="210285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igloo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223717" y="4044429"/>
            <a:ext cx="279530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বরফের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ঘর</a:t>
            </a:r>
            <a:endParaRPr lang="en-US" sz="4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5687657" y="4412159"/>
            <a:ext cx="416787" cy="0"/>
          </a:xfrm>
          <a:prstGeom prst="line">
            <a:avLst/>
          </a:prstGeom>
          <a:ln w="38100">
            <a:solidFill>
              <a:srgbClr val="9170D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678219" y="5120045"/>
            <a:ext cx="49549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Spell out the word</a:t>
            </a: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SGW</a:t>
            </a:r>
            <a:endParaRPr lang="en-US" sz="28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6081" y="2573328"/>
            <a:ext cx="2090527" cy="13745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1402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91481" y="1434405"/>
            <a:ext cx="838200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800" spc="50" dirty="0">
                <a:ln w="11430"/>
                <a:latin typeface="Times New Roman" pitchFamily="18" charset="0"/>
                <a:cs typeface="Times New Roman" pitchFamily="18" charset="0"/>
              </a:rPr>
              <a:t>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29481" y="1459468"/>
            <a:ext cx="594680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800" spc="50" dirty="0">
                <a:ln w="11430"/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4800" spc="50" dirty="0" smtClean="0">
                <a:ln w="11430"/>
                <a:blipFill>
                  <a:blip r:embed="rId2"/>
                  <a:stretch>
                    <a:fillRect/>
                  </a:stretch>
                </a:blip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4800" spc="50" dirty="0">
              <a:ln w="11430"/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63081" y="1498937"/>
            <a:ext cx="685800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800" spc="50" dirty="0">
                <a:ln w="11430"/>
                <a:latin typeface="Times New Roman" pitchFamily="18" charset="0"/>
                <a:cs typeface="Times New Roman" pitchFamily="18" charset="0"/>
              </a:rPr>
              <a:t>g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968081" y="1459468"/>
            <a:ext cx="685800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800" spc="50" dirty="0" smtClean="0">
                <a:ln w="11430"/>
                <a:latin typeface="Times New Roman" pitchFamily="18" charset="0"/>
                <a:cs typeface="Times New Roman" pitchFamily="18" charset="0"/>
              </a:rPr>
              <a:t>c</a:t>
            </a:r>
            <a:endParaRPr lang="en-US" sz="4800" spc="50" dirty="0">
              <a:ln w="11430"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111081" y="1455003"/>
            <a:ext cx="685800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800" spc="50" dirty="0">
                <a:ln w="11430"/>
                <a:latin typeface="Times New Roman" pitchFamily="18" charset="0"/>
                <a:cs typeface="Times New Roman" pitchFamily="18" charset="0"/>
              </a:rPr>
              <a:t>e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8092281" y="1526738"/>
            <a:ext cx="685800" cy="76944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400" spc="50" dirty="0">
                <a:ln w="11430"/>
                <a:latin typeface="Times New Roman" pitchFamily="18" charset="0"/>
                <a:cs typeface="Times New Roman" pitchFamily="18" charset="0"/>
              </a:rPr>
              <a:t>k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19823" y="584832"/>
            <a:ext cx="10691858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3600" spc="50" dirty="0" smtClean="0">
                <a:ln w="11430"/>
                <a:solidFill>
                  <a:srgbClr val="241581"/>
                </a:solidFill>
                <a:latin typeface="Times New Roman" pitchFamily="18" charset="0"/>
                <a:cs typeface="Times New Roman" pitchFamily="18" charset="0"/>
              </a:rPr>
              <a:t>Find out the letters that are made by the word-------.</a:t>
            </a:r>
            <a:endParaRPr lang="en-US" sz="3600" spc="50" dirty="0">
              <a:ln w="11430"/>
              <a:solidFill>
                <a:srgbClr val="24158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177881" y="1526738"/>
            <a:ext cx="685800" cy="76944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400" spc="50" dirty="0">
                <a:ln w="11430"/>
                <a:latin typeface="Times New Roman" pitchFamily="18" charset="0"/>
                <a:cs typeface="Times New Roman" pitchFamily="18" charset="0"/>
              </a:rPr>
              <a:t>o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825081" y="1447800"/>
            <a:ext cx="685800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800" spc="50" dirty="0">
                <a:ln w="11430"/>
                <a:latin typeface="Times New Roman" pitchFamily="18" charset="0"/>
                <a:cs typeface="Times New Roman" pitchFamily="18" charset="0"/>
              </a:rPr>
              <a:t>l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548481" y="4191000"/>
            <a:ext cx="6781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Find out the correct word-------.</a:t>
            </a:r>
            <a:endParaRPr lang="en-US" sz="36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0149681" y="1592759"/>
            <a:ext cx="685800" cy="76944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400" spc="50" dirty="0">
                <a:ln w="11430"/>
                <a:latin typeface="Times New Roman" pitchFamily="18" charset="0"/>
                <a:cs typeface="Times New Roman" pitchFamily="18" charset="0"/>
              </a:rPr>
              <a:t>u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8995320" y="1539269"/>
            <a:ext cx="685800" cy="76944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400" spc="50" dirty="0">
                <a:ln w="11430"/>
                <a:latin typeface="Times New Roman" pitchFamily="18" charset="0"/>
                <a:cs typeface="Times New Roman" pitchFamily="18" charset="0"/>
              </a:rPr>
              <a:t>o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568089" y="5105400"/>
            <a:ext cx="20828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igloo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387489" y="5105400"/>
            <a:ext cx="29521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egloo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486408" y="5129663"/>
            <a:ext cx="19106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agloo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9133600" y="5139336"/>
            <a:ext cx="17780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igglo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782159" y="2819400"/>
            <a:ext cx="3657600" cy="13204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421361" y="4967201"/>
            <a:ext cx="1346319" cy="990600"/>
          </a:xfrm>
          <a:prstGeom prst="ellipse">
            <a:avLst/>
          </a:prstGeom>
          <a:noFill/>
          <a:ln w="28575">
            <a:solidFill>
              <a:srgbClr val="E222B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482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43131E-6 3.7037E-7 L 0.34531 0.2488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266" y="124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8271E-6 3.33333E-6 L 0.17854 0.24305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927" y="1215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7464E-6 2.22222E-6 L 0.14313 0.25069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150" y="125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47915E-6 -3.7037E-6 L -0.13451 0.24352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726" y="1217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62E-6 4.44444E-6 L -0.26671 0.24166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342" y="1208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5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discrete" valueType="str">
                                      <p:cBhvr>
                                        <p:cTn id="49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5" grpId="0"/>
      <p:bldP spid="17" grpId="0"/>
      <p:bldP spid="28" grpId="0"/>
      <p:bldP spid="27" grpId="0"/>
      <p:bldP spid="29" grpId="0"/>
      <p:bldP spid="30" grpId="0"/>
      <p:bldP spid="31" grpId="0"/>
      <p:bldP spid="32" grpId="0"/>
      <p:bldP spid="12" grpId="0" animBg="1"/>
      <p:bldP spid="34" grpId="0" animBg="1"/>
      <p:bldP spid="34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192734" y="1901954"/>
            <a:ext cx="178841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--loo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67198" y="748877"/>
            <a:ext cx="6172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Say the missing letter.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129881" y="4756266"/>
            <a:ext cx="17665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igloo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52898" y="3544669"/>
            <a:ext cx="7810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Write the word to your notebook.</a:t>
            </a:r>
            <a:endParaRPr lang="en-US" sz="3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255172" y="4832466"/>
            <a:ext cx="13705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ইগলু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5577681" y="5104768"/>
            <a:ext cx="416787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7820706" y="4832466"/>
            <a:ext cx="24813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বরফের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ঘর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7208983" y="5104768"/>
            <a:ext cx="416787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848755" y="4781603"/>
            <a:ext cx="24869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  /      /20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90998" y="4760144"/>
            <a:ext cx="17167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Date-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202128" y="1896114"/>
            <a:ext cx="1752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iglo</a:t>
            </a:r>
            <a:r>
              <a:rPr lang="en-US" sz="4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--</a:t>
            </a:r>
            <a:endParaRPr lang="en-US" sz="40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189789" y="1904261"/>
            <a:ext cx="184960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ig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--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oo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192734" y="1907794"/>
            <a:ext cx="224090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igl</a:t>
            </a:r>
            <a:r>
              <a:rPr lang="en-US" sz="4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--</a:t>
            </a:r>
            <a:r>
              <a:rPr lang="en-US" sz="4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o</a:t>
            </a:r>
          </a:p>
        </p:txBody>
      </p:sp>
    </p:spTree>
    <p:extLst>
      <p:ext uri="{BB962C8B-B14F-4D97-AF65-F5344CB8AC3E}">
        <p14:creationId xmlns:p14="http://schemas.microsoft.com/office/powerpoint/2010/main" val="4167047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8" grpId="0"/>
      <p:bldP spid="9" grpId="0"/>
      <p:bldP spid="10" grpId="0"/>
      <p:bldP spid="12" grpId="0"/>
      <p:bldP spid="14" grpId="0"/>
      <p:bldP spid="15" grpId="0"/>
      <p:bldP spid="16" grpId="0"/>
      <p:bldP spid="17" grpId="0"/>
      <p:bldP spid="17" grpId="1"/>
      <p:bldP spid="18" grpId="0"/>
      <p:bldP spid="18" grpId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77281" y="2920951"/>
            <a:ext cx="80929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Page 6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will be well read and written.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339548" y="1324223"/>
            <a:ext cx="3225950" cy="678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81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Home work</a:t>
            </a:r>
          </a:p>
        </p:txBody>
      </p:sp>
    </p:spTree>
    <p:extLst>
      <p:ext uri="{BB962C8B-B14F-4D97-AF65-F5344CB8AC3E}">
        <p14:creationId xmlns:p14="http://schemas.microsoft.com/office/powerpoint/2010/main" val="1650556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8611" y="1832273"/>
            <a:ext cx="4753893" cy="3169262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7045533" y="3958715"/>
            <a:ext cx="1949870" cy="22618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15"/>
          </a:p>
        </p:txBody>
      </p:sp>
      <p:sp>
        <p:nvSpPr>
          <p:cNvPr id="4" name="TextBox 3"/>
          <p:cNvSpPr txBox="1"/>
          <p:nvPr/>
        </p:nvSpPr>
        <p:spPr>
          <a:xfrm>
            <a:off x="1382241" y="1700116"/>
            <a:ext cx="9870678" cy="6200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29" dirty="0">
                <a:latin typeface="Times New Roman" pitchFamily="18" charset="0"/>
                <a:cs typeface="Times New Roman" pitchFamily="18" charset="0"/>
              </a:rPr>
              <a:t>That’s all for today. Goodbye. See you tomorrow.</a:t>
            </a:r>
          </a:p>
        </p:txBody>
      </p:sp>
    </p:spTree>
    <p:extLst>
      <p:ext uri="{BB962C8B-B14F-4D97-AF65-F5344CB8AC3E}">
        <p14:creationId xmlns:p14="http://schemas.microsoft.com/office/powerpoint/2010/main" val="4169361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8"/>
          <p:cNvSpPr txBox="1"/>
          <p:nvPr/>
        </p:nvSpPr>
        <p:spPr>
          <a:xfrm>
            <a:off x="548481" y="2057400"/>
            <a:ext cx="4876800" cy="243143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     MD. KOWSER ALI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                  </a:t>
            </a:r>
          </a:p>
          <a:p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                   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ASISSTANT TEACHER</a:t>
            </a:r>
          </a:p>
          <a:p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DURLOVPUR GOVT. PRIMARY SCHOOL</a:t>
            </a: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              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HORINAKUNDU, JHENIDAH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/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kowser.gps@gmail.com</a:t>
            </a:r>
            <a:endParaRPr lang="en-US" sz="24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5196681" y="2057400"/>
            <a:ext cx="6187282" cy="2362200"/>
            <a:chOff x="5196681" y="2133600"/>
            <a:chExt cx="6187282" cy="2362200"/>
          </a:xfrm>
        </p:grpSpPr>
        <p:sp>
          <p:nvSpPr>
            <p:cNvPr id="3" name="TextBox 8"/>
            <p:cNvSpPr txBox="1"/>
            <p:nvPr/>
          </p:nvSpPr>
          <p:spPr>
            <a:xfrm>
              <a:off x="5882481" y="2133600"/>
              <a:ext cx="3581400" cy="1077218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3200" dirty="0" smtClean="0">
                  <a:latin typeface="Times New Roman" pitchFamily="18" charset="0"/>
                  <a:cs typeface="Times New Roman" pitchFamily="18" charset="0"/>
                </a:rPr>
                <a:t>Sub: English </a:t>
              </a:r>
            </a:p>
            <a:p>
              <a:r>
                <a:rPr lang="en-US" sz="3200" dirty="0" smtClean="0">
                  <a:latin typeface="Times New Roman" pitchFamily="18" charset="0"/>
                  <a:cs typeface="Times New Roman" pitchFamily="18" charset="0"/>
                </a:rPr>
                <a:t>Class: Two</a:t>
              </a:r>
              <a:endParaRPr lang="en-US" sz="32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" name="TextBox 8"/>
            <p:cNvSpPr txBox="1"/>
            <p:nvPr/>
          </p:nvSpPr>
          <p:spPr>
            <a:xfrm>
              <a:off x="5196681" y="3110805"/>
              <a:ext cx="6187282" cy="138499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        Lesson : Alphabet</a:t>
              </a:r>
            </a:p>
            <a:p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        Parts of the lesson: P-T(Activity-C)</a:t>
              </a:r>
            </a:p>
            <a:p>
              <a:r>
                <a:rPr lang="en-US" sz="2800" dirty="0" smtClean="0"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rPr>
                <a:t>        Page No-9</a:t>
              </a:r>
              <a:endParaRPr lang="en-US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cxnSp>
        <p:nvCxnSpPr>
          <p:cNvPr id="5" name="Straight Connector 4"/>
          <p:cNvCxnSpPr/>
          <p:nvPr/>
        </p:nvCxnSpPr>
        <p:spPr>
          <a:xfrm>
            <a:off x="5501481" y="1524000"/>
            <a:ext cx="0" cy="3124200"/>
          </a:xfrm>
          <a:prstGeom prst="line">
            <a:avLst/>
          </a:prstGeom>
          <a:ln>
            <a:solidFill>
              <a:srgbClr val="FC10D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5577681" y="1676400"/>
            <a:ext cx="0" cy="3048000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5653881" y="1905000"/>
            <a:ext cx="0" cy="2895600"/>
          </a:xfrm>
          <a:prstGeom prst="line">
            <a:avLst/>
          </a:prstGeom>
          <a:ln>
            <a:solidFill>
              <a:srgbClr val="FC10D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494922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60188" y="1835942"/>
            <a:ext cx="5662559" cy="2964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111" dirty="0">
                <a:latin typeface="Times New Roman" pitchFamily="18" charset="0"/>
                <a:cs typeface="Times New Roman" pitchFamily="18" charset="0"/>
              </a:rPr>
              <a:t>Hello! Hello! How are you?</a:t>
            </a:r>
          </a:p>
          <a:p>
            <a:r>
              <a:rPr lang="en-US" sz="3111" dirty="0">
                <a:latin typeface="Times New Roman" pitchFamily="18" charset="0"/>
                <a:cs typeface="Times New Roman" pitchFamily="18" charset="0"/>
              </a:rPr>
              <a:t>I’m well, I’m good.</a:t>
            </a:r>
          </a:p>
          <a:p>
            <a:r>
              <a:rPr lang="en-US" sz="3111" dirty="0">
                <a:latin typeface="Times New Roman" pitchFamily="18" charset="0"/>
                <a:cs typeface="Times New Roman" pitchFamily="18" charset="0"/>
              </a:rPr>
              <a:t>I’m great, I’m wonderful.</a:t>
            </a:r>
          </a:p>
          <a:p>
            <a:endParaRPr lang="en-US" sz="311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111" dirty="0">
                <a:latin typeface="Times New Roman" pitchFamily="18" charset="0"/>
                <a:cs typeface="Times New Roman" pitchFamily="18" charset="0"/>
              </a:rPr>
              <a:t>Hello! Hello! How are you?</a:t>
            </a:r>
          </a:p>
          <a:p>
            <a:r>
              <a:rPr lang="en-US" sz="3111" dirty="0">
                <a:latin typeface="Times New Roman" pitchFamily="18" charset="0"/>
                <a:cs typeface="Times New Roman" pitchFamily="18" charset="0"/>
              </a:rPr>
              <a:t>I’m fine! I’m great today.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316566" y="975862"/>
            <a:ext cx="8296307" cy="6243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57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Safety environment by </a:t>
            </a:r>
            <a:r>
              <a:rPr lang="en-US" sz="3457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greetings </a:t>
            </a:r>
            <a:r>
              <a:rPr lang="en-US" sz="3457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song.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6566" y="1714715"/>
            <a:ext cx="1532858" cy="28508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69711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120000">
                                      <p:cBhvr>
                                        <p:cTn id="1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77081" y="2848373"/>
            <a:ext cx="10591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Checking homework </a:t>
            </a:r>
            <a:r>
              <a:rPr lang="en-US" sz="3600">
                <a:latin typeface="Times New Roman" pitchFamily="18" charset="0"/>
                <a:cs typeface="Times New Roman" pitchFamily="18" charset="0"/>
              </a:rPr>
              <a:t>and justify 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the previous lesson.  </a:t>
            </a:r>
          </a:p>
        </p:txBody>
      </p:sp>
    </p:spTree>
    <p:extLst>
      <p:ext uri="{BB962C8B-B14F-4D97-AF65-F5344CB8AC3E}">
        <p14:creationId xmlns:p14="http://schemas.microsoft.com/office/powerpoint/2010/main" val="12214559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34481" y="1639551"/>
            <a:ext cx="6705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Our today’s lesson is too-- 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282281" y="3116759"/>
            <a:ext cx="35464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Activity-</a:t>
            </a:r>
            <a:r>
              <a:rPr lang="en-US" sz="4000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4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60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783865" y="2362200"/>
            <a:ext cx="42322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Alphabet (P-T)</a:t>
            </a:r>
            <a:r>
              <a:rPr lang="en-US" sz="4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60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8072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0"/>
                            </p:stCondLst>
                            <p:childTnLst>
                              <p:par>
                                <p:cTn id="9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Alternate Process 1"/>
          <p:cNvSpPr/>
          <p:nvPr/>
        </p:nvSpPr>
        <p:spPr>
          <a:xfrm>
            <a:off x="1615281" y="990600"/>
            <a:ext cx="7033260" cy="762000"/>
          </a:xfrm>
          <a:prstGeom prst="flowChartAlternateProcess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LEARNING OUTCOMES  </a:t>
            </a:r>
            <a:endParaRPr lang="en-US" sz="36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00881" y="1701225"/>
            <a:ext cx="101044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By end of the lesson students will be able to-------</a:t>
            </a:r>
            <a:endParaRPr lang="en-US" sz="32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00881" y="2286000"/>
            <a:ext cx="106830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Speaking: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1.1.2 say simple words and phrases with proper sounds and stress.     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29481" y="3805535"/>
            <a:ext cx="7391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Writing: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1.2.1 write non-cursive small letter.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53281" y="2895600"/>
            <a:ext cx="10134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Reading: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1.4.1 read words and phrases with the help visual clues and simple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                      sentences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29481" y="2438400"/>
            <a:ext cx="1905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pot 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834481" y="2438400"/>
            <a:ext cx="1905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quail 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196681" y="2438400"/>
            <a:ext cx="1905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rose 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406481" y="2416314"/>
            <a:ext cx="1905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sun 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9463881" y="2416314"/>
            <a:ext cx="1905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tiger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53281" y="1371600"/>
            <a:ext cx="10134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Spell the words we learned the previous class. </a:t>
            </a:r>
          </a:p>
        </p:txBody>
      </p:sp>
    </p:spTree>
    <p:extLst>
      <p:ext uri="{BB962C8B-B14F-4D97-AF65-F5344CB8AC3E}">
        <p14:creationId xmlns:p14="http://schemas.microsoft.com/office/powerpoint/2010/main" val="24152375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  <p:bldP spid="17" grpId="0"/>
      <p:bldP spid="1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43637" y="177225"/>
            <a:ext cx="105252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Open your English book at page-9 and see the Activity-C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45775" y="5220493"/>
            <a:ext cx="548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What can you see in the sky?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301081" y="5675166"/>
            <a:ext cx="434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What is the tiger doing?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79735" y="619780"/>
            <a:ext cx="69077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What can you see in the picture?</a:t>
            </a:r>
            <a:endParaRPr lang="en-US" sz="28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10191" y="6096000"/>
            <a:ext cx="91584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Exchange your books and check the text of other.</a:t>
            </a:r>
            <a:endParaRPr lang="en-US" sz="28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863682" y="6096000"/>
            <a:ext cx="36575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Match your answers.</a:t>
            </a:r>
            <a:endParaRPr lang="en-US" sz="28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9681" y="1120155"/>
            <a:ext cx="6392708" cy="4151729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3977481" y="4114800"/>
            <a:ext cx="1371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pot 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834481" y="2057400"/>
            <a:ext cx="1905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quail 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120481" y="2819400"/>
            <a:ext cx="152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rose 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882481" y="1752600"/>
            <a:ext cx="1447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sun 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7330281" y="3581400"/>
            <a:ext cx="1371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tiger </a:t>
            </a:r>
          </a:p>
        </p:txBody>
      </p:sp>
    </p:spTree>
    <p:extLst>
      <p:ext uri="{BB962C8B-B14F-4D97-AF65-F5344CB8AC3E}">
        <p14:creationId xmlns:p14="http://schemas.microsoft.com/office/powerpoint/2010/main" val="5348762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6" grpId="0"/>
      <p:bldP spid="17" grpId="0"/>
      <p:bldP spid="18" grpId="0"/>
      <p:bldP spid="1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77081" y="1767000"/>
            <a:ext cx="6934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Say and write the small letter.</a:t>
            </a:r>
            <a:endParaRPr lang="en-US" sz="36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15119" y="2740554"/>
            <a:ext cx="140976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--- </a:t>
            </a:r>
            <a:endParaRPr lang="en-US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65461" y="2750403"/>
            <a:ext cx="15216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---</a:t>
            </a:r>
            <a:endParaRPr lang="en-US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196681" y="2694291"/>
            <a:ext cx="1676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---</a:t>
            </a:r>
            <a:endParaRPr lang="en-US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429418" y="2743580"/>
            <a:ext cx="165346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--- </a:t>
            </a:r>
            <a:endParaRPr lang="en-US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616281" y="2694291"/>
            <a:ext cx="152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--- </a:t>
            </a:r>
            <a:endParaRPr lang="en-US" sz="48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815119" y="914400"/>
            <a:ext cx="1796744" cy="707886"/>
            <a:chOff x="815119" y="816114"/>
            <a:chExt cx="1796744" cy="707886"/>
          </a:xfrm>
        </p:grpSpPr>
        <p:sp>
          <p:nvSpPr>
            <p:cNvPr id="8" name="TextBox 7"/>
            <p:cNvSpPr txBox="1"/>
            <p:nvPr/>
          </p:nvSpPr>
          <p:spPr>
            <a:xfrm>
              <a:off x="897301" y="816114"/>
              <a:ext cx="171456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dirty="0" smtClean="0">
                  <a:solidFill>
                    <a:schemeClr val="accent2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SGW</a:t>
              </a:r>
              <a:endParaRPr lang="en-US" sz="40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815119" y="816114"/>
              <a:ext cx="1485962" cy="707886"/>
            </a:xfrm>
            <a:prstGeom prst="ellipse">
              <a:avLst/>
            </a:prstGeom>
            <a:noFill/>
            <a:ln>
              <a:solidFill>
                <a:srgbClr val="FF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560708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1041</TotalTime>
  <Words>370</Words>
  <Application>Microsoft Office PowerPoint</Application>
  <PresentationFormat>Custom</PresentationFormat>
  <Paragraphs>110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pc</dc:creator>
  <cp:lastModifiedBy>SALAM COMPUTER</cp:lastModifiedBy>
  <cp:revision>164</cp:revision>
  <dcterms:created xsi:type="dcterms:W3CDTF">2006-08-16T00:00:00Z</dcterms:created>
  <dcterms:modified xsi:type="dcterms:W3CDTF">2009-01-01T08:50:48Z</dcterms:modified>
</cp:coreProperties>
</file>