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5" r:id="rId2"/>
    <p:sldId id="316" r:id="rId3"/>
    <p:sldId id="318" r:id="rId4"/>
    <p:sldId id="319" r:id="rId5"/>
    <p:sldId id="338" r:id="rId6"/>
    <p:sldId id="339" r:id="rId7"/>
    <p:sldId id="321" r:id="rId8"/>
    <p:sldId id="258" r:id="rId9"/>
    <p:sldId id="336" r:id="rId10"/>
    <p:sldId id="332" r:id="rId11"/>
    <p:sldId id="333" r:id="rId12"/>
    <p:sldId id="325" r:id="rId13"/>
    <p:sldId id="322" r:id="rId14"/>
    <p:sldId id="289" r:id="rId15"/>
    <p:sldId id="328" r:id="rId16"/>
    <p:sldId id="262" r:id="rId17"/>
    <p:sldId id="33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zma" initials="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A50021"/>
    <a:srgbClr val="00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162" autoAdjust="0"/>
  </p:normalViewPr>
  <p:slideViewPr>
    <p:cSldViewPr snapToGrid="0">
      <p:cViewPr>
        <p:scale>
          <a:sx n="73" d="100"/>
          <a:sy n="73" d="100"/>
        </p:scale>
        <p:origin x="-1302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EC865-CC10-4726-92FA-5C4819791842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45EE3-794A-4988-A052-697B8A73F8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4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0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74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9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45EE3-794A-4988-A052-697B8A73F8E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7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7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2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1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13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9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67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0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98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09217-B523-4C50-AF28-90CE83848E4A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244C-100F-4A0A-AEE2-D779FABA6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4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987826" y="5966719"/>
            <a:ext cx="5194852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আমার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3" name="Picture 3" descr="F:\Rashed\New folder\red-rose-source_if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8557" y="384312"/>
            <a:ext cx="4492486" cy="548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7" descr="F:\Rashed\New folder\butterfly-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5288" y="3154363"/>
            <a:ext cx="210502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F:\Rashed\New folder\butterfly-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5328" y="738816"/>
            <a:ext cx="16668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 descr="F:\Rashed\New folder\butterfly-animated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812" y="4837044"/>
            <a:ext cx="10382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y of bengal_38933_389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94" y="319491"/>
            <a:ext cx="3736008" cy="2488104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37" y="3580327"/>
            <a:ext cx="3678771" cy="2524913"/>
          </a:xfrm>
          <a:prstGeom prst="rect">
            <a:avLst/>
          </a:prstGeom>
        </p:spPr>
      </p:pic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966" y="321972"/>
            <a:ext cx="4456620" cy="2627290"/>
          </a:xfrm>
          <a:prstGeom prst="rect">
            <a:avLst/>
          </a:prstGeom>
        </p:spPr>
      </p:pic>
      <p:pic>
        <p:nvPicPr>
          <p:cNvPr id="5" name="Picture 4" descr="pic-madhabpur-27.11.2013-1024x576.jpg"/>
          <p:cNvPicPr>
            <a:picLocks noChangeAspect="1"/>
          </p:cNvPicPr>
          <p:nvPr/>
        </p:nvPicPr>
        <p:blipFill>
          <a:blip r:embed="rId5"/>
          <a:srcRect b="8889"/>
          <a:stretch>
            <a:fillRect/>
          </a:stretch>
        </p:blipFill>
        <p:spPr>
          <a:xfrm>
            <a:off x="4527642" y="3477296"/>
            <a:ext cx="4440347" cy="2717441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532326" y="2800080"/>
            <a:ext cx="1618446" cy="381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জেলেদের নৌকা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5645238" y="2928869"/>
            <a:ext cx="1618446" cy="381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স্ট্রবেরি ফল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696754" y="6270936"/>
            <a:ext cx="1618446" cy="381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টমেটো চাষ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1266421" y="6180784"/>
            <a:ext cx="1618446" cy="381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প্রাকৃতিক দুর্যগ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88" y="3463548"/>
            <a:ext cx="3626678" cy="3034567"/>
          </a:xfrm>
          <a:prstGeom prst="rect">
            <a:avLst/>
          </a:prstGeom>
        </p:spPr>
      </p:pic>
      <p:pic>
        <p:nvPicPr>
          <p:cNvPr id="3" name="Picture 2" descr="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323" y="342296"/>
            <a:ext cx="4111107" cy="2735755"/>
          </a:xfrm>
          <a:prstGeom prst="rect">
            <a:avLst/>
          </a:prstGeom>
        </p:spPr>
      </p:pic>
      <p:pic>
        <p:nvPicPr>
          <p:cNvPr id="5" name="Picture 4" descr="mobilePhone_2414866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1053" y="347731"/>
            <a:ext cx="4375446" cy="2717441"/>
          </a:xfrm>
          <a:prstGeom prst="rect">
            <a:avLst/>
          </a:prstGeom>
        </p:spPr>
      </p:pic>
      <p:pic>
        <p:nvPicPr>
          <p:cNvPr id="6" name="Picture 5" descr="sheikh-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8284" y="3554569"/>
            <a:ext cx="4286250" cy="2884867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532326" y="2993265"/>
            <a:ext cx="1618446" cy="381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পরীক্ষা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5280339" y="3122054"/>
            <a:ext cx="3348506" cy="381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মোবাইলে এস এম এস পরিক্ষা রেজাল্ট দেখা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5696754" y="6464121"/>
            <a:ext cx="1618446" cy="381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মুক্তিযুদ্দের ভাষন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1163390" y="6477000"/>
            <a:ext cx="1618446" cy="38100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যুদ্দের অবস্থান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78" y="244699"/>
            <a:ext cx="8371603" cy="6143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le.jpeg"/>
          <p:cNvPicPr>
            <a:picLocks noChangeAspect="1"/>
          </p:cNvPicPr>
          <p:nvPr/>
        </p:nvPicPr>
        <p:blipFill>
          <a:blip r:embed="rId2"/>
          <a:srcRect t="14552"/>
          <a:stretch>
            <a:fillRect/>
          </a:stretch>
        </p:blipFill>
        <p:spPr>
          <a:xfrm>
            <a:off x="5692462" y="0"/>
            <a:ext cx="3451538" cy="2949262"/>
          </a:xfrm>
          <a:prstGeom prst="rect">
            <a:avLst/>
          </a:prstGeom>
        </p:spPr>
      </p:pic>
      <p:pic>
        <p:nvPicPr>
          <p:cNvPr id="7" name="Picture 6" descr="file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73211"/>
            <a:ext cx="2871989" cy="2584790"/>
          </a:xfrm>
          <a:prstGeom prst="rect">
            <a:avLst/>
          </a:prstGeom>
        </p:spPr>
      </p:pic>
      <p:pic>
        <p:nvPicPr>
          <p:cNvPr id="9" name="Picture 8" descr="file (3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085" y="4146191"/>
            <a:ext cx="4775915" cy="271180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335630" y="2112135"/>
            <a:ext cx="2421229" cy="17386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2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 descr="laptop-connected-to-world-24788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440371" cy="2459865"/>
          </a:xfrm>
          <a:prstGeom prst="rect">
            <a:avLst/>
          </a:prstGeom>
        </p:spPr>
      </p:pic>
      <p:cxnSp>
        <p:nvCxnSpPr>
          <p:cNvPr id="19" name="Curved Connector 18"/>
          <p:cNvCxnSpPr/>
          <p:nvPr/>
        </p:nvCxnSpPr>
        <p:spPr>
          <a:xfrm>
            <a:off x="3412901" y="1390918"/>
            <a:ext cx="862885" cy="772733"/>
          </a:xfrm>
          <a:prstGeom prst="curved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10800000" flipV="1">
            <a:off x="5267460" y="1584102"/>
            <a:ext cx="927281" cy="746973"/>
          </a:xfrm>
          <a:prstGeom prst="curvedConnector3">
            <a:avLst>
              <a:gd name="adj1" fmla="val 50000"/>
            </a:avLst>
          </a:prstGeom>
          <a:ln w="38100"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urved Connector 38"/>
          <p:cNvCxnSpPr>
            <a:endCxn id="10" idx="5"/>
          </p:cNvCxnSpPr>
          <p:nvPr/>
        </p:nvCxnSpPr>
        <p:spPr>
          <a:xfrm rot="10800000">
            <a:off x="5402279" y="3596165"/>
            <a:ext cx="908371" cy="537955"/>
          </a:xfrm>
          <a:prstGeom prst="curvedConnector2">
            <a:avLst/>
          </a:prstGeom>
          <a:ln w="38100"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Curved Connector 51"/>
          <p:cNvCxnSpPr>
            <a:endCxn id="10" idx="3"/>
          </p:cNvCxnSpPr>
          <p:nvPr/>
        </p:nvCxnSpPr>
        <p:spPr>
          <a:xfrm flipV="1">
            <a:off x="2820473" y="3596164"/>
            <a:ext cx="869738" cy="795532"/>
          </a:xfrm>
          <a:prstGeom prst="curvedConnector2">
            <a:avLst/>
          </a:prstGeom>
          <a:ln w="38100"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9245" y="1661375"/>
            <a:ext cx="84356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তথ্য ও যোগাযোগ প্রযুক্তি মাধ্যমে কী কী কাজ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যায় তা লিখ?</a:t>
            </a:r>
          </a:p>
          <a:p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# উপরের চিত্রগুলো হতে তথ্য ও যোগাযোগ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প্রযুক্তির যন্ত্রাংশ আলাদা করে লিখ?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43190" y="347730"/>
            <a:ext cx="55894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642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518893" y="255431"/>
            <a:ext cx="2971800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549" y="2049769"/>
            <a:ext cx="77015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কীসের মাধ্যমে খবর শুনতে পায়?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পরীক্ষার ফলাফল কীসের মাধ্যমে পাওয়া যায় 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 প্রযুক্তির মাধ্যমে অবস্থান বের করা যায়?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কিসের মাধ্যমে তথ্য সংরক্ষণ করা হয়?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কোনটির মাধ্যমে অজানা তথ্য বের সম্ভ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কিসের মাধ্যমে তথ্য আদান প্রদান করা হয়?</a:t>
            </a: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65160" y="5472850"/>
            <a:ext cx="6830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মতে তথ্য ও যোগাযোগ প্রযুক্তি ব্যবহারে মানুষের দৈনদ্দিন জীবনে কী কী কাজে লাগে তা লিখে আনবে?</a:t>
            </a:r>
            <a:endParaRPr lang="en-US" sz="2800" b="1" dirty="0">
              <a:solidFill>
                <a:srgbClr val="00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file (4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75" y="803562"/>
            <a:ext cx="4170661" cy="42117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9713" y="180304"/>
            <a:ext cx="3490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5" name="Picture 4" descr="Image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1891" y="796635"/>
            <a:ext cx="4364182" cy="424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593205" y="2150777"/>
            <a:ext cx="4237149" cy="204774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>
                <a:gd name="adj" fmla="val 62340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>
                  <a:solidFill>
                    <a:srgbClr val="A50021"/>
                  </a:solidFill>
                </a:ln>
                <a:solidFill>
                  <a:srgbClr val="00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cap="none" spc="0" dirty="0">
              <a:ln w="11430">
                <a:solidFill>
                  <a:srgbClr val="A50021"/>
                </a:solidFill>
              </a:ln>
              <a:solidFill>
                <a:srgbClr val="00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93972" y="5820108"/>
            <a:ext cx="3837904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568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342709" y="2337885"/>
            <a:ext cx="3762103" cy="36318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ChevronInverted">
              <a:avLst>
                <a:gd name="adj" fmla="val 79889"/>
              </a:avLst>
            </a:prstTxWarp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-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৬ষ্ট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 ১ম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876194" y="31271"/>
            <a:ext cx="34290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u="sng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u="sng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Constantia" pitchFamily="18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684054" y="2798454"/>
            <a:ext cx="228600" cy="2209800"/>
            <a:chOff x="4876801" y="1829594"/>
            <a:chExt cx="228599" cy="2209800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3879058" y="2933700"/>
              <a:ext cx="22098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266407" y="2895601"/>
              <a:ext cx="1222375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>
              <a:off x="4343400" y="2971007"/>
              <a:ext cx="1522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88448" y="2505315"/>
            <a:ext cx="5202010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পারভেজ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en-US" sz="4400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ফুলহরি</a:t>
            </a:r>
            <a:r>
              <a:rPr lang="en-US" sz="4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4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rgbClr val="A5002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4400" dirty="0" smtClean="0">
                <a:solidFill>
                  <a:srgbClr val="A5002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22" y="-76986"/>
            <a:ext cx="538336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 </a:t>
            </a:r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কালে তথ্য বিনিময়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187" y="5534561"/>
            <a:ext cx="8884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প্রাচীনকালে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আরেকজন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ইশারায় বা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03" y="638101"/>
            <a:ext cx="7295278" cy="470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4324" y="38634"/>
            <a:ext cx="44687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রাখার </a:t>
            </a:r>
            <a:r>
              <a:rPr lang="en-US" sz="4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460642" y="734096"/>
            <a:ext cx="3683358" cy="1223493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77796" rIns="77796" bIns="77796" numCol="1" spcCol="1270" anchor="ctr" anchorCtr="0">
            <a:noAutofit/>
          </a:bodyPr>
          <a:lstStyle/>
          <a:p>
            <a:pPr marL="228600" lvl="1" indent="-228600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মাটি, পাথ্‌র গাছের বাকলে লিখে তথ্য দেওয়া নেওয়া  হত</a:t>
            </a: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" y="702724"/>
            <a:ext cx="2253803" cy="19760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2" y="3299526"/>
            <a:ext cx="4340181" cy="316566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55335" y="5050544"/>
            <a:ext cx="3947374" cy="138499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চীনারা কাগজ আবিষ্কার করার পর তথ্য দেওয়া নেওয়ার সুযোগ অনেক বেড়ে যায়। </a:t>
            </a:r>
            <a:endParaRPr lang="en-US" sz="2800" dirty="0"/>
          </a:p>
        </p:txBody>
      </p:sp>
      <p:pic>
        <p:nvPicPr>
          <p:cNvPr id="15" name="Picture 14" descr="123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2896" y="782659"/>
            <a:ext cx="2826360" cy="174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9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936381" y="4069723"/>
            <a:ext cx="4958366" cy="1361376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4912" tIns="77796" rIns="77796" bIns="77796" numCol="1" spcCol="1270" anchor="ctr" anchorCtr="0">
            <a:noAutofit/>
          </a:bodyPr>
          <a:lstStyle/>
          <a:p>
            <a:pPr marL="228600" lvl="1" indent="-228600" defTabSz="11557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bn-BD" sz="2600" dirty="0">
                <a:latin typeface="NikoshBAN" panose="02000000000000000000" pitchFamily="2" charset="0"/>
                <a:cs typeface="NikoshBAN" panose="02000000000000000000" pitchFamily="2" charset="0"/>
              </a:rPr>
              <a:t>টেলিফোন আবিষ্কার হওয়ার পর তথ্য বিনিময় একটি নতুন জগতে পা দিয়েছে।</a:t>
            </a:r>
            <a:endParaRPr 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856"/>
            <a:ext cx="4960357" cy="262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84324" y="3801334"/>
            <a:ext cx="446876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তথ্য </a:t>
            </a:r>
            <a:r>
              <a:rPr lang="bn-BD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</a:t>
            </a:r>
            <a:r>
              <a:rPr lang="en-US" sz="4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য়ের</a:t>
            </a:r>
            <a:r>
              <a:rPr lang="en-US" sz="4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</a:t>
            </a:r>
            <a:endParaRPr lang="en-US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669" y="884903"/>
            <a:ext cx="7715937" cy="156966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9600" dirty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46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 rot="19580161">
            <a:off x="233363" y="1309688"/>
            <a:ext cx="2152650" cy="1495425"/>
          </a:xfrm>
          <a:prstGeom prst="cloudCallout">
            <a:avLst>
              <a:gd name="adj1" fmla="val 67186"/>
              <a:gd name="adj2" fmla="val 829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4558" y="206062"/>
            <a:ext cx="6298842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 পরিচিতি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D6009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653048" y="2112135"/>
            <a:ext cx="5898523" cy="4745865"/>
          </a:xfrm>
          <a:custGeom>
            <a:avLst/>
            <a:gdLst>
              <a:gd name="connsiteX0" fmla="*/ 0 w 1089152"/>
              <a:gd name="connsiteY0" fmla="*/ 181529 h 1089152"/>
              <a:gd name="connsiteX1" fmla="*/ 181529 w 1089152"/>
              <a:gd name="connsiteY1" fmla="*/ 0 h 1089152"/>
              <a:gd name="connsiteX2" fmla="*/ 907623 w 1089152"/>
              <a:gd name="connsiteY2" fmla="*/ 0 h 1089152"/>
              <a:gd name="connsiteX3" fmla="*/ 1089152 w 1089152"/>
              <a:gd name="connsiteY3" fmla="*/ 181529 h 1089152"/>
              <a:gd name="connsiteX4" fmla="*/ 1089152 w 1089152"/>
              <a:gd name="connsiteY4" fmla="*/ 907623 h 1089152"/>
              <a:gd name="connsiteX5" fmla="*/ 907623 w 1089152"/>
              <a:gd name="connsiteY5" fmla="*/ 1089152 h 1089152"/>
              <a:gd name="connsiteX6" fmla="*/ 181529 w 1089152"/>
              <a:gd name="connsiteY6" fmla="*/ 1089152 h 1089152"/>
              <a:gd name="connsiteX7" fmla="*/ 0 w 1089152"/>
              <a:gd name="connsiteY7" fmla="*/ 907623 h 1089152"/>
              <a:gd name="connsiteX8" fmla="*/ 0 w 1089152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152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907623" y="0"/>
                </a:lnTo>
                <a:cubicBezTo>
                  <a:pt x="1007879" y="0"/>
                  <a:pt x="1089152" y="81273"/>
                  <a:pt x="1089152" y="181529"/>
                </a:cubicBezTo>
                <a:lnTo>
                  <a:pt x="1089152" y="907623"/>
                </a:lnTo>
                <a:cubicBezTo>
                  <a:pt x="1089152" y="1007879"/>
                  <a:pt x="1007879" y="1089152"/>
                  <a:pt x="907623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608" tIns="144608" rIns="144608" bIns="14460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77669"/>
            <a:ext cx="8893479" cy="2554545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কী বলতে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ব্যক্তিজীবনে ও কর্মক্ষেত্রে তথ্য ও যোগাযোগ প্রযুক্তির   </a:t>
            </a:r>
          </a:p>
          <a:p>
            <a:pPr marL="285750" indent="-285750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ব্যবহার চিহ্নিত করতে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তথ্য/ডাটা 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2890" y="296213"/>
            <a:ext cx="4829578" cy="98488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48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978794" y="1712890"/>
            <a:ext cx="6941713" cy="5145109"/>
          </a:xfrm>
          <a:custGeom>
            <a:avLst/>
            <a:gdLst>
              <a:gd name="connsiteX0" fmla="*/ 0 w 1089152"/>
              <a:gd name="connsiteY0" fmla="*/ 181529 h 1089152"/>
              <a:gd name="connsiteX1" fmla="*/ 181529 w 1089152"/>
              <a:gd name="connsiteY1" fmla="*/ 0 h 1089152"/>
              <a:gd name="connsiteX2" fmla="*/ 907623 w 1089152"/>
              <a:gd name="connsiteY2" fmla="*/ 0 h 1089152"/>
              <a:gd name="connsiteX3" fmla="*/ 1089152 w 1089152"/>
              <a:gd name="connsiteY3" fmla="*/ 181529 h 1089152"/>
              <a:gd name="connsiteX4" fmla="*/ 1089152 w 1089152"/>
              <a:gd name="connsiteY4" fmla="*/ 907623 h 1089152"/>
              <a:gd name="connsiteX5" fmla="*/ 907623 w 1089152"/>
              <a:gd name="connsiteY5" fmla="*/ 1089152 h 1089152"/>
              <a:gd name="connsiteX6" fmla="*/ 181529 w 1089152"/>
              <a:gd name="connsiteY6" fmla="*/ 1089152 h 1089152"/>
              <a:gd name="connsiteX7" fmla="*/ 0 w 1089152"/>
              <a:gd name="connsiteY7" fmla="*/ 907623 h 1089152"/>
              <a:gd name="connsiteX8" fmla="*/ 0 w 1089152"/>
              <a:gd name="connsiteY8" fmla="*/ 181529 h 108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9152" h="1089152">
                <a:moveTo>
                  <a:pt x="0" y="181529"/>
                </a:moveTo>
                <a:cubicBezTo>
                  <a:pt x="0" y="81273"/>
                  <a:pt x="81273" y="0"/>
                  <a:pt x="181529" y="0"/>
                </a:cubicBezTo>
                <a:lnTo>
                  <a:pt x="907623" y="0"/>
                </a:lnTo>
                <a:cubicBezTo>
                  <a:pt x="1007879" y="0"/>
                  <a:pt x="1089152" y="81273"/>
                  <a:pt x="1089152" y="181529"/>
                </a:cubicBezTo>
                <a:lnTo>
                  <a:pt x="1089152" y="907623"/>
                </a:lnTo>
                <a:cubicBezTo>
                  <a:pt x="1089152" y="1007879"/>
                  <a:pt x="1007879" y="1089152"/>
                  <a:pt x="907623" y="1089152"/>
                </a:cubicBezTo>
                <a:lnTo>
                  <a:pt x="181529" y="1089152"/>
                </a:lnTo>
                <a:cubicBezTo>
                  <a:pt x="81273" y="1089152"/>
                  <a:pt x="0" y="1007879"/>
                  <a:pt x="0" y="907623"/>
                </a:cubicBezTo>
                <a:lnTo>
                  <a:pt x="0" y="181529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608" tIns="144608" rIns="144608" bIns="144608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52599" y="533400"/>
            <a:ext cx="5639873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4282</TotalTime>
  <Words>266</Words>
  <Application>Microsoft Office PowerPoint</Application>
  <PresentationFormat>On-screen Show (4:3)</PresentationFormat>
  <Paragraphs>58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Nazma</dc:creator>
  <cp:lastModifiedBy>FH</cp:lastModifiedBy>
  <cp:revision>608</cp:revision>
  <dcterms:created xsi:type="dcterms:W3CDTF">2014-11-07T02:09:31Z</dcterms:created>
  <dcterms:modified xsi:type="dcterms:W3CDTF">2019-10-28T19:35:33Z</dcterms:modified>
</cp:coreProperties>
</file>