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95" r:id="rId2"/>
    <p:sldId id="318" r:id="rId3"/>
    <p:sldId id="291" r:id="rId4"/>
    <p:sldId id="321" r:id="rId5"/>
    <p:sldId id="263" r:id="rId6"/>
    <p:sldId id="264" r:id="rId7"/>
    <p:sldId id="306" r:id="rId8"/>
    <p:sldId id="278" r:id="rId9"/>
    <p:sldId id="265" r:id="rId10"/>
    <p:sldId id="292" r:id="rId11"/>
    <p:sldId id="320" r:id="rId12"/>
    <p:sldId id="307" r:id="rId13"/>
    <p:sldId id="315" r:id="rId14"/>
    <p:sldId id="299" r:id="rId15"/>
    <p:sldId id="317" r:id="rId16"/>
    <p:sldId id="319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99"/>
    <a:srgbClr val="000066"/>
    <a:srgbClr val="003300"/>
    <a:srgbClr val="0000CC"/>
    <a:srgbClr val="3333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6501" autoAdjust="0"/>
  </p:normalViewPr>
  <p:slideViewPr>
    <p:cSldViewPr>
      <p:cViewPr varScale="1">
        <p:scale>
          <a:sx n="63" d="100"/>
          <a:sy n="63" d="100"/>
        </p:scale>
        <p:origin x="-159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5">
  <dgm:title val=""/>
  <dgm:desc val=""/>
  <dgm:catLst>
    <dgm:cat type="accent1" pri="11500"/>
  </dgm:catLst>
  <dgm:styleLbl name="node0">
    <dgm:fillClrLst meth="cycle"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alpha val="90000"/>
      </a:schemeClr>
      <a:schemeClr val="accent1">
        <a:alpha val="5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/>
    <dgm:txEffectClrLst/>
  </dgm:styleLbl>
  <dgm:styleLbl name="lnNode1">
    <dgm:fillClrLst>
      <a:schemeClr val="accent1">
        <a:shade val="90000"/>
      </a:schemeClr>
      <a:schemeClr val="accent1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  <a:alpha val="90000"/>
      </a:schemeClr>
      <a:schemeClr val="accent1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1">
        <a:alpha val="90000"/>
        <a:tint val="40000"/>
      </a:schemeClr>
      <a:schemeClr val="accent1">
        <a:alpha val="5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E53A760-87E9-4D35-B1D8-5BB11ED07B53}" type="doc">
      <dgm:prSet loTypeId="urn:microsoft.com/office/officeart/2005/8/layout/target3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716E343-82B4-4D0B-B45D-0F490FE0235D}">
      <dgm:prSet custT="1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>
        <a:ln/>
      </dgm:spPr>
      <dgm:t>
        <a:bodyPr>
          <a:scene3d>
            <a:camera prst="orthographicFront"/>
            <a:lightRig rig="soft" dir="tl">
              <a:rot lat="0" lon="0" rev="0"/>
            </a:lightRig>
          </a:scene3d>
          <a:sp3d contourW="25400" prstMaterial="matte">
            <a:bevelT w="25400" h="55880" prst="artDeco"/>
            <a:contourClr>
              <a:schemeClr val="accent2">
                <a:tint val="20000"/>
              </a:schemeClr>
            </a:contourClr>
          </a:sp3d>
        </a:bodyPr>
        <a:lstStyle/>
        <a:p>
          <a:pPr rtl="0"/>
          <a:endParaRPr lang="en-US" sz="1400" b="1" cap="none" spc="0" dirty="0" smtClean="0">
            <a:ln w="11430"/>
            <a:solidFill>
              <a:schemeClr val="accent4">
                <a:lumMod val="10000"/>
              </a:schemeClr>
            </a:solidFill>
            <a:effectLst>
              <a:outerShdw blurRad="80000" dist="40000" dir="5040000" algn="tl">
                <a:srgbClr val="000000">
                  <a:alpha val="30000"/>
                </a:srgbClr>
              </a:outerShdw>
            </a:effectLst>
            <a:latin typeface="NikoshBAN" pitchFamily="2" charset="0"/>
            <a:cs typeface="NikoshBAN" pitchFamily="2" charset="0"/>
          </a:endParaRPr>
        </a:p>
        <a:p>
          <a:pPr rtl="0"/>
          <a:r>
            <a:rPr lang="bn-BD" sz="8000" b="1" cap="none" spc="0" dirty="0" smtClean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4">
                  <a:lumMod val="10000"/>
                </a:schemeClr>
              </a:solidFill>
              <a:effectLst>
                <a:outerShdw blurRad="50800" algn="tl" rotWithShape="0">
                  <a:srgbClr val="000000"/>
                </a:outerShdw>
              </a:effectLst>
              <a:latin typeface="NikoshBAN" pitchFamily="2" charset="0"/>
              <a:cs typeface="NikoshBAN" pitchFamily="2" charset="0"/>
            </a:rPr>
            <a:t>পরিচিতি</a:t>
          </a:r>
          <a:endParaRPr lang="en-US" sz="8000" b="1" cap="none" spc="0" dirty="0">
            <a:ln w="17780" cmpd="sng">
              <a:solidFill>
                <a:srgbClr val="FFFFFF"/>
              </a:solidFill>
              <a:prstDash val="solid"/>
              <a:miter lim="800000"/>
            </a:ln>
            <a:solidFill>
              <a:schemeClr val="accent4">
                <a:lumMod val="10000"/>
              </a:schemeClr>
            </a:solidFill>
            <a:effectLst>
              <a:outerShdw blurRad="50800" algn="tl" rotWithShape="0">
                <a:srgbClr val="000000"/>
              </a:outerShdw>
            </a:effectLst>
            <a:latin typeface="NikoshBAN" pitchFamily="2" charset="0"/>
            <a:cs typeface="NikoshBAN" pitchFamily="2" charset="0"/>
          </a:endParaRPr>
        </a:p>
      </dgm:t>
    </dgm:pt>
    <dgm:pt modelId="{25F8F6E0-A5B2-491D-83ED-19E9E7160104}" type="parTrans" cxnId="{BE3D134B-D443-4E8A-B5E2-76B63F1180A5}">
      <dgm:prSet/>
      <dgm:spPr/>
      <dgm:t>
        <a:bodyPr/>
        <a:lstStyle/>
        <a:p>
          <a:endParaRPr lang="en-US">
            <a:solidFill>
              <a:schemeClr val="accent4">
                <a:lumMod val="10000"/>
              </a:schemeClr>
            </a:solidFill>
          </a:endParaRPr>
        </a:p>
      </dgm:t>
    </dgm:pt>
    <dgm:pt modelId="{B8D085A5-8128-4884-BE7E-666BC7382FCA}" type="sibTrans" cxnId="{BE3D134B-D443-4E8A-B5E2-76B63F1180A5}">
      <dgm:prSet/>
      <dgm:spPr/>
      <dgm:t>
        <a:bodyPr/>
        <a:lstStyle/>
        <a:p>
          <a:endParaRPr lang="en-US">
            <a:solidFill>
              <a:schemeClr val="accent4">
                <a:lumMod val="10000"/>
              </a:schemeClr>
            </a:solidFill>
          </a:endParaRPr>
        </a:p>
      </dgm:t>
    </dgm:pt>
    <dgm:pt modelId="{EB82FB9B-EC43-4CC6-88CB-A53F2E8714A8}" type="pres">
      <dgm:prSet presAssocID="{BE53A760-87E9-4D35-B1D8-5BB11ED07B53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E4FD88E8-8AC9-4B1F-A0C4-A20C1D97D604}" type="pres">
      <dgm:prSet presAssocID="{E716E343-82B4-4D0B-B45D-0F490FE0235D}" presName="circle1" presStyleLbl="node1" presStyleIdx="0" presStyleCnt="1" custLinFactNeighborX="6667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>
        <a:ln/>
      </dgm:spPr>
      <dgm:t>
        <a:bodyPr/>
        <a:lstStyle/>
        <a:p>
          <a:endParaRPr lang="en-US"/>
        </a:p>
      </dgm:t>
    </dgm:pt>
    <dgm:pt modelId="{9871A64A-1045-472E-94BB-C26A9DBFAFE7}" type="pres">
      <dgm:prSet presAssocID="{E716E343-82B4-4D0B-B45D-0F490FE0235D}" presName="space" presStyleCnt="0"/>
      <dgm:spPr/>
    </dgm:pt>
    <dgm:pt modelId="{508660B7-E931-4D2D-869E-C294046FF6B9}" type="pres">
      <dgm:prSet presAssocID="{E716E343-82B4-4D0B-B45D-0F490FE0235D}" presName="rect1" presStyleLbl="alignAcc1" presStyleIdx="0" presStyleCnt="1" custScaleX="100000" custLinFactNeighborY="2639"/>
      <dgm:spPr/>
      <dgm:t>
        <a:bodyPr/>
        <a:lstStyle/>
        <a:p>
          <a:endParaRPr lang="en-US"/>
        </a:p>
      </dgm:t>
    </dgm:pt>
    <dgm:pt modelId="{AAC36E9C-336F-488E-A8C1-0178D536F410}" type="pres">
      <dgm:prSet presAssocID="{E716E343-82B4-4D0B-B45D-0F490FE0235D}" presName="rect1ParTxNoCh" presStyleLbl="alignAcc1" presStyleIdx="0" presStyleCnt="1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E3D134B-D443-4E8A-B5E2-76B63F1180A5}" srcId="{BE53A760-87E9-4D35-B1D8-5BB11ED07B53}" destId="{E716E343-82B4-4D0B-B45D-0F490FE0235D}" srcOrd="0" destOrd="0" parTransId="{25F8F6E0-A5B2-491D-83ED-19E9E7160104}" sibTransId="{B8D085A5-8128-4884-BE7E-666BC7382FCA}"/>
    <dgm:cxn modelId="{34E67088-F73D-4239-A58D-96F778EA9DD6}" type="presOf" srcId="{BE53A760-87E9-4D35-B1D8-5BB11ED07B53}" destId="{EB82FB9B-EC43-4CC6-88CB-A53F2E8714A8}" srcOrd="0" destOrd="0" presId="urn:microsoft.com/office/officeart/2005/8/layout/target3"/>
    <dgm:cxn modelId="{8DCFA34E-3D51-477C-B942-A47B1528DE50}" type="presOf" srcId="{E716E343-82B4-4D0B-B45D-0F490FE0235D}" destId="{AAC36E9C-336F-488E-A8C1-0178D536F410}" srcOrd="1" destOrd="0" presId="urn:microsoft.com/office/officeart/2005/8/layout/target3"/>
    <dgm:cxn modelId="{CEB13C26-7359-4D11-A412-68EF9E05C130}" type="presOf" srcId="{E716E343-82B4-4D0B-B45D-0F490FE0235D}" destId="{508660B7-E931-4D2D-869E-C294046FF6B9}" srcOrd="0" destOrd="0" presId="urn:microsoft.com/office/officeart/2005/8/layout/target3"/>
    <dgm:cxn modelId="{6571AAF0-2635-4418-8AB0-3374FD65161E}" type="presParOf" srcId="{EB82FB9B-EC43-4CC6-88CB-A53F2E8714A8}" destId="{E4FD88E8-8AC9-4B1F-A0C4-A20C1D97D604}" srcOrd="0" destOrd="0" presId="urn:microsoft.com/office/officeart/2005/8/layout/target3"/>
    <dgm:cxn modelId="{710B5D32-EEE4-4D87-8394-820B51BE765B}" type="presParOf" srcId="{EB82FB9B-EC43-4CC6-88CB-A53F2E8714A8}" destId="{9871A64A-1045-472E-94BB-C26A9DBFAFE7}" srcOrd="1" destOrd="0" presId="urn:microsoft.com/office/officeart/2005/8/layout/target3"/>
    <dgm:cxn modelId="{70DBA615-8D6E-4F45-A409-CA6B945C807E}" type="presParOf" srcId="{EB82FB9B-EC43-4CC6-88CB-A53F2E8714A8}" destId="{508660B7-E931-4D2D-869E-C294046FF6B9}" srcOrd="2" destOrd="0" presId="urn:microsoft.com/office/officeart/2005/8/layout/target3"/>
    <dgm:cxn modelId="{EEB9A1F5-48D6-4C8D-950F-9A143AE04FF3}" type="presParOf" srcId="{EB82FB9B-EC43-4CC6-88CB-A53F2E8714A8}" destId="{AAC36E9C-336F-488E-A8C1-0178D536F410}" srcOrd="3" destOrd="0" presId="urn:microsoft.com/office/officeart/2005/8/layout/target3"/>
  </dgm:cxnLst>
  <dgm:bg>
    <a:noFill/>
  </dgm:bg>
  <dgm:whole>
    <a:ln w="9525" cap="flat" cmpd="sng" algn="ctr">
      <a:noFill/>
      <a:prstDash val="solid"/>
      <a:round/>
      <a:headEnd type="none" w="med" len="med"/>
      <a:tailEnd type="none" w="med" len="med"/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AAA8D16-A436-464E-AC03-FF791BEB1744}" type="doc">
      <dgm:prSet loTypeId="urn:microsoft.com/office/officeart/2005/8/layout/lProcess3" loCatId="process" qsTypeId="urn:microsoft.com/office/officeart/2005/8/quickstyle/3d5" qsCatId="3D" csTypeId="urn:microsoft.com/office/officeart/2005/8/colors/accent1_5" csCatId="accent1" phldr="1"/>
      <dgm:spPr/>
      <dgm:t>
        <a:bodyPr/>
        <a:lstStyle/>
        <a:p>
          <a:endParaRPr lang="en-US"/>
        </a:p>
      </dgm:t>
    </dgm:pt>
    <dgm:pt modelId="{F2BE6500-0FCC-41C8-9FBC-63C05BD7D7FB}">
      <dgm:prSet phldrT="[Text]" custT="1"/>
      <dgm:spPr>
        <a:solidFill>
          <a:schemeClr val="accent6">
            <a:lumMod val="50000"/>
          </a:schemeClr>
        </a:solidFill>
        <a:ln>
          <a:solidFill>
            <a:schemeClr val="accent5">
              <a:lumMod val="75000"/>
            </a:schemeClr>
          </a:solidFill>
        </a:ln>
        <a:sp3d extrusionH="381000" contourW="38100" prstMaterial="matte">
          <a:bevelT w="165100" prst="coolSlant"/>
          <a:contourClr>
            <a:schemeClr val="lt1"/>
          </a:contourClr>
        </a:sp3d>
      </dgm:spPr>
      <dgm:t>
        <a:bodyPr/>
        <a:lstStyle/>
        <a:p>
          <a:pPr>
            <a:spcBef>
              <a:spcPts val="600"/>
            </a:spcBef>
            <a:spcAft>
              <a:spcPts val="600"/>
            </a:spcAft>
          </a:pPr>
          <a:r>
            <a:rPr lang="bn-IN" sz="2800" b="0" cap="none" spc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rPr>
            <a:t>শ্রেণি</a:t>
          </a:r>
          <a:endParaRPr lang="en-US" sz="2800" b="0" cap="none" spc="0" dirty="0">
            <a:ln w="18415" cmpd="sng">
              <a:solidFill>
                <a:srgbClr val="FFFFFF"/>
              </a:solidFill>
              <a:prstDash val="solid"/>
            </a:ln>
            <a:solidFill>
              <a:srgbClr val="FFFFFF"/>
            </a:solidFill>
            <a:effectLst>
              <a:outerShdw blurRad="63500" dir="3600000" algn="tl" rotWithShape="0">
                <a:srgbClr val="000000">
                  <a:alpha val="70000"/>
                </a:srgbClr>
              </a:outerShdw>
            </a:effectLst>
            <a:latin typeface="NikoshBAN" pitchFamily="2" charset="0"/>
            <a:cs typeface="NikoshBAN" pitchFamily="2" charset="0"/>
          </a:endParaRPr>
        </a:p>
      </dgm:t>
    </dgm:pt>
    <dgm:pt modelId="{5AFF28F6-AFFF-46A4-8D84-FB6B62603858}" type="parTrans" cxnId="{4018C29E-5B84-44B2-A4E0-B495B287FD2F}">
      <dgm:prSet/>
      <dgm:spPr/>
      <dgm:t>
        <a:bodyPr/>
        <a:lstStyle/>
        <a:p>
          <a:endParaRPr lang="en-US" sz="2800" b="0" cap="none" spc="0">
            <a:ln w="17780" cmpd="sng">
              <a:solidFill>
                <a:schemeClr val="accent4">
                  <a:lumMod val="10000"/>
                </a:schemeClr>
              </a:solidFill>
              <a:prstDash val="solid"/>
              <a:miter lim="800000"/>
            </a:ln>
            <a:solidFill>
              <a:schemeClr val="accent4">
                <a:lumMod val="10000"/>
              </a:schemeClr>
            </a:solidFill>
            <a:effectLst/>
          </a:endParaRPr>
        </a:p>
      </dgm:t>
    </dgm:pt>
    <dgm:pt modelId="{2246810E-BB12-4C44-800E-6F717111D356}" type="sibTrans" cxnId="{4018C29E-5B84-44B2-A4E0-B495B287FD2F}">
      <dgm:prSet/>
      <dgm:spPr/>
      <dgm:t>
        <a:bodyPr/>
        <a:lstStyle/>
        <a:p>
          <a:endParaRPr lang="en-US" sz="2800" b="0" cap="none" spc="0">
            <a:ln w="17780" cmpd="sng">
              <a:solidFill>
                <a:schemeClr val="accent4">
                  <a:lumMod val="10000"/>
                </a:schemeClr>
              </a:solidFill>
              <a:prstDash val="solid"/>
              <a:miter lim="800000"/>
            </a:ln>
            <a:solidFill>
              <a:schemeClr val="accent4">
                <a:lumMod val="10000"/>
              </a:schemeClr>
            </a:solidFill>
            <a:effectLst/>
          </a:endParaRPr>
        </a:p>
      </dgm:t>
    </dgm:pt>
    <dgm:pt modelId="{C4DA1679-73B2-480A-827F-509A9AFD62DA}">
      <dgm:prSet phldrT="[Text]" custT="1"/>
      <dgm:spPr>
        <a:solidFill>
          <a:srgbClr val="00B0F0"/>
        </a:solidFill>
        <a:ln>
          <a:solidFill>
            <a:schemeClr val="accent5">
              <a:lumMod val="75000"/>
            </a:schemeClr>
          </a:solidFill>
        </a:ln>
        <a:sp3d extrusionH="381000" contourW="38100" prstMaterial="matte">
          <a:bevelT w="165100" prst="coolSlant"/>
          <a:contourClr>
            <a:schemeClr val="lt1"/>
          </a:contourClr>
        </a:sp3d>
      </dgm:spPr>
      <dgm:t>
        <a:bodyPr/>
        <a:lstStyle/>
        <a:p>
          <a:r>
            <a:rPr lang="en-US" sz="3600" b="0" cap="none" spc="0" dirty="0" smtClean="0">
              <a:ln w="17780" cmpd="sng">
                <a:solidFill>
                  <a:schemeClr val="accent4">
                    <a:lumMod val="10000"/>
                  </a:schemeClr>
                </a:solidFill>
                <a:prstDash val="solid"/>
                <a:miter lim="800000"/>
              </a:ln>
              <a:solidFill>
                <a:schemeClr val="accent4">
                  <a:lumMod val="10000"/>
                </a:schemeClr>
              </a:solidFill>
              <a:effectLst/>
              <a:latin typeface="NikoshBAN" pitchFamily="2" charset="0"/>
              <a:cs typeface="NikoshBAN" pitchFamily="2" charset="0"/>
            </a:rPr>
            <a:t>৬ষ্ঠ</a:t>
          </a:r>
          <a:endParaRPr lang="en-US" sz="3600" b="0" cap="none" spc="0" dirty="0">
            <a:ln w="17780" cmpd="sng">
              <a:solidFill>
                <a:schemeClr val="accent4">
                  <a:lumMod val="10000"/>
                </a:schemeClr>
              </a:solidFill>
              <a:prstDash val="solid"/>
              <a:miter lim="800000"/>
            </a:ln>
            <a:solidFill>
              <a:schemeClr val="accent4">
                <a:lumMod val="10000"/>
              </a:schemeClr>
            </a:solidFill>
            <a:effectLst/>
            <a:latin typeface="NikoshBAN" pitchFamily="2" charset="0"/>
            <a:cs typeface="NikoshBAN" pitchFamily="2" charset="0"/>
          </a:endParaRPr>
        </a:p>
      </dgm:t>
    </dgm:pt>
    <dgm:pt modelId="{FDBF6D67-E458-43CD-B6F7-3BDB0A3E048E}" type="parTrans" cxnId="{ADCF0EC6-EBE2-4C4A-B1D8-61C7ECB3AA86}">
      <dgm:prSet/>
      <dgm:spPr/>
      <dgm:t>
        <a:bodyPr/>
        <a:lstStyle/>
        <a:p>
          <a:endParaRPr lang="en-US" sz="2800" b="0" cap="none" spc="0">
            <a:ln w="17780" cmpd="sng">
              <a:solidFill>
                <a:schemeClr val="accent4">
                  <a:lumMod val="10000"/>
                </a:schemeClr>
              </a:solidFill>
              <a:prstDash val="solid"/>
              <a:miter lim="800000"/>
            </a:ln>
            <a:solidFill>
              <a:schemeClr val="accent4">
                <a:lumMod val="10000"/>
              </a:schemeClr>
            </a:solidFill>
            <a:effectLst/>
          </a:endParaRPr>
        </a:p>
      </dgm:t>
    </dgm:pt>
    <dgm:pt modelId="{CA206BC8-6E95-40C8-9081-BB7050EEBBC4}" type="sibTrans" cxnId="{ADCF0EC6-EBE2-4C4A-B1D8-61C7ECB3AA86}">
      <dgm:prSet/>
      <dgm:spPr/>
      <dgm:t>
        <a:bodyPr/>
        <a:lstStyle/>
        <a:p>
          <a:endParaRPr lang="en-US" sz="2800" b="0" cap="none" spc="0">
            <a:ln w="17780" cmpd="sng">
              <a:solidFill>
                <a:schemeClr val="accent4">
                  <a:lumMod val="10000"/>
                </a:schemeClr>
              </a:solidFill>
              <a:prstDash val="solid"/>
              <a:miter lim="800000"/>
            </a:ln>
            <a:solidFill>
              <a:schemeClr val="accent4">
                <a:lumMod val="10000"/>
              </a:schemeClr>
            </a:solidFill>
            <a:effectLst/>
          </a:endParaRPr>
        </a:p>
      </dgm:t>
    </dgm:pt>
    <dgm:pt modelId="{5D77E333-4B75-4F53-99EF-836C760D2725}">
      <dgm:prSet phldrT="[Text]" custT="1"/>
      <dgm:spPr>
        <a:solidFill>
          <a:schemeClr val="accent6">
            <a:lumMod val="50000"/>
          </a:schemeClr>
        </a:solidFill>
        <a:ln>
          <a:solidFill>
            <a:schemeClr val="accent5">
              <a:lumMod val="75000"/>
            </a:schemeClr>
          </a:solidFill>
        </a:ln>
        <a:sp3d extrusionH="381000" contourW="38100" prstMaterial="matte">
          <a:bevelT w="165100" prst="coolSlant"/>
          <a:contourClr>
            <a:schemeClr val="lt1"/>
          </a:contourClr>
        </a:sp3d>
      </dgm:spPr>
      <dgm:t>
        <a:bodyPr/>
        <a:lstStyle/>
        <a:p>
          <a:pPr>
            <a:spcBef>
              <a:spcPts val="600"/>
            </a:spcBef>
            <a:spcAft>
              <a:spcPts val="0"/>
            </a:spcAft>
          </a:pPr>
          <a:r>
            <a:rPr lang="bn-IN" sz="2800" b="0" cap="none" spc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rPr>
            <a:t>বিষয়</a:t>
          </a:r>
          <a:endParaRPr lang="en-US" sz="2800" b="0" cap="none" spc="0" dirty="0">
            <a:ln w="18415" cmpd="sng">
              <a:solidFill>
                <a:srgbClr val="FFFFFF"/>
              </a:solidFill>
              <a:prstDash val="solid"/>
            </a:ln>
            <a:solidFill>
              <a:srgbClr val="FFFFFF"/>
            </a:solidFill>
            <a:effectLst>
              <a:outerShdw blurRad="63500" dir="3600000" algn="tl" rotWithShape="0">
                <a:srgbClr val="000000">
                  <a:alpha val="70000"/>
                </a:srgbClr>
              </a:outerShdw>
            </a:effectLst>
            <a:latin typeface="NikoshBAN" pitchFamily="2" charset="0"/>
            <a:cs typeface="NikoshBAN" pitchFamily="2" charset="0"/>
          </a:endParaRPr>
        </a:p>
      </dgm:t>
    </dgm:pt>
    <dgm:pt modelId="{47CC9C67-43F4-4B02-9F00-F4E3598BAE05}" type="parTrans" cxnId="{E861384F-D923-4516-8F01-4388FD92E5B6}">
      <dgm:prSet/>
      <dgm:spPr/>
      <dgm:t>
        <a:bodyPr/>
        <a:lstStyle/>
        <a:p>
          <a:endParaRPr lang="en-US" sz="2800" b="0" cap="none" spc="0">
            <a:ln w="17780" cmpd="sng">
              <a:solidFill>
                <a:schemeClr val="accent4">
                  <a:lumMod val="10000"/>
                </a:schemeClr>
              </a:solidFill>
              <a:prstDash val="solid"/>
              <a:miter lim="800000"/>
            </a:ln>
            <a:solidFill>
              <a:schemeClr val="accent4">
                <a:lumMod val="10000"/>
              </a:schemeClr>
            </a:solidFill>
            <a:effectLst/>
          </a:endParaRPr>
        </a:p>
      </dgm:t>
    </dgm:pt>
    <dgm:pt modelId="{7278B117-D272-4DC4-8DAC-0E95BBAFEF82}" type="sibTrans" cxnId="{E861384F-D923-4516-8F01-4388FD92E5B6}">
      <dgm:prSet/>
      <dgm:spPr/>
      <dgm:t>
        <a:bodyPr/>
        <a:lstStyle/>
        <a:p>
          <a:endParaRPr lang="en-US" sz="2800" b="0" cap="none" spc="0">
            <a:ln w="17780" cmpd="sng">
              <a:solidFill>
                <a:schemeClr val="accent4">
                  <a:lumMod val="10000"/>
                </a:schemeClr>
              </a:solidFill>
              <a:prstDash val="solid"/>
              <a:miter lim="800000"/>
            </a:ln>
            <a:solidFill>
              <a:schemeClr val="accent4">
                <a:lumMod val="10000"/>
              </a:schemeClr>
            </a:solidFill>
            <a:effectLst/>
          </a:endParaRPr>
        </a:p>
      </dgm:t>
    </dgm:pt>
    <dgm:pt modelId="{34FC765B-2EB0-473D-A497-1E7C6F22937D}">
      <dgm:prSet phldrT="[Text]" custT="1"/>
      <dgm:spPr>
        <a:solidFill>
          <a:srgbClr val="00B0F0"/>
        </a:solidFill>
        <a:ln>
          <a:solidFill>
            <a:schemeClr val="accent5">
              <a:lumMod val="75000"/>
            </a:schemeClr>
          </a:solidFill>
        </a:ln>
        <a:sp3d extrusionH="381000" contourW="38100" prstMaterial="matte">
          <a:bevelT w="165100" prst="coolSlant"/>
          <a:contourClr>
            <a:schemeClr val="lt1"/>
          </a:contourClr>
        </a:sp3d>
      </dgm:spPr>
      <dgm:t>
        <a:bodyPr/>
        <a:lstStyle/>
        <a:p>
          <a:r>
            <a:rPr lang="bn-BD" sz="2800" b="0" cap="none" spc="0" dirty="0" smtClean="0">
              <a:ln w="17780" cmpd="sng">
                <a:solidFill>
                  <a:schemeClr val="accent4">
                    <a:lumMod val="10000"/>
                  </a:schemeClr>
                </a:solidFill>
                <a:prstDash val="solid"/>
                <a:miter lim="800000"/>
              </a:ln>
              <a:solidFill>
                <a:schemeClr val="accent4">
                  <a:lumMod val="10000"/>
                </a:schemeClr>
              </a:solidFill>
              <a:effectLst/>
              <a:latin typeface="NikoshBAN" pitchFamily="2" charset="0"/>
              <a:cs typeface="NikoshBAN" pitchFamily="2" charset="0"/>
            </a:rPr>
            <a:t>বাংলাদেশ ও বিশ্ব পরিচয়</a:t>
          </a:r>
          <a:endParaRPr lang="en-US" sz="2800" b="0" cap="none" spc="0" dirty="0">
            <a:ln w="17780" cmpd="sng">
              <a:solidFill>
                <a:schemeClr val="accent4">
                  <a:lumMod val="10000"/>
                </a:schemeClr>
              </a:solidFill>
              <a:prstDash val="solid"/>
              <a:miter lim="800000"/>
            </a:ln>
            <a:solidFill>
              <a:schemeClr val="accent4">
                <a:lumMod val="10000"/>
              </a:schemeClr>
            </a:solidFill>
            <a:effectLst/>
            <a:latin typeface="NikoshBAN" pitchFamily="2" charset="0"/>
            <a:cs typeface="NikoshBAN" pitchFamily="2" charset="0"/>
          </a:endParaRPr>
        </a:p>
      </dgm:t>
    </dgm:pt>
    <dgm:pt modelId="{63A94F4A-AF4B-4D10-B21F-C4C785857F6B}" type="parTrans" cxnId="{9194D5F7-316E-48CB-93F8-EBBCD0AB8374}">
      <dgm:prSet/>
      <dgm:spPr/>
      <dgm:t>
        <a:bodyPr/>
        <a:lstStyle/>
        <a:p>
          <a:endParaRPr lang="en-US" sz="2800" b="0" cap="none" spc="0">
            <a:ln w="17780" cmpd="sng">
              <a:solidFill>
                <a:schemeClr val="accent4">
                  <a:lumMod val="10000"/>
                </a:schemeClr>
              </a:solidFill>
              <a:prstDash val="solid"/>
              <a:miter lim="800000"/>
            </a:ln>
            <a:solidFill>
              <a:schemeClr val="accent4">
                <a:lumMod val="10000"/>
              </a:schemeClr>
            </a:solidFill>
            <a:effectLst/>
          </a:endParaRPr>
        </a:p>
      </dgm:t>
    </dgm:pt>
    <dgm:pt modelId="{D05C2020-438C-4F45-A0A3-7009AB96109B}" type="sibTrans" cxnId="{9194D5F7-316E-48CB-93F8-EBBCD0AB8374}">
      <dgm:prSet/>
      <dgm:spPr/>
      <dgm:t>
        <a:bodyPr/>
        <a:lstStyle/>
        <a:p>
          <a:endParaRPr lang="en-US" sz="2800" b="0" cap="none" spc="0">
            <a:ln w="17780" cmpd="sng">
              <a:solidFill>
                <a:schemeClr val="accent4">
                  <a:lumMod val="10000"/>
                </a:schemeClr>
              </a:solidFill>
              <a:prstDash val="solid"/>
              <a:miter lim="800000"/>
            </a:ln>
            <a:solidFill>
              <a:schemeClr val="accent4">
                <a:lumMod val="10000"/>
              </a:schemeClr>
            </a:solidFill>
            <a:effectLst/>
          </a:endParaRPr>
        </a:p>
      </dgm:t>
    </dgm:pt>
    <dgm:pt modelId="{EF973BE7-15D2-4217-A48C-415EB122A4A1}">
      <dgm:prSet phldrT="[Text]" custT="1"/>
      <dgm:spPr>
        <a:solidFill>
          <a:schemeClr val="accent6">
            <a:lumMod val="50000"/>
          </a:schemeClr>
        </a:solidFill>
        <a:ln>
          <a:solidFill>
            <a:schemeClr val="accent5">
              <a:lumMod val="75000"/>
            </a:schemeClr>
          </a:solidFill>
        </a:ln>
        <a:sp3d extrusionH="381000" contourW="38100" prstMaterial="matte">
          <a:bevelT w="165100" prst="coolSlant"/>
          <a:contourClr>
            <a:schemeClr val="lt1"/>
          </a:contourClr>
        </a:sp3d>
      </dgm:spPr>
      <dgm:t>
        <a:bodyPr/>
        <a:lstStyle/>
        <a:p>
          <a:pPr>
            <a:spcBef>
              <a:spcPts val="1200"/>
            </a:spcBef>
            <a:spcAft>
              <a:spcPts val="0"/>
            </a:spcAft>
          </a:pPr>
          <a:r>
            <a:rPr lang="bn-BD" sz="2800" b="0" cap="none" spc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rPr>
            <a:t>অধ্যায় ও পাঠ</a:t>
          </a:r>
          <a:endParaRPr lang="en-US" sz="2800" b="0" cap="none" spc="0" dirty="0">
            <a:ln w="18415" cmpd="sng">
              <a:solidFill>
                <a:srgbClr val="FFFFFF"/>
              </a:solidFill>
              <a:prstDash val="solid"/>
            </a:ln>
            <a:solidFill>
              <a:srgbClr val="FFFFFF"/>
            </a:solidFill>
            <a:effectLst>
              <a:outerShdw blurRad="63500" dir="3600000" algn="tl" rotWithShape="0">
                <a:srgbClr val="000000">
                  <a:alpha val="70000"/>
                </a:srgbClr>
              </a:outerShdw>
            </a:effectLst>
            <a:latin typeface="NikoshBAN" pitchFamily="2" charset="0"/>
            <a:cs typeface="NikoshBAN" pitchFamily="2" charset="0"/>
          </a:endParaRPr>
        </a:p>
      </dgm:t>
    </dgm:pt>
    <dgm:pt modelId="{9FBFC7EA-9E43-4AB7-974F-BFE4AB8B61D5}" type="parTrans" cxnId="{D5DF7BC5-91E8-4FA8-BBFA-CE0F97F5C1A0}">
      <dgm:prSet/>
      <dgm:spPr/>
      <dgm:t>
        <a:bodyPr/>
        <a:lstStyle/>
        <a:p>
          <a:endParaRPr lang="en-US" sz="2800" b="0" cap="none" spc="0">
            <a:ln w="17780" cmpd="sng">
              <a:solidFill>
                <a:schemeClr val="accent4">
                  <a:lumMod val="10000"/>
                </a:schemeClr>
              </a:solidFill>
              <a:prstDash val="solid"/>
              <a:miter lim="800000"/>
            </a:ln>
            <a:solidFill>
              <a:schemeClr val="accent4">
                <a:lumMod val="10000"/>
              </a:schemeClr>
            </a:solidFill>
            <a:effectLst/>
          </a:endParaRPr>
        </a:p>
      </dgm:t>
    </dgm:pt>
    <dgm:pt modelId="{358B3061-7497-4367-B37E-7C0C56B8F183}" type="sibTrans" cxnId="{D5DF7BC5-91E8-4FA8-BBFA-CE0F97F5C1A0}">
      <dgm:prSet/>
      <dgm:spPr/>
      <dgm:t>
        <a:bodyPr/>
        <a:lstStyle/>
        <a:p>
          <a:endParaRPr lang="en-US" sz="2800" b="0" cap="none" spc="0">
            <a:ln w="17780" cmpd="sng">
              <a:solidFill>
                <a:schemeClr val="accent4">
                  <a:lumMod val="10000"/>
                </a:schemeClr>
              </a:solidFill>
              <a:prstDash val="solid"/>
              <a:miter lim="800000"/>
            </a:ln>
            <a:solidFill>
              <a:schemeClr val="accent4">
                <a:lumMod val="10000"/>
              </a:schemeClr>
            </a:solidFill>
            <a:effectLst/>
          </a:endParaRPr>
        </a:p>
      </dgm:t>
    </dgm:pt>
    <dgm:pt modelId="{D63DA2CD-DAB3-4569-A407-F2C1D1FE6616}">
      <dgm:prSet phldrT="[Text]" custT="1"/>
      <dgm:spPr>
        <a:solidFill>
          <a:srgbClr val="00B0F0"/>
        </a:solidFill>
        <a:ln>
          <a:solidFill>
            <a:schemeClr val="accent5">
              <a:lumMod val="75000"/>
            </a:schemeClr>
          </a:solidFill>
        </a:ln>
        <a:sp3d extrusionH="381000" contourW="38100" prstMaterial="matte">
          <a:bevelT w="165100" prst="coolSlant"/>
          <a:contourClr>
            <a:schemeClr val="lt1"/>
          </a:contourClr>
        </a:sp3d>
      </dgm:spPr>
      <dgm:t>
        <a:bodyPr/>
        <a:lstStyle/>
        <a:p>
          <a:r>
            <a:rPr lang="bn-BD" sz="2800" b="0" cap="none" spc="0" dirty="0" smtClean="0">
              <a:ln w="17780" cmpd="sng">
                <a:solidFill>
                  <a:schemeClr val="accent4">
                    <a:lumMod val="10000"/>
                  </a:schemeClr>
                </a:solidFill>
                <a:prstDash val="solid"/>
                <a:miter lim="800000"/>
              </a:ln>
              <a:solidFill>
                <a:schemeClr val="accent4">
                  <a:lumMod val="10000"/>
                </a:schemeClr>
              </a:solidFill>
              <a:effectLst/>
              <a:latin typeface="NikoshBAN" pitchFamily="2" charset="0"/>
              <a:cs typeface="NikoshBAN" pitchFamily="2" charset="0"/>
            </a:rPr>
            <a:t>অধ্যায়:</a:t>
          </a:r>
          <a:r>
            <a:rPr lang="en-US" sz="2800" b="0" cap="none" spc="0" dirty="0" smtClean="0">
              <a:ln w="17780" cmpd="sng">
                <a:solidFill>
                  <a:schemeClr val="accent4">
                    <a:lumMod val="10000"/>
                  </a:schemeClr>
                </a:solidFill>
                <a:prstDash val="solid"/>
                <a:miter lim="800000"/>
              </a:ln>
              <a:solidFill>
                <a:schemeClr val="accent4">
                  <a:lumMod val="10000"/>
                </a:schemeClr>
              </a:solidFill>
              <a:effectLst/>
              <a:latin typeface="NikoshBAN" pitchFamily="2" charset="0"/>
              <a:cs typeface="NikoshBAN" pitchFamily="2" charset="0"/>
            </a:rPr>
            <a:t>৩</a:t>
          </a:r>
        </a:p>
        <a:p>
          <a:r>
            <a:rPr lang="en-US" sz="1800" b="0" cap="none" spc="0" dirty="0" err="1" smtClean="0">
              <a:ln w="17780" cmpd="sng">
                <a:solidFill>
                  <a:schemeClr val="accent4">
                    <a:lumMod val="10000"/>
                  </a:schemeClr>
                </a:solidFill>
                <a:prstDash val="solid"/>
                <a:miter lim="800000"/>
              </a:ln>
              <a:solidFill>
                <a:schemeClr val="accent4">
                  <a:lumMod val="10000"/>
                </a:schemeClr>
              </a:solidFill>
              <a:effectLst/>
              <a:latin typeface="NikoshBAN" pitchFamily="2" charset="0"/>
              <a:cs typeface="NikoshBAN" pitchFamily="2" charset="0"/>
            </a:rPr>
            <a:t>এশিয়ার</a:t>
          </a:r>
          <a:r>
            <a:rPr lang="en-US" sz="1800" b="0" cap="none" spc="0" dirty="0" smtClean="0">
              <a:ln w="17780" cmpd="sng">
                <a:solidFill>
                  <a:schemeClr val="accent4">
                    <a:lumMod val="10000"/>
                  </a:schemeClr>
                </a:solidFill>
                <a:prstDash val="solid"/>
                <a:miter lim="800000"/>
              </a:ln>
              <a:solidFill>
                <a:schemeClr val="accent4">
                  <a:lumMod val="10000"/>
                </a:schemeClr>
              </a:solidFill>
              <a:effectLst/>
              <a:latin typeface="NikoshBAN" pitchFamily="2" charset="0"/>
              <a:cs typeface="NikoshBAN" pitchFamily="2" charset="0"/>
            </a:rPr>
            <a:t> </a:t>
          </a:r>
          <a:r>
            <a:rPr lang="en-US" sz="1800" b="0" cap="none" spc="0" dirty="0" err="1" smtClean="0">
              <a:ln w="17780" cmpd="sng">
                <a:solidFill>
                  <a:schemeClr val="accent4">
                    <a:lumMod val="10000"/>
                  </a:schemeClr>
                </a:solidFill>
                <a:prstDash val="solid"/>
                <a:miter lim="800000"/>
              </a:ln>
              <a:solidFill>
                <a:schemeClr val="accent4">
                  <a:lumMod val="10000"/>
                </a:schemeClr>
              </a:solidFill>
              <a:effectLst/>
              <a:latin typeface="NikoshBAN" pitchFamily="2" charset="0"/>
              <a:cs typeface="NikoshBAN" pitchFamily="2" charset="0"/>
            </a:rPr>
            <a:t>ভূপ্রকৃতি</a:t>
          </a:r>
          <a:r>
            <a:rPr lang="en-US" sz="1800" b="0" cap="none" spc="0" dirty="0" smtClean="0">
              <a:ln w="17780" cmpd="sng">
                <a:solidFill>
                  <a:schemeClr val="accent4">
                    <a:lumMod val="10000"/>
                  </a:schemeClr>
                </a:solidFill>
                <a:prstDash val="solid"/>
                <a:miter lim="800000"/>
              </a:ln>
              <a:solidFill>
                <a:schemeClr val="accent4">
                  <a:lumMod val="10000"/>
                </a:schemeClr>
              </a:solidFill>
              <a:effectLst/>
              <a:latin typeface="NikoshBAN" pitchFamily="2" charset="0"/>
              <a:cs typeface="NikoshBAN" pitchFamily="2" charset="0"/>
            </a:rPr>
            <a:t> ও </a:t>
          </a:r>
          <a:r>
            <a:rPr lang="en-US" sz="1800" b="0" cap="none" spc="0" dirty="0" err="1" smtClean="0">
              <a:ln w="17780" cmpd="sng">
                <a:solidFill>
                  <a:schemeClr val="accent4">
                    <a:lumMod val="10000"/>
                  </a:schemeClr>
                </a:solidFill>
                <a:prstDash val="solid"/>
                <a:miter lim="800000"/>
              </a:ln>
              <a:solidFill>
                <a:schemeClr val="accent4">
                  <a:lumMod val="10000"/>
                </a:schemeClr>
              </a:solidFill>
              <a:effectLst/>
              <a:latin typeface="NikoshBAN" pitchFamily="2" charset="0"/>
              <a:cs typeface="NikoshBAN" pitchFamily="2" charset="0"/>
            </a:rPr>
            <a:t>জলবায়ু</a:t>
          </a:r>
          <a:endParaRPr lang="en-US" sz="1800" b="0" cap="none" spc="0" dirty="0" smtClean="0">
            <a:ln w="17780" cmpd="sng">
              <a:solidFill>
                <a:schemeClr val="accent4">
                  <a:lumMod val="10000"/>
                </a:schemeClr>
              </a:solidFill>
              <a:prstDash val="solid"/>
              <a:miter lim="800000"/>
            </a:ln>
            <a:solidFill>
              <a:schemeClr val="accent4">
                <a:lumMod val="10000"/>
              </a:schemeClr>
            </a:solidFill>
            <a:effectLst/>
            <a:latin typeface="NikoshBAN" pitchFamily="2" charset="0"/>
            <a:cs typeface="NikoshBAN" pitchFamily="2" charset="0"/>
          </a:endParaRPr>
        </a:p>
      </dgm:t>
    </dgm:pt>
    <dgm:pt modelId="{CC70B715-B716-4911-BFFD-ABF5CDBF0F21}" type="parTrans" cxnId="{3352BBC8-A3CC-48B7-A4D6-5D309EE2734F}">
      <dgm:prSet/>
      <dgm:spPr/>
      <dgm:t>
        <a:bodyPr/>
        <a:lstStyle/>
        <a:p>
          <a:endParaRPr lang="en-US" sz="2800" b="0" cap="none" spc="0">
            <a:ln w="17780" cmpd="sng">
              <a:solidFill>
                <a:schemeClr val="accent4">
                  <a:lumMod val="10000"/>
                </a:schemeClr>
              </a:solidFill>
              <a:prstDash val="solid"/>
              <a:miter lim="800000"/>
            </a:ln>
            <a:solidFill>
              <a:schemeClr val="accent4">
                <a:lumMod val="10000"/>
              </a:schemeClr>
            </a:solidFill>
            <a:effectLst/>
          </a:endParaRPr>
        </a:p>
      </dgm:t>
    </dgm:pt>
    <dgm:pt modelId="{541F54C3-BB6C-49E8-993E-30A936E897A8}" type="sibTrans" cxnId="{3352BBC8-A3CC-48B7-A4D6-5D309EE2734F}">
      <dgm:prSet/>
      <dgm:spPr/>
      <dgm:t>
        <a:bodyPr/>
        <a:lstStyle/>
        <a:p>
          <a:endParaRPr lang="en-US" sz="2800" b="0" cap="none" spc="0">
            <a:ln w="17780" cmpd="sng">
              <a:solidFill>
                <a:schemeClr val="accent4">
                  <a:lumMod val="10000"/>
                </a:schemeClr>
              </a:solidFill>
              <a:prstDash val="solid"/>
              <a:miter lim="800000"/>
            </a:ln>
            <a:solidFill>
              <a:schemeClr val="accent4">
                <a:lumMod val="10000"/>
              </a:schemeClr>
            </a:solidFill>
            <a:effectLst/>
          </a:endParaRPr>
        </a:p>
      </dgm:t>
    </dgm:pt>
    <dgm:pt modelId="{2E7CBF30-D46A-4FB2-B4B4-B132961369E1}">
      <dgm:prSet phldrT="[Text]" custT="1"/>
      <dgm:spPr>
        <a:solidFill>
          <a:schemeClr val="accent6">
            <a:lumMod val="50000"/>
          </a:schemeClr>
        </a:solidFill>
        <a:ln>
          <a:solidFill>
            <a:schemeClr val="accent5">
              <a:lumMod val="75000"/>
            </a:schemeClr>
          </a:solidFill>
        </a:ln>
        <a:sp3d extrusionH="381000" contourW="38100" prstMaterial="matte">
          <a:bevelT w="165100" prst="coolSlant"/>
          <a:contourClr>
            <a:schemeClr val="lt1"/>
          </a:contourClr>
        </a:sp3d>
      </dgm:spPr>
      <dgm:t>
        <a:bodyPr/>
        <a:lstStyle/>
        <a:p>
          <a:r>
            <a:rPr lang="bn-BD" sz="2800" b="0" cap="none" spc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rPr>
            <a:t>সময়</a:t>
          </a:r>
          <a:endParaRPr lang="en-US" sz="2800" b="0" cap="none" spc="0" dirty="0">
            <a:ln w="18415" cmpd="sng">
              <a:solidFill>
                <a:srgbClr val="FFFFFF"/>
              </a:solidFill>
              <a:prstDash val="solid"/>
            </a:ln>
            <a:solidFill>
              <a:srgbClr val="FFFFFF"/>
            </a:solidFill>
            <a:effectLst>
              <a:outerShdw blurRad="63500" dir="3600000" algn="tl" rotWithShape="0">
                <a:srgbClr val="000000">
                  <a:alpha val="70000"/>
                </a:srgbClr>
              </a:outerShdw>
            </a:effectLst>
            <a:latin typeface="NikoshBAN" pitchFamily="2" charset="0"/>
            <a:cs typeface="NikoshBAN" pitchFamily="2" charset="0"/>
          </a:endParaRPr>
        </a:p>
      </dgm:t>
    </dgm:pt>
    <dgm:pt modelId="{05EEFA06-5D46-4773-AECF-FC7111F5A707}" type="parTrans" cxnId="{9172D893-03E2-4DB1-A7BC-DC249E269DA1}">
      <dgm:prSet/>
      <dgm:spPr/>
      <dgm:t>
        <a:bodyPr/>
        <a:lstStyle/>
        <a:p>
          <a:endParaRPr lang="en-US" sz="2800" b="0" cap="none" spc="0">
            <a:ln w="17780" cmpd="sng">
              <a:solidFill>
                <a:schemeClr val="accent4">
                  <a:lumMod val="10000"/>
                </a:schemeClr>
              </a:solidFill>
              <a:prstDash val="solid"/>
              <a:miter lim="800000"/>
            </a:ln>
            <a:solidFill>
              <a:schemeClr val="accent4">
                <a:lumMod val="10000"/>
              </a:schemeClr>
            </a:solidFill>
            <a:effectLst/>
          </a:endParaRPr>
        </a:p>
      </dgm:t>
    </dgm:pt>
    <dgm:pt modelId="{06B2643B-0629-4D4E-AC8F-EA27B9D8FD7C}" type="sibTrans" cxnId="{9172D893-03E2-4DB1-A7BC-DC249E269DA1}">
      <dgm:prSet/>
      <dgm:spPr/>
      <dgm:t>
        <a:bodyPr/>
        <a:lstStyle/>
        <a:p>
          <a:endParaRPr lang="en-US" sz="2800" b="0" cap="none" spc="0">
            <a:ln w="17780" cmpd="sng">
              <a:solidFill>
                <a:schemeClr val="accent4">
                  <a:lumMod val="10000"/>
                </a:schemeClr>
              </a:solidFill>
              <a:prstDash val="solid"/>
              <a:miter lim="800000"/>
            </a:ln>
            <a:solidFill>
              <a:schemeClr val="accent4">
                <a:lumMod val="10000"/>
              </a:schemeClr>
            </a:solidFill>
            <a:effectLst/>
          </a:endParaRPr>
        </a:p>
      </dgm:t>
    </dgm:pt>
    <dgm:pt modelId="{E38289D3-1880-4825-A10A-9FDD3AE6311C}">
      <dgm:prSet phldrT="[Text]" custT="1"/>
      <dgm:spPr>
        <a:solidFill>
          <a:srgbClr val="00B0F0"/>
        </a:solidFill>
        <a:ln>
          <a:solidFill>
            <a:schemeClr val="accent5">
              <a:lumMod val="75000"/>
            </a:schemeClr>
          </a:solidFill>
        </a:ln>
        <a:sp3d extrusionH="381000" contourW="38100" prstMaterial="matte">
          <a:bevelT w="165100" prst="coolSlant"/>
          <a:contourClr>
            <a:schemeClr val="lt1"/>
          </a:contourClr>
        </a:sp3d>
      </dgm:spPr>
      <dgm:t>
        <a:bodyPr/>
        <a:lstStyle/>
        <a:p>
          <a:r>
            <a:rPr lang="bn-BD" sz="3600" b="0" cap="none" spc="0" dirty="0" smtClean="0">
              <a:ln w="17780" cmpd="sng">
                <a:solidFill>
                  <a:schemeClr val="accent4">
                    <a:lumMod val="10000"/>
                  </a:schemeClr>
                </a:solidFill>
                <a:prstDash val="solid"/>
                <a:miter lim="800000"/>
              </a:ln>
              <a:solidFill>
                <a:schemeClr val="accent4">
                  <a:lumMod val="10000"/>
                </a:schemeClr>
              </a:solidFill>
              <a:effectLst/>
              <a:latin typeface="NikoshBAN" pitchFamily="2" charset="0"/>
              <a:cs typeface="NikoshBAN" pitchFamily="2" charset="0"/>
            </a:rPr>
            <a:t>৫০ মিনিট</a:t>
          </a:r>
          <a:endParaRPr lang="en-US" sz="3600" b="0" cap="none" spc="0" dirty="0">
            <a:ln w="17780" cmpd="sng">
              <a:solidFill>
                <a:schemeClr val="accent4">
                  <a:lumMod val="10000"/>
                </a:schemeClr>
              </a:solidFill>
              <a:prstDash val="solid"/>
              <a:miter lim="800000"/>
            </a:ln>
            <a:solidFill>
              <a:schemeClr val="accent4">
                <a:lumMod val="10000"/>
              </a:schemeClr>
            </a:solidFill>
            <a:effectLst/>
            <a:latin typeface="NikoshBAN" pitchFamily="2" charset="0"/>
            <a:cs typeface="NikoshBAN" pitchFamily="2" charset="0"/>
          </a:endParaRPr>
        </a:p>
      </dgm:t>
    </dgm:pt>
    <dgm:pt modelId="{12F53892-807D-4BAB-BF4C-762BDB593D14}" type="parTrans" cxnId="{F29BA8BE-A617-42B7-BDF3-B95024202AB0}">
      <dgm:prSet/>
      <dgm:spPr/>
      <dgm:t>
        <a:bodyPr/>
        <a:lstStyle/>
        <a:p>
          <a:endParaRPr lang="en-US" sz="2800" b="0" cap="none" spc="0">
            <a:ln w="17780" cmpd="sng">
              <a:solidFill>
                <a:schemeClr val="accent4">
                  <a:lumMod val="10000"/>
                </a:schemeClr>
              </a:solidFill>
              <a:prstDash val="solid"/>
              <a:miter lim="800000"/>
            </a:ln>
            <a:solidFill>
              <a:schemeClr val="accent4">
                <a:lumMod val="10000"/>
              </a:schemeClr>
            </a:solidFill>
            <a:effectLst/>
          </a:endParaRPr>
        </a:p>
      </dgm:t>
    </dgm:pt>
    <dgm:pt modelId="{E78C3DA8-963A-4774-BA48-99CB5DA45804}" type="sibTrans" cxnId="{F29BA8BE-A617-42B7-BDF3-B95024202AB0}">
      <dgm:prSet/>
      <dgm:spPr/>
      <dgm:t>
        <a:bodyPr/>
        <a:lstStyle/>
        <a:p>
          <a:endParaRPr lang="en-US" sz="2800" b="0" cap="none" spc="0">
            <a:ln w="17780" cmpd="sng">
              <a:solidFill>
                <a:schemeClr val="accent4">
                  <a:lumMod val="10000"/>
                </a:schemeClr>
              </a:solidFill>
              <a:prstDash val="solid"/>
              <a:miter lim="800000"/>
            </a:ln>
            <a:solidFill>
              <a:schemeClr val="accent4">
                <a:lumMod val="10000"/>
              </a:schemeClr>
            </a:solidFill>
            <a:effectLst/>
          </a:endParaRPr>
        </a:p>
      </dgm:t>
    </dgm:pt>
    <dgm:pt modelId="{F49A9862-D5B5-4E8B-9DD0-EDC0513F5C76}" type="pres">
      <dgm:prSet presAssocID="{1AAA8D16-A436-464E-AC03-FF791BEB1744}" presName="Name0" presStyleCnt="0">
        <dgm:presLayoutVars>
          <dgm:chPref val="3"/>
          <dgm:dir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D2EEAADB-C48C-4513-B85A-707BA92CA297}" type="pres">
      <dgm:prSet presAssocID="{F2BE6500-0FCC-41C8-9FBC-63C05BD7D7FB}" presName="horFlow" presStyleCnt="0"/>
      <dgm:spPr>
        <a:sp3d>
          <a:bevelT w="165100" prst="coolSlant"/>
        </a:sp3d>
      </dgm:spPr>
      <dgm:t>
        <a:bodyPr/>
        <a:lstStyle/>
        <a:p>
          <a:endParaRPr lang="en-US"/>
        </a:p>
      </dgm:t>
    </dgm:pt>
    <dgm:pt modelId="{CB9B20C9-1542-4C91-9CF9-8ED47A99E3EB}" type="pres">
      <dgm:prSet presAssocID="{F2BE6500-0FCC-41C8-9FBC-63C05BD7D7FB}" presName="bigChev" presStyleLbl="node1" presStyleIdx="0" presStyleCnt="4" custScaleX="76398"/>
      <dgm:spPr/>
      <dgm:t>
        <a:bodyPr/>
        <a:lstStyle/>
        <a:p>
          <a:endParaRPr lang="en-US"/>
        </a:p>
      </dgm:t>
    </dgm:pt>
    <dgm:pt modelId="{B4DA9E5E-CB12-4F9E-9D77-953C1097A95C}" type="pres">
      <dgm:prSet presAssocID="{FDBF6D67-E458-43CD-B6F7-3BDB0A3E048E}" presName="parTrans" presStyleCnt="0"/>
      <dgm:spPr>
        <a:sp3d>
          <a:bevelT w="165100" prst="coolSlant"/>
        </a:sp3d>
      </dgm:spPr>
      <dgm:t>
        <a:bodyPr/>
        <a:lstStyle/>
        <a:p>
          <a:endParaRPr lang="en-US"/>
        </a:p>
      </dgm:t>
    </dgm:pt>
    <dgm:pt modelId="{326C7E6D-8A4A-441C-8D30-5C4E5AB2A7BB}" type="pres">
      <dgm:prSet presAssocID="{C4DA1679-73B2-480A-827F-509A9AFD62DA}" presName="node" presStyleLbl="alignAccFollowNode1" presStyleIdx="0" presStyleCnt="4" custScaleX="173902" custScaleY="140972" custLinFactNeighborX="-4685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759260C-19EB-4948-98D6-F9C2AE8B04DC}" type="pres">
      <dgm:prSet presAssocID="{F2BE6500-0FCC-41C8-9FBC-63C05BD7D7FB}" presName="vSp" presStyleCnt="0"/>
      <dgm:spPr>
        <a:sp3d>
          <a:bevelT w="165100" prst="coolSlant"/>
        </a:sp3d>
      </dgm:spPr>
      <dgm:t>
        <a:bodyPr/>
        <a:lstStyle/>
        <a:p>
          <a:endParaRPr lang="en-US"/>
        </a:p>
      </dgm:t>
    </dgm:pt>
    <dgm:pt modelId="{EF763D5B-F55A-4FD7-A63F-A8A3ECCFB922}" type="pres">
      <dgm:prSet presAssocID="{5D77E333-4B75-4F53-99EF-836C760D2725}" presName="horFlow" presStyleCnt="0"/>
      <dgm:spPr>
        <a:sp3d>
          <a:bevelT w="165100" prst="coolSlant"/>
        </a:sp3d>
      </dgm:spPr>
      <dgm:t>
        <a:bodyPr/>
        <a:lstStyle/>
        <a:p>
          <a:endParaRPr lang="en-US"/>
        </a:p>
      </dgm:t>
    </dgm:pt>
    <dgm:pt modelId="{3BB57241-4463-4BB7-8B42-4FC5D0160346}" type="pres">
      <dgm:prSet presAssocID="{5D77E333-4B75-4F53-99EF-836C760D2725}" presName="bigChev" presStyleLbl="node1" presStyleIdx="1" presStyleCnt="4" custScaleX="76398"/>
      <dgm:spPr/>
      <dgm:t>
        <a:bodyPr/>
        <a:lstStyle/>
        <a:p>
          <a:endParaRPr lang="en-US"/>
        </a:p>
      </dgm:t>
    </dgm:pt>
    <dgm:pt modelId="{25737604-795D-43EC-A35D-42ED590C132B}" type="pres">
      <dgm:prSet presAssocID="{63A94F4A-AF4B-4D10-B21F-C4C785857F6B}" presName="parTrans" presStyleCnt="0"/>
      <dgm:spPr>
        <a:sp3d>
          <a:bevelT w="165100" prst="coolSlant"/>
        </a:sp3d>
      </dgm:spPr>
      <dgm:t>
        <a:bodyPr/>
        <a:lstStyle/>
        <a:p>
          <a:endParaRPr lang="en-US"/>
        </a:p>
      </dgm:t>
    </dgm:pt>
    <dgm:pt modelId="{D1B70D99-8398-4580-8198-B1CEC269CCA7}" type="pres">
      <dgm:prSet presAssocID="{34FC765B-2EB0-473D-A497-1E7C6F22937D}" presName="node" presStyleLbl="alignAccFollowNode1" presStyleIdx="1" presStyleCnt="4" custScaleX="173902" custScaleY="140972" custLinFactNeighborX="-4685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4FE5028-030C-4058-AC95-7F6548ED473F}" type="pres">
      <dgm:prSet presAssocID="{5D77E333-4B75-4F53-99EF-836C760D2725}" presName="vSp" presStyleCnt="0"/>
      <dgm:spPr>
        <a:sp3d>
          <a:bevelT w="165100" prst="coolSlant"/>
        </a:sp3d>
      </dgm:spPr>
      <dgm:t>
        <a:bodyPr/>
        <a:lstStyle/>
        <a:p>
          <a:endParaRPr lang="en-US"/>
        </a:p>
      </dgm:t>
    </dgm:pt>
    <dgm:pt modelId="{FCEA9616-A806-4AF3-A1DC-BAB56577FB68}" type="pres">
      <dgm:prSet presAssocID="{EF973BE7-15D2-4217-A48C-415EB122A4A1}" presName="horFlow" presStyleCnt="0"/>
      <dgm:spPr>
        <a:sp3d>
          <a:bevelT w="165100" prst="coolSlant"/>
        </a:sp3d>
      </dgm:spPr>
      <dgm:t>
        <a:bodyPr/>
        <a:lstStyle/>
        <a:p>
          <a:endParaRPr lang="en-US"/>
        </a:p>
      </dgm:t>
    </dgm:pt>
    <dgm:pt modelId="{73F5BC04-4989-41F7-AE78-074518BD3557}" type="pres">
      <dgm:prSet presAssocID="{EF973BE7-15D2-4217-A48C-415EB122A4A1}" presName="bigChev" presStyleLbl="node1" presStyleIdx="2" presStyleCnt="4" custScaleX="76398"/>
      <dgm:spPr/>
      <dgm:t>
        <a:bodyPr/>
        <a:lstStyle/>
        <a:p>
          <a:endParaRPr lang="en-US"/>
        </a:p>
      </dgm:t>
    </dgm:pt>
    <dgm:pt modelId="{1CEC6009-3F7E-4F42-B691-53880DB87F22}" type="pres">
      <dgm:prSet presAssocID="{CC70B715-B716-4911-BFFD-ABF5CDBF0F21}" presName="parTrans" presStyleCnt="0"/>
      <dgm:spPr>
        <a:sp3d>
          <a:bevelT w="165100" prst="coolSlant"/>
        </a:sp3d>
      </dgm:spPr>
      <dgm:t>
        <a:bodyPr/>
        <a:lstStyle/>
        <a:p>
          <a:endParaRPr lang="en-US"/>
        </a:p>
      </dgm:t>
    </dgm:pt>
    <dgm:pt modelId="{3DD6BD90-A2AC-4F3B-BD7D-F2969E00A758}" type="pres">
      <dgm:prSet presAssocID="{D63DA2CD-DAB3-4569-A407-F2C1D1FE6616}" presName="node" presStyleLbl="alignAccFollowNode1" presStyleIdx="2" presStyleCnt="4" custScaleX="173902" custScaleY="140972" custLinFactNeighborX="-4685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EA4B76E-80CB-4932-998E-E6DF6B0E9904}" type="pres">
      <dgm:prSet presAssocID="{EF973BE7-15D2-4217-A48C-415EB122A4A1}" presName="vSp" presStyleCnt="0"/>
      <dgm:spPr>
        <a:sp3d>
          <a:bevelT w="165100" prst="coolSlant"/>
        </a:sp3d>
      </dgm:spPr>
      <dgm:t>
        <a:bodyPr/>
        <a:lstStyle/>
        <a:p>
          <a:endParaRPr lang="en-US"/>
        </a:p>
      </dgm:t>
    </dgm:pt>
    <dgm:pt modelId="{C3E7D6B1-D780-4525-B677-3882F5A775B1}" type="pres">
      <dgm:prSet presAssocID="{2E7CBF30-D46A-4FB2-B4B4-B132961369E1}" presName="horFlow" presStyleCnt="0"/>
      <dgm:spPr>
        <a:sp3d>
          <a:bevelT w="165100" prst="coolSlant"/>
        </a:sp3d>
      </dgm:spPr>
      <dgm:t>
        <a:bodyPr/>
        <a:lstStyle/>
        <a:p>
          <a:endParaRPr lang="en-US"/>
        </a:p>
      </dgm:t>
    </dgm:pt>
    <dgm:pt modelId="{1B2B2817-A41C-406A-BD35-C657D0821092}" type="pres">
      <dgm:prSet presAssocID="{2E7CBF30-D46A-4FB2-B4B4-B132961369E1}" presName="bigChev" presStyleLbl="node1" presStyleIdx="3" presStyleCnt="4" custScaleX="76398"/>
      <dgm:spPr/>
      <dgm:t>
        <a:bodyPr/>
        <a:lstStyle/>
        <a:p>
          <a:endParaRPr lang="en-US"/>
        </a:p>
      </dgm:t>
    </dgm:pt>
    <dgm:pt modelId="{8C9C5EFD-C3F3-46D7-9B50-472092AFC632}" type="pres">
      <dgm:prSet presAssocID="{12F53892-807D-4BAB-BF4C-762BDB593D14}" presName="parTrans" presStyleCnt="0"/>
      <dgm:spPr>
        <a:sp3d>
          <a:bevelT w="165100" prst="coolSlant"/>
        </a:sp3d>
      </dgm:spPr>
      <dgm:t>
        <a:bodyPr/>
        <a:lstStyle/>
        <a:p>
          <a:endParaRPr lang="en-US"/>
        </a:p>
      </dgm:t>
    </dgm:pt>
    <dgm:pt modelId="{DED2D4FC-64C9-497D-ADCF-5765BC8D748D}" type="pres">
      <dgm:prSet presAssocID="{E38289D3-1880-4825-A10A-9FDD3AE6311C}" presName="node" presStyleLbl="alignAccFollowNode1" presStyleIdx="3" presStyleCnt="4" custScaleX="173902" custScaleY="140972" custLinFactNeighborX="-4685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29BA8BE-A617-42B7-BDF3-B95024202AB0}" srcId="{2E7CBF30-D46A-4FB2-B4B4-B132961369E1}" destId="{E38289D3-1880-4825-A10A-9FDD3AE6311C}" srcOrd="0" destOrd="0" parTransId="{12F53892-807D-4BAB-BF4C-762BDB593D14}" sibTransId="{E78C3DA8-963A-4774-BA48-99CB5DA45804}"/>
    <dgm:cxn modelId="{9172D893-03E2-4DB1-A7BC-DC249E269DA1}" srcId="{1AAA8D16-A436-464E-AC03-FF791BEB1744}" destId="{2E7CBF30-D46A-4FB2-B4B4-B132961369E1}" srcOrd="3" destOrd="0" parTransId="{05EEFA06-5D46-4773-AECF-FC7111F5A707}" sibTransId="{06B2643B-0629-4D4E-AC8F-EA27B9D8FD7C}"/>
    <dgm:cxn modelId="{ADCF0EC6-EBE2-4C4A-B1D8-61C7ECB3AA86}" srcId="{F2BE6500-0FCC-41C8-9FBC-63C05BD7D7FB}" destId="{C4DA1679-73B2-480A-827F-509A9AFD62DA}" srcOrd="0" destOrd="0" parTransId="{FDBF6D67-E458-43CD-B6F7-3BDB0A3E048E}" sibTransId="{CA206BC8-6E95-40C8-9081-BB7050EEBBC4}"/>
    <dgm:cxn modelId="{C490450E-34BD-4F28-9530-55270A8A62BB}" type="presOf" srcId="{F2BE6500-0FCC-41C8-9FBC-63C05BD7D7FB}" destId="{CB9B20C9-1542-4C91-9CF9-8ED47A99E3EB}" srcOrd="0" destOrd="0" presId="urn:microsoft.com/office/officeart/2005/8/layout/lProcess3"/>
    <dgm:cxn modelId="{3352BBC8-A3CC-48B7-A4D6-5D309EE2734F}" srcId="{EF973BE7-15D2-4217-A48C-415EB122A4A1}" destId="{D63DA2CD-DAB3-4569-A407-F2C1D1FE6616}" srcOrd="0" destOrd="0" parTransId="{CC70B715-B716-4911-BFFD-ABF5CDBF0F21}" sibTransId="{541F54C3-BB6C-49E8-993E-30A936E897A8}"/>
    <dgm:cxn modelId="{E861384F-D923-4516-8F01-4388FD92E5B6}" srcId="{1AAA8D16-A436-464E-AC03-FF791BEB1744}" destId="{5D77E333-4B75-4F53-99EF-836C760D2725}" srcOrd="1" destOrd="0" parTransId="{47CC9C67-43F4-4B02-9F00-F4E3598BAE05}" sibTransId="{7278B117-D272-4DC4-8DAC-0E95BBAFEF82}"/>
    <dgm:cxn modelId="{E9F07D03-4562-4DB4-A391-8F67110E5F69}" type="presOf" srcId="{5D77E333-4B75-4F53-99EF-836C760D2725}" destId="{3BB57241-4463-4BB7-8B42-4FC5D0160346}" srcOrd="0" destOrd="0" presId="urn:microsoft.com/office/officeart/2005/8/layout/lProcess3"/>
    <dgm:cxn modelId="{92F482F8-B93C-4AF9-B898-21ACE1C1DCAE}" type="presOf" srcId="{E38289D3-1880-4825-A10A-9FDD3AE6311C}" destId="{DED2D4FC-64C9-497D-ADCF-5765BC8D748D}" srcOrd="0" destOrd="0" presId="urn:microsoft.com/office/officeart/2005/8/layout/lProcess3"/>
    <dgm:cxn modelId="{56B76603-84A6-471B-8D9C-0C3262FF2625}" type="presOf" srcId="{C4DA1679-73B2-480A-827F-509A9AFD62DA}" destId="{326C7E6D-8A4A-441C-8D30-5C4E5AB2A7BB}" srcOrd="0" destOrd="0" presId="urn:microsoft.com/office/officeart/2005/8/layout/lProcess3"/>
    <dgm:cxn modelId="{9F9DB420-D3A6-48C8-8C89-398602930906}" type="presOf" srcId="{1AAA8D16-A436-464E-AC03-FF791BEB1744}" destId="{F49A9862-D5B5-4E8B-9DD0-EDC0513F5C76}" srcOrd="0" destOrd="0" presId="urn:microsoft.com/office/officeart/2005/8/layout/lProcess3"/>
    <dgm:cxn modelId="{6DFB823C-C47E-4FFB-B6BE-96B5B16DC9B2}" type="presOf" srcId="{34FC765B-2EB0-473D-A497-1E7C6F22937D}" destId="{D1B70D99-8398-4580-8198-B1CEC269CCA7}" srcOrd="0" destOrd="0" presId="urn:microsoft.com/office/officeart/2005/8/layout/lProcess3"/>
    <dgm:cxn modelId="{D166340B-EAB5-431E-8C9F-D6C88DB4B41A}" type="presOf" srcId="{2E7CBF30-D46A-4FB2-B4B4-B132961369E1}" destId="{1B2B2817-A41C-406A-BD35-C657D0821092}" srcOrd="0" destOrd="0" presId="urn:microsoft.com/office/officeart/2005/8/layout/lProcess3"/>
    <dgm:cxn modelId="{9194D5F7-316E-48CB-93F8-EBBCD0AB8374}" srcId="{5D77E333-4B75-4F53-99EF-836C760D2725}" destId="{34FC765B-2EB0-473D-A497-1E7C6F22937D}" srcOrd="0" destOrd="0" parTransId="{63A94F4A-AF4B-4D10-B21F-C4C785857F6B}" sibTransId="{D05C2020-438C-4F45-A0A3-7009AB96109B}"/>
    <dgm:cxn modelId="{3A7F95F9-4A2D-4C1E-9647-79DE0540D628}" type="presOf" srcId="{EF973BE7-15D2-4217-A48C-415EB122A4A1}" destId="{73F5BC04-4989-41F7-AE78-074518BD3557}" srcOrd="0" destOrd="0" presId="urn:microsoft.com/office/officeart/2005/8/layout/lProcess3"/>
    <dgm:cxn modelId="{D5DF7BC5-91E8-4FA8-BBFA-CE0F97F5C1A0}" srcId="{1AAA8D16-A436-464E-AC03-FF791BEB1744}" destId="{EF973BE7-15D2-4217-A48C-415EB122A4A1}" srcOrd="2" destOrd="0" parTransId="{9FBFC7EA-9E43-4AB7-974F-BFE4AB8B61D5}" sibTransId="{358B3061-7497-4367-B37E-7C0C56B8F183}"/>
    <dgm:cxn modelId="{A67299BC-2F2F-4235-8CFD-2D997AE0A53C}" type="presOf" srcId="{D63DA2CD-DAB3-4569-A407-F2C1D1FE6616}" destId="{3DD6BD90-A2AC-4F3B-BD7D-F2969E00A758}" srcOrd="0" destOrd="0" presId="urn:microsoft.com/office/officeart/2005/8/layout/lProcess3"/>
    <dgm:cxn modelId="{4018C29E-5B84-44B2-A4E0-B495B287FD2F}" srcId="{1AAA8D16-A436-464E-AC03-FF791BEB1744}" destId="{F2BE6500-0FCC-41C8-9FBC-63C05BD7D7FB}" srcOrd="0" destOrd="0" parTransId="{5AFF28F6-AFFF-46A4-8D84-FB6B62603858}" sibTransId="{2246810E-BB12-4C44-800E-6F717111D356}"/>
    <dgm:cxn modelId="{6CB3B58F-541A-48A6-B1C2-A56CDF0DD538}" type="presParOf" srcId="{F49A9862-D5B5-4E8B-9DD0-EDC0513F5C76}" destId="{D2EEAADB-C48C-4513-B85A-707BA92CA297}" srcOrd="0" destOrd="0" presId="urn:microsoft.com/office/officeart/2005/8/layout/lProcess3"/>
    <dgm:cxn modelId="{13BAD97A-E5AC-4166-A708-78D57D4B93A4}" type="presParOf" srcId="{D2EEAADB-C48C-4513-B85A-707BA92CA297}" destId="{CB9B20C9-1542-4C91-9CF9-8ED47A99E3EB}" srcOrd="0" destOrd="0" presId="urn:microsoft.com/office/officeart/2005/8/layout/lProcess3"/>
    <dgm:cxn modelId="{56AAEC7D-BF05-4BDC-95C7-9E7AEF299F97}" type="presParOf" srcId="{D2EEAADB-C48C-4513-B85A-707BA92CA297}" destId="{B4DA9E5E-CB12-4F9E-9D77-953C1097A95C}" srcOrd="1" destOrd="0" presId="urn:microsoft.com/office/officeart/2005/8/layout/lProcess3"/>
    <dgm:cxn modelId="{3D53200D-FC4D-40DF-99D7-27329B6DF615}" type="presParOf" srcId="{D2EEAADB-C48C-4513-B85A-707BA92CA297}" destId="{326C7E6D-8A4A-441C-8D30-5C4E5AB2A7BB}" srcOrd="2" destOrd="0" presId="urn:microsoft.com/office/officeart/2005/8/layout/lProcess3"/>
    <dgm:cxn modelId="{5C42842B-03E6-418E-909A-A74E1E254C06}" type="presParOf" srcId="{F49A9862-D5B5-4E8B-9DD0-EDC0513F5C76}" destId="{F759260C-19EB-4948-98D6-F9C2AE8B04DC}" srcOrd="1" destOrd="0" presId="urn:microsoft.com/office/officeart/2005/8/layout/lProcess3"/>
    <dgm:cxn modelId="{E64A19F3-CF86-4982-A321-2D0CCAE5CC94}" type="presParOf" srcId="{F49A9862-D5B5-4E8B-9DD0-EDC0513F5C76}" destId="{EF763D5B-F55A-4FD7-A63F-A8A3ECCFB922}" srcOrd="2" destOrd="0" presId="urn:microsoft.com/office/officeart/2005/8/layout/lProcess3"/>
    <dgm:cxn modelId="{86EAF918-A95F-47F0-A4B2-FAF69A08CBDF}" type="presParOf" srcId="{EF763D5B-F55A-4FD7-A63F-A8A3ECCFB922}" destId="{3BB57241-4463-4BB7-8B42-4FC5D0160346}" srcOrd="0" destOrd="0" presId="urn:microsoft.com/office/officeart/2005/8/layout/lProcess3"/>
    <dgm:cxn modelId="{3D324DCD-F37F-49B0-BD59-021A053BCE7A}" type="presParOf" srcId="{EF763D5B-F55A-4FD7-A63F-A8A3ECCFB922}" destId="{25737604-795D-43EC-A35D-42ED590C132B}" srcOrd="1" destOrd="0" presId="urn:microsoft.com/office/officeart/2005/8/layout/lProcess3"/>
    <dgm:cxn modelId="{9A64B2C0-43BE-4899-B06F-907AF9F8B964}" type="presParOf" srcId="{EF763D5B-F55A-4FD7-A63F-A8A3ECCFB922}" destId="{D1B70D99-8398-4580-8198-B1CEC269CCA7}" srcOrd="2" destOrd="0" presId="urn:microsoft.com/office/officeart/2005/8/layout/lProcess3"/>
    <dgm:cxn modelId="{E9E8BCC6-716D-48FB-8252-A7EA00F48264}" type="presParOf" srcId="{F49A9862-D5B5-4E8B-9DD0-EDC0513F5C76}" destId="{94FE5028-030C-4058-AC95-7F6548ED473F}" srcOrd="3" destOrd="0" presId="urn:microsoft.com/office/officeart/2005/8/layout/lProcess3"/>
    <dgm:cxn modelId="{1CCB4536-A3A9-4AED-A88E-DD27A4AE4194}" type="presParOf" srcId="{F49A9862-D5B5-4E8B-9DD0-EDC0513F5C76}" destId="{FCEA9616-A806-4AF3-A1DC-BAB56577FB68}" srcOrd="4" destOrd="0" presId="urn:microsoft.com/office/officeart/2005/8/layout/lProcess3"/>
    <dgm:cxn modelId="{6878AD5D-DD8E-4E34-87B9-072BC4A6BA17}" type="presParOf" srcId="{FCEA9616-A806-4AF3-A1DC-BAB56577FB68}" destId="{73F5BC04-4989-41F7-AE78-074518BD3557}" srcOrd="0" destOrd="0" presId="urn:microsoft.com/office/officeart/2005/8/layout/lProcess3"/>
    <dgm:cxn modelId="{C8C70214-CA0E-4CEB-B2E8-DB7E0D7933CE}" type="presParOf" srcId="{FCEA9616-A806-4AF3-A1DC-BAB56577FB68}" destId="{1CEC6009-3F7E-4F42-B691-53880DB87F22}" srcOrd="1" destOrd="0" presId="urn:microsoft.com/office/officeart/2005/8/layout/lProcess3"/>
    <dgm:cxn modelId="{4DAB6EF7-D63A-47CD-B701-08D7BFA69EA9}" type="presParOf" srcId="{FCEA9616-A806-4AF3-A1DC-BAB56577FB68}" destId="{3DD6BD90-A2AC-4F3B-BD7D-F2969E00A758}" srcOrd="2" destOrd="0" presId="urn:microsoft.com/office/officeart/2005/8/layout/lProcess3"/>
    <dgm:cxn modelId="{2AB4DFA8-E985-4053-827C-59B316984BF1}" type="presParOf" srcId="{F49A9862-D5B5-4E8B-9DD0-EDC0513F5C76}" destId="{9EA4B76E-80CB-4932-998E-E6DF6B0E9904}" srcOrd="5" destOrd="0" presId="urn:microsoft.com/office/officeart/2005/8/layout/lProcess3"/>
    <dgm:cxn modelId="{3F8F19A8-97D2-45A7-9D9E-314C66B87DDB}" type="presParOf" srcId="{F49A9862-D5B5-4E8B-9DD0-EDC0513F5C76}" destId="{C3E7D6B1-D780-4525-B677-3882F5A775B1}" srcOrd="6" destOrd="0" presId="urn:microsoft.com/office/officeart/2005/8/layout/lProcess3"/>
    <dgm:cxn modelId="{89E5A8E7-B8EE-48D5-8AB3-9F543FC23A6B}" type="presParOf" srcId="{C3E7D6B1-D780-4525-B677-3882F5A775B1}" destId="{1B2B2817-A41C-406A-BD35-C657D0821092}" srcOrd="0" destOrd="0" presId="urn:microsoft.com/office/officeart/2005/8/layout/lProcess3"/>
    <dgm:cxn modelId="{BF222820-E2AC-467E-A81E-BE5A3D91A10A}" type="presParOf" srcId="{C3E7D6B1-D780-4525-B677-3882F5A775B1}" destId="{8C9C5EFD-C3F3-46D7-9B50-472092AFC632}" srcOrd="1" destOrd="0" presId="urn:microsoft.com/office/officeart/2005/8/layout/lProcess3"/>
    <dgm:cxn modelId="{826264A0-1EDA-410F-9D9B-0731ED1B56B3}" type="presParOf" srcId="{C3E7D6B1-D780-4525-B677-3882F5A775B1}" destId="{DED2D4FC-64C9-497D-ADCF-5765BC8D748D}" srcOrd="2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4FD88E8-8AC9-4B1F-A0C4-A20C1D97D604}">
      <dsp:nvSpPr>
        <dsp:cNvPr id="0" name=""/>
        <dsp:cNvSpPr/>
      </dsp:nvSpPr>
      <dsp:spPr>
        <a:xfrm>
          <a:off x="76203" y="0"/>
          <a:ext cx="1142999" cy="1142999"/>
        </a:xfrm>
        <a:prstGeom prst="pie">
          <a:avLst>
            <a:gd name="adj1" fmla="val 5400000"/>
            <a:gd name="adj2" fmla="val 16200000"/>
          </a:avLst>
        </a:prstGeom>
        <a:gradFill rotWithShape="1">
          <a:gsLst>
            <a:gs pos="0">
              <a:schemeClr val="accent3">
                <a:tint val="50000"/>
                <a:satMod val="300000"/>
              </a:schemeClr>
            </a:gs>
            <a:gs pos="35000">
              <a:schemeClr val="accent3">
                <a:tint val="37000"/>
                <a:satMod val="300000"/>
              </a:schemeClr>
            </a:gs>
            <a:gs pos="100000">
              <a:schemeClr val="accent3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3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</dsp:sp>
    <dsp:sp modelId="{508660B7-E931-4D2D-869E-C294046FF6B9}">
      <dsp:nvSpPr>
        <dsp:cNvPr id="0" name=""/>
        <dsp:cNvSpPr/>
      </dsp:nvSpPr>
      <dsp:spPr>
        <a:xfrm>
          <a:off x="571499" y="0"/>
          <a:ext cx="5753100" cy="1142999"/>
        </a:xfrm>
        <a:prstGeom prst="rect">
          <a:avLst/>
        </a:prstGeom>
        <a:gradFill rotWithShape="1">
          <a:gsLst>
            <a:gs pos="0">
              <a:schemeClr val="accent6">
                <a:tint val="50000"/>
                <a:satMod val="300000"/>
              </a:schemeClr>
            </a:gs>
            <a:gs pos="35000">
              <a:schemeClr val="accent6">
                <a:tint val="37000"/>
                <a:satMod val="300000"/>
              </a:schemeClr>
            </a:gs>
            <a:gs pos="100000">
              <a:schemeClr val="accent6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6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  <a:scene3d>
            <a:camera prst="orthographicFront"/>
            <a:lightRig rig="soft" dir="tl">
              <a:rot lat="0" lon="0" rev="0"/>
            </a:lightRig>
          </a:scene3d>
          <a:sp3d contourW="25400" prstMaterial="matte">
            <a:bevelT w="25400" h="55880" prst="artDeco"/>
            <a:contourClr>
              <a:schemeClr val="accent2">
                <a:tint val="20000"/>
              </a:schemeClr>
            </a:contourClr>
          </a:sp3d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b="1" kern="1200" cap="none" spc="0" dirty="0" smtClean="0">
            <a:ln w="11430"/>
            <a:solidFill>
              <a:schemeClr val="accent4">
                <a:lumMod val="10000"/>
              </a:schemeClr>
            </a:solidFill>
            <a:effectLst>
              <a:outerShdw blurRad="80000" dist="40000" dir="5040000" algn="tl">
                <a:srgbClr val="000000">
                  <a:alpha val="30000"/>
                </a:srgbClr>
              </a:outerShdw>
            </a:effectLst>
            <a:latin typeface="NikoshBAN" pitchFamily="2" charset="0"/>
            <a:cs typeface="NikoshBAN" pitchFamily="2" charset="0"/>
          </a:endParaRPr>
        </a:p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8000" b="1" kern="1200" cap="none" spc="0" dirty="0" smtClean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4">
                  <a:lumMod val="10000"/>
                </a:schemeClr>
              </a:solidFill>
              <a:effectLst>
                <a:outerShdw blurRad="50800" algn="tl" rotWithShape="0">
                  <a:srgbClr val="000000"/>
                </a:outerShdw>
              </a:effectLst>
              <a:latin typeface="NikoshBAN" pitchFamily="2" charset="0"/>
              <a:cs typeface="NikoshBAN" pitchFamily="2" charset="0"/>
            </a:rPr>
            <a:t>পরিচিতি</a:t>
          </a:r>
          <a:endParaRPr lang="en-US" sz="8000" b="1" kern="1200" cap="none" spc="0" dirty="0">
            <a:ln w="17780" cmpd="sng">
              <a:solidFill>
                <a:srgbClr val="FFFFFF"/>
              </a:solidFill>
              <a:prstDash val="solid"/>
              <a:miter lim="800000"/>
            </a:ln>
            <a:solidFill>
              <a:schemeClr val="accent4">
                <a:lumMod val="10000"/>
              </a:schemeClr>
            </a:solidFill>
            <a:effectLst>
              <a:outerShdw blurRad="50800" algn="tl" rotWithShape="0">
                <a:srgbClr val="000000"/>
              </a:outerShdw>
            </a:effectLst>
            <a:latin typeface="NikoshBAN" pitchFamily="2" charset="0"/>
            <a:cs typeface="NikoshBAN" pitchFamily="2" charset="0"/>
          </a:endParaRPr>
        </a:p>
      </dsp:txBody>
      <dsp:txXfrm>
        <a:off x="571499" y="0"/>
        <a:ext cx="5753100" cy="114299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B9B20C9-1542-4C91-9CF9-8ED47A99E3EB}">
      <dsp:nvSpPr>
        <dsp:cNvPr id="0" name=""/>
        <dsp:cNvSpPr/>
      </dsp:nvSpPr>
      <dsp:spPr>
        <a:xfrm>
          <a:off x="265930" y="73166"/>
          <a:ext cx="1625934" cy="851296"/>
        </a:xfrm>
        <a:prstGeom prst="chevron">
          <a:avLst/>
        </a:prstGeom>
        <a:solidFill>
          <a:schemeClr val="accent6">
            <a:lumMod val="50000"/>
          </a:schemeClr>
        </a:solidFill>
        <a:ln>
          <a:solidFill>
            <a:schemeClr val="accent5">
              <a:lumMod val="75000"/>
            </a:schemeClr>
          </a:solidFill>
        </a:ln>
        <a:effectLst/>
        <a:sp3d extrusionH="381000" contourW="38100" prstMaterial="matte">
          <a:bevelT w="165100" prst="coolSlant"/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17780" rIns="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ts val="600"/>
            </a:spcAft>
          </a:pPr>
          <a:r>
            <a:rPr lang="bn-IN" sz="2800" b="0" kern="1200" cap="none" spc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rPr>
            <a:t>শ্রেণি</a:t>
          </a:r>
          <a:endParaRPr lang="en-US" sz="2800" b="0" kern="1200" cap="none" spc="0" dirty="0">
            <a:ln w="18415" cmpd="sng">
              <a:solidFill>
                <a:srgbClr val="FFFFFF"/>
              </a:solidFill>
              <a:prstDash val="solid"/>
            </a:ln>
            <a:solidFill>
              <a:srgbClr val="FFFFFF"/>
            </a:solidFill>
            <a:effectLst>
              <a:outerShdw blurRad="63500" dir="3600000" algn="tl" rotWithShape="0">
                <a:srgbClr val="000000">
                  <a:alpha val="70000"/>
                </a:srgbClr>
              </a:outerShdw>
            </a:effectLst>
            <a:latin typeface="NikoshBAN" pitchFamily="2" charset="0"/>
            <a:cs typeface="NikoshBAN" pitchFamily="2" charset="0"/>
          </a:endParaRPr>
        </a:p>
      </dsp:txBody>
      <dsp:txXfrm>
        <a:off x="691578" y="73166"/>
        <a:ext cx="774638" cy="851296"/>
      </dsp:txXfrm>
    </dsp:sp>
    <dsp:sp modelId="{326C7E6D-8A4A-441C-8D30-5C4E5AB2A7BB}">
      <dsp:nvSpPr>
        <dsp:cNvPr id="0" name=""/>
        <dsp:cNvSpPr/>
      </dsp:nvSpPr>
      <dsp:spPr>
        <a:xfrm>
          <a:off x="1485553" y="777"/>
          <a:ext cx="3071876" cy="996074"/>
        </a:xfrm>
        <a:prstGeom prst="chevron">
          <a:avLst/>
        </a:prstGeom>
        <a:solidFill>
          <a:srgbClr val="00B0F0"/>
        </a:solidFill>
        <a:ln>
          <a:solidFill>
            <a:schemeClr val="accent5">
              <a:lumMod val="75000"/>
            </a:schemeClr>
          </a:solidFill>
        </a:ln>
        <a:effectLst/>
        <a:sp3d extrusionH="381000" contourW="38100" prstMaterial="matte">
          <a:bevelT w="165100" prst="coolSlant"/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22860" rIns="0" bIns="228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b="0" kern="1200" cap="none" spc="0" dirty="0" smtClean="0">
              <a:ln w="17780" cmpd="sng">
                <a:solidFill>
                  <a:schemeClr val="accent4">
                    <a:lumMod val="10000"/>
                  </a:schemeClr>
                </a:solidFill>
                <a:prstDash val="solid"/>
                <a:miter lim="800000"/>
              </a:ln>
              <a:solidFill>
                <a:schemeClr val="accent4">
                  <a:lumMod val="10000"/>
                </a:schemeClr>
              </a:solidFill>
              <a:effectLst/>
              <a:latin typeface="NikoshBAN" pitchFamily="2" charset="0"/>
              <a:cs typeface="NikoshBAN" pitchFamily="2" charset="0"/>
            </a:rPr>
            <a:t>৬ষ্ঠ</a:t>
          </a:r>
          <a:endParaRPr lang="en-US" sz="3600" b="0" kern="1200" cap="none" spc="0" dirty="0">
            <a:ln w="17780" cmpd="sng">
              <a:solidFill>
                <a:schemeClr val="accent4">
                  <a:lumMod val="10000"/>
                </a:schemeClr>
              </a:solidFill>
              <a:prstDash val="solid"/>
              <a:miter lim="800000"/>
            </a:ln>
            <a:solidFill>
              <a:schemeClr val="accent4">
                <a:lumMod val="10000"/>
              </a:schemeClr>
            </a:solidFill>
            <a:effectLst/>
            <a:latin typeface="NikoshBAN" pitchFamily="2" charset="0"/>
            <a:cs typeface="NikoshBAN" pitchFamily="2" charset="0"/>
          </a:endParaRPr>
        </a:p>
      </dsp:txBody>
      <dsp:txXfrm>
        <a:off x="1983590" y="777"/>
        <a:ext cx="2075802" cy="996074"/>
      </dsp:txXfrm>
    </dsp:sp>
    <dsp:sp modelId="{3BB57241-4463-4BB7-8B42-4FC5D0160346}">
      <dsp:nvSpPr>
        <dsp:cNvPr id="0" name=""/>
        <dsp:cNvSpPr/>
      </dsp:nvSpPr>
      <dsp:spPr>
        <a:xfrm>
          <a:off x="265930" y="1188423"/>
          <a:ext cx="1625934" cy="851296"/>
        </a:xfrm>
        <a:prstGeom prst="chevron">
          <a:avLst/>
        </a:prstGeom>
        <a:solidFill>
          <a:schemeClr val="accent6">
            <a:lumMod val="50000"/>
          </a:schemeClr>
        </a:solidFill>
        <a:ln>
          <a:solidFill>
            <a:schemeClr val="accent5">
              <a:lumMod val="75000"/>
            </a:schemeClr>
          </a:solidFill>
        </a:ln>
        <a:effectLst/>
        <a:sp3d extrusionH="381000" contourW="38100" prstMaterial="matte">
          <a:bevelT w="165100" prst="coolSlant"/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17780" rIns="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bn-IN" sz="2800" b="0" kern="1200" cap="none" spc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rPr>
            <a:t>বিষয়</a:t>
          </a:r>
          <a:endParaRPr lang="en-US" sz="2800" b="0" kern="1200" cap="none" spc="0" dirty="0">
            <a:ln w="18415" cmpd="sng">
              <a:solidFill>
                <a:srgbClr val="FFFFFF"/>
              </a:solidFill>
              <a:prstDash val="solid"/>
            </a:ln>
            <a:solidFill>
              <a:srgbClr val="FFFFFF"/>
            </a:solidFill>
            <a:effectLst>
              <a:outerShdw blurRad="63500" dir="3600000" algn="tl" rotWithShape="0">
                <a:srgbClr val="000000">
                  <a:alpha val="70000"/>
                </a:srgbClr>
              </a:outerShdw>
            </a:effectLst>
            <a:latin typeface="NikoshBAN" pitchFamily="2" charset="0"/>
            <a:cs typeface="NikoshBAN" pitchFamily="2" charset="0"/>
          </a:endParaRPr>
        </a:p>
      </dsp:txBody>
      <dsp:txXfrm>
        <a:off x="691578" y="1188423"/>
        <a:ext cx="774638" cy="851296"/>
      </dsp:txXfrm>
    </dsp:sp>
    <dsp:sp modelId="{D1B70D99-8398-4580-8198-B1CEC269CCA7}">
      <dsp:nvSpPr>
        <dsp:cNvPr id="0" name=""/>
        <dsp:cNvSpPr/>
      </dsp:nvSpPr>
      <dsp:spPr>
        <a:xfrm>
          <a:off x="1485553" y="1116034"/>
          <a:ext cx="3071876" cy="996074"/>
        </a:xfrm>
        <a:prstGeom prst="chevron">
          <a:avLst/>
        </a:prstGeom>
        <a:solidFill>
          <a:srgbClr val="00B0F0"/>
        </a:solidFill>
        <a:ln>
          <a:solidFill>
            <a:schemeClr val="accent5">
              <a:lumMod val="75000"/>
            </a:schemeClr>
          </a:solidFill>
        </a:ln>
        <a:effectLst/>
        <a:sp3d extrusionH="381000" contourW="38100" prstMaterial="matte">
          <a:bevelT w="165100" prst="coolSlant"/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17780" rIns="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2800" b="0" kern="1200" cap="none" spc="0" dirty="0" smtClean="0">
              <a:ln w="17780" cmpd="sng">
                <a:solidFill>
                  <a:schemeClr val="accent4">
                    <a:lumMod val="10000"/>
                  </a:schemeClr>
                </a:solidFill>
                <a:prstDash val="solid"/>
                <a:miter lim="800000"/>
              </a:ln>
              <a:solidFill>
                <a:schemeClr val="accent4">
                  <a:lumMod val="10000"/>
                </a:schemeClr>
              </a:solidFill>
              <a:effectLst/>
              <a:latin typeface="NikoshBAN" pitchFamily="2" charset="0"/>
              <a:cs typeface="NikoshBAN" pitchFamily="2" charset="0"/>
            </a:rPr>
            <a:t>বাংলাদেশ ও বিশ্ব পরিচয়</a:t>
          </a:r>
          <a:endParaRPr lang="en-US" sz="2800" b="0" kern="1200" cap="none" spc="0" dirty="0">
            <a:ln w="17780" cmpd="sng">
              <a:solidFill>
                <a:schemeClr val="accent4">
                  <a:lumMod val="10000"/>
                </a:schemeClr>
              </a:solidFill>
              <a:prstDash val="solid"/>
              <a:miter lim="800000"/>
            </a:ln>
            <a:solidFill>
              <a:schemeClr val="accent4">
                <a:lumMod val="10000"/>
              </a:schemeClr>
            </a:solidFill>
            <a:effectLst/>
            <a:latin typeface="NikoshBAN" pitchFamily="2" charset="0"/>
            <a:cs typeface="NikoshBAN" pitchFamily="2" charset="0"/>
          </a:endParaRPr>
        </a:p>
      </dsp:txBody>
      <dsp:txXfrm>
        <a:off x="1983590" y="1116034"/>
        <a:ext cx="2075802" cy="996074"/>
      </dsp:txXfrm>
    </dsp:sp>
    <dsp:sp modelId="{73F5BC04-4989-41F7-AE78-074518BD3557}">
      <dsp:nvSpPr>
        <dsp:cNvPr id="0" name=""/>
        <dsp:cNvSpPr/>
      </dsp:nvSpPr>
      <dsp:spPr>
        <a:xfrm>
          <a:off x="265930" y="2303679"/>
          <a:ext cx="1625934" cy="851296"/>
        </a:xfrm>
        <a:prstGeom prst="chevron">
          <a:avLst/>
        </a:prstGeom>
        <a:solidFill>
          <a:schemeClr val="accent6">
            <a:lumMod val="50000"/>
          </a:schemeClr>
        </a:solidFill>
        <a:ln>
          <a:solidFill>
            <a:schemeClr val="accent5">
              <a:lumMod val="75000"/>
            </a:schemeClr>
          </a:solidFill>
        </a:ln>
        <a:effectLst/>
        <a:sp3d extrusionH="381000" contourW="38100" prstMaterial="matte">
          <a:bevelT w="165100" prst="coolSlant"/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17780" rIns="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bn-BD" sz="2800" b="0" kern="1200" cap="none" spc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rPr>
            <a:t>অধ্যায় ও পাঠ</a:t>
          </a:r>
          <a:endParaRPr lang="en-US" sz="2800" b="0" kern="1200" cap="none" spc="0" dirty="0">
            <a:ln w="18415" cmpd="sng">
              <a:solidFill>
                <a:srgbClr val="FFFFFF"/>
              </a:solidFill>
              <a:prstDash val="solid"/>
            </a:ln>
            <a:solidFill>
              <a:srgbClr val="FFFFFF"/>
            </a:solidFill>
            <a:effectLst>
              <a:outerShdw blurRad="63500" dir="3600000" algn="tl" rotWithShape="0">
                <a:srgbClr val="000000">
                  <a:alpha val="70000"/>
                </a:srgbClr>
              </a:outerShdw>
            </a:effectLst>
            <a:latin typeface="NikoshBAN" pitchFamily="2" charset="0"/>
            <a:cs typeface="NikoshBAN" pitchFamily="2" charset="0"/>
          </a:endParaRPr>
        </a:p>
      </dsp:txBody>
      <dsp:txXfrm>
        <a:off x="691578" y="2303679"/>
        <a:ext cx="774638" cy="851296"/>
      </dsp:txXfrm>
    </dsp:sp>
    <dsp:sp modelId="{3DD6BD90-A2AC-4F3B-BD7D-F2969E00A758}">
      <dsp:nvSpPr>
        <dsp:cNvPr id="0" name=""/>
        <dsp:cNvSpPr/>
      </dsp:nvSpPr>
      <dsp:spPr>
        <a:xfrm>
          <a:off x="1485553" y="2231290"/>
          <a:ext cx="3071876" cy="996074"/>
        </a:xfrm>
        <a:prstGeom prst="chevron">
          <a:avLst/>
        </a:prstGeom>
        <a:solidFill>
          <a:srgbClr val="00B0F0"/>
        </a:solidFill>
        <a:ln>
          <a:solidFill>
            <a:schemeClr val="accent5">
              <a:lumMod val="75000"/>
            </a:schemeClr>
          </a:solidFill>
        </a:ln>
        <a:effectLst/>
        <a:sp3d extrusionH="381000" contourW="38100" prstMaterial="matte">
          <a:bevelT w="165100" prst="coolSlant"/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17780" rIns="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2800" b="0" kern="1200" cap="none" spc="0" dirty="0" smtClean="0">
              <a:ln w="17780" cmpd="sng">
                <a:solidFill>
                  <a:schemeClr val="accent4">
                    <a:lumMod val="10000"/>
                  </a:schemeClr>
                </a:solidFill>
                <a:prstDash val="solid"/>
                <a:miter lim="800000"/>
              </a:ln>
              <a:solidFill>
                <a:schemeClr val="accent4">
                  <a:lumMod val="10000"/>
                </a:schemeClr>
              </a:solidFill>
              <a:effectLst/>
              <a:latin typeface="NikoshBAN" pitchFamily="2" charset="0"/>
              <a:cs typeface="NikoshBAN" pitchFamily="2" charset="0"/>
            </a:rPr>
            <a:t>অধ্যায়:</a:t>
          </a:r>
          <a:r>
            <a:rPr lang="en-US" sz="2800" b="0" kern="1200" cap="none" spc="0" dirty="0" smtClean="0">
              <a:ln w="17780" cmpd="sng">
                <a:solidFill>
                  <a:schemeClr val="accent4">
                    <a:lumMod val="10000"/>
                  </a:schemeClr>
                </a:solidFill>
                <a:prstDash val="solid"/>
                <a:miter lim="800000"/>
              </a:ln>
              <a:solidFill>
                <a:schemeClr val="accent4">
                  <a:lumMod val="10000"/>
                </a:schemeClr>
              </a:solidFill>
              <a:effectLst/>
              <a:latin typeface="NikoshBAN" pitchFamily="2" charset="0"/>
              <a:cs typeface="NikoshBAN" pitchFamily="2" charset="0"/>
            </a:rPr>
            <a:t>৩</a:t>
          </a:r>
        </a:p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0" kern="1200" cap="none" spc="0" dirty="0" err="1" smtClean="0">
              <a:ln w="17780" cmpd="sng">
                <a:solidFill>
                  <a:schemeClr val="accent4">
                    <a:lumMod val="10000"/>
                  </a:schemeClr>
                </a:solidFill>
                <a:prstDash val="solid"/>
                <a:miter lim="800000"/>
              </a:ln>
              <a:solidFill>
                <a:schemeClr val="accent4">
                  <a:lumMod val="10000"/>
                </a:schemeClr>
              </a:solidFill>
              <a:effectLst/>
              <a:latin typeface="NikoshBAN" pitchFamily="2" charset="0"/>
              <a:cs typeface="NikoshBAN" pitchFamily="2" charset="0"/>
            </a:rPr>
            <a:t>এশিয়ার</a:t>
          </a:r>
          <a:r>
            <a:rPr lang="en-US" sz="1800" b="0" kern="1200" cap="none" spc="0" dirty="0" smtClean="0">
              <a:ln w="17780" cmpd="sng">
                <a:solidFill>
                  <a:schemeClr val="accent4">
                    <a:lumMod val="10000"/>
                  </a:schemeClr>
                </a:solidFill>
                <a:prstDash val="solid"/>
                <a:miter lim="800000"/>
              </a:ln>
              <a:solidFill>
                <a:schemeClr val="accent4">
                  <a:lumMod val="10000"/>
                </a:schemeClr>
              </a:solidFill>
              <a:effectLst/>
              <a:latin typeface="NikoshBAN" pitchFamily="2" charset="0"/>
              <a:cs typeface="NikoshBAN" pitchFamily="2" charset="0"/>
            </a:rPr>
            <a:t> </a:t>
          </a:r>
          <a:r>
            <a:rPr lang="en-US" sz="1800" b="0" kern="1200" cap="none" spc="0" dirty="0" err="1" smtClean="0">
              <a:ln w="17780" cmpd="sng">
                <a:solidFill>
                  <a:schemeClr val="accent4">
                    <a:lumMod val="10000"/>
                  </a:schemeClr>
                </a:solidFill>
                <a:prstDash val="solid"/>
                <a:miter lim="800000"/>
              </a:ln>
              <a:solidFill>
                <a:schemeClr val="accent4">
                  <a:lumMod val="10000"/>
                </a:schemeClr>
              </a:solidFill>
              <a:effectLst/>
              <a:latin typeface="NikoshBAN" pitchFamily="2" charset="0"/>
              <a:cs typeface="NikoshBAN" pitchFamily="2" charset="0"/>
            </a:rPr>
            <a:t>ভূপ্রকৃতি</a:t>
          </a:r>
          <a:r>
            <a:rPr lang="en-US" sz="1800" b="0" kern="1200" cap="none" spc="0" dirty="0" smtClean="0">
              <a:ln w="17780" cmpd="sng">
                <a:solidFill>
                  <a:schemeClr val="accent4">
                    <a:lumMod val="10000"/>
                  </a:schemeClr>
                </a:solidFill>
                <a:prstDash val="solid"/>
                <a:miter lim="800000"/>
              </a:ln>
              <a:solidFill>
                <a:schemeClr val="accent4">
                  <a:lumMod val="10000"/>
                </a:schemeClr>
              </a:solidFill>
              <a:effectLst/>
              <a:latin typeface="NikoshBAN" pitchFamily="2" charset="0"/>
              <a:cs typeface="NikoshBAN" pitchFamily="2" charset="0"/>
            </a:rPr>
            <a:t> ও </a:t>
          </a:r>
          <a:r>
            <a:rPr lang="en-US" sz="1800" b="0" kern="1200" cap="none" spc="0" dirty="0" err="1" smtClean="0">
              <a:ln w="17780" cmpd="sng">
                <a:solidFill>
                  <a:schemeClr val="accent4">
                    <a:lumMod val="10000"/>
                  </a:schemeClr>
                </a:solidFill>
                <a:prstDash val="solid"/>
                <a:miter lim="800000"/>
              </a:ln>
              <a:solidFill>
                <a:schemeClr val="accent4">
                  <a:lumMod val="10000"/>
                </a:schemeClr>
              </a:solidFill>
              <a:effectLst/>
              <a:latin typeface="NikoshBAN" pitchFamily="2" charset="0"/>
              <a:cs typeface="NikoshBAN" pitchFamily="2" charset="0"/>
            </a:rPr>
            <a:t>জলবায়ু</a:t>
          </a:r>
          <a:endParaRPr lang="en-US" sz="1800" b="0" kern="1200" cap="none" spc="0" dirty="0" smtClean="0">
            <a:ln w="17780" cmpd="sng">
              <a:solidFill>
                <a:schemeClr val="accent4">
                  <a:lumMod val="10000"/>
                </a:schemeClr>
              </a:solidFill>
              <a:prstDash val="solid"/>
              <a:miter lim="800000"/>
            </a:ln>
            <a:solidFill>
              <a:schemeClr val="accent4">
                <a:lumMod val="10000"/>
              </a:schemeClr>
            </a:solidFill>
            <a:effectLst/>
            <a:latin typeface="NikoshBAN" pitchFamily="2" charset="0"/>
            <a:cs typeface="NikoshBAN" pitchFamily="2" charset="0"/>
          </a:endParaRPr>
        </a:p>
      </dsp:txBody>
      <dsp:txXfrm>
        <a:off x="1983590" y="2231290"/>
        <a:ext cx="2075802" cy="996074"/>
      </dsp:txXfrm>
    </dsp:sp>
    <dsp:sp modelId="{1B2B2817-A41C-406A-BD35-C657D0821092}">
      <dsp:nvSpPr>
        <dsp:cNvPr id="0" name=""/>
        <dsp:cNvSpPr/>
      </dsp:nvSpPr>
      <dsp:spPr>
        <a:xfrm>
          <a:off x="265930" y="3418936"/>
          <a:ext cx="1625934" cy="851296"/>
        </a:xfrm>
        <a:prstGeom prst="chevron">
          <a:avLst/>
        </a:prstGeom>
        <a:solidFill>
          <a:schemeClr val="accent6">
            <a:lumMod val="50000"/>
          </a:schemeClr>
        </a:solidFill>
        <a:ln>
          <a:solidFill>
            <a:schemeClr val="accent5">
              <a:lumMod val="75000"/>
            </a:schemeClr>
          </a:solidFill>
        </a:ln>
        <a:effectLst/>
        <a:sp3d extrusionH="381000" contourW="38100" prstMaterial="matte">
          <a:bevelT w="165100" prst="coolSlant"/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17780" rIns="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2800" b="0" kern="1200" cap="none" spc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rPr>
            <a:t>সময়</a:t>
          </a:r>
          <a:endParaRPr lang="en-US" sz="2800" b="0" kern="1200" cap="none" spc="0" dirty="0">
            <a:ln w="18415" cmpd="sng">
              <a:solidFill>
                <a:srgbClr val="FFFFFF"/>
              </a:solidFill>
              <a:prstDash val="solid"/>
            </a:ln>
            <a:solidFill>
              <a:srgbClr val="FFFFFF"/>
            </a:solidFill>
            <a:effectLst>
              <a:outerShdw blurRad="63500" dir="3600000" algn="tl" rotWithShape="0">
                <a:srgbClr val="000000">
                  <a:alpha val="70000"/>
                </a:srgbClr>
              </a:outerShdw>
            </a:effectLst>
            <a:latin typeface="NikoshBAN" pitchFamily="2" charset="0"/>
            <a:cs typeface="NikoshBAN" pitchFamily="2" charset="0"/>
          </a:endParaRPr>
        </a:p>
      </dsp:txBody>
      <dsp:txXfrm>
        <a:off x="691578" y="3418936"/>
        <a:ext cx="774638" cy="851296"/>
      </dsp:txXfrm>
    </dsp:sp>
    <dsp:sp modelId="{DED2D4FC-64C9-497D-ADCF-5765BC8D748D}">
      <dsp:nvSpPr>
        <dsp:cNvPr id="0" name=""/>
        <dsp:cNvSpPr/>
      </dsp:nvSpPr>
      <dsp:spPr>
        <a:xfrm>
          <a:off x="1485553" y="3346547"/>
          <a:ext cx="3071876" cy="996074"/>
        </a:xfrm>
        <a:prstGeom prst="chevron">
          <a:avLst/>
        </a:prstGeom>
        <a:solidFill>
          <a:srgbClr val="00B0F0"/>
        </a:solidFill>
        <a:ln>
          <a:solidFill>
            <a:schemeClr val="accent5">
              <a:lumMod val="75000"/>
            </a:schemeClr>
          </a:solidFill>
        </a:ln>
        <a:effectLst/>
        <a:sp3d extrusionH="381000" contourW="38100" prstMaterial="matte">
          <a:bevelT w="165100" prst="coolSlant"/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22860" rIns="0" bIns="228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3600" b="0" kern="1200" cap="none" spc="0" dirty="0" smtClean="0">
              <a:ln w="17780" cmpd="sng">
                <a:solidFill>
                  <a:schemeClr val="accent4">
                    <a:lumMod val="10000"/>
                  </a:schemeClr>
                </a:solidFill>
                <a:prstDash val="solid"/>
                <a:miter lim="800000"/>
              </a:ln>
              <a:solidFill>
                <a:schemeClr val="accent4">
                  <a:lumMod val="10000"/>
                </a:schemeClr>
              </a:solidFill>
              <a:effectLst/>
              <a:latin typeface="NikoshBAN" pitchFamily="2" charset="0"/>
              <a:cs typeface="NikoshBAN" pitchFamily="2" charset="0"/>
            </a:rPr>
            <a:t>৫০ মিনিট</a:t>
          </a:r>
          <a:endParaRPr lang="en-US" sz="3600" b="0" kern="1200" cap="none" spc="0" dirty="0">
            <a:ln w="17780" cmpd="sng">
              <a:solidFill>
                <a:schemeClr val="accent4">
                  <a:lumMod val="10000"/>
                </a:schemeClr>
              </a:solidFill>
              <a:prstDash val="solid"/>
              <a:miter lim="800000"/>
            </a:ln>
            <a:solidFill>
              <a:schemeClr val="accent4">
                <a:lumMod val="10000"/>
              </a:schemeClr>
            </a:solidFill>
            <a:effectLst/>
            <a:latin typeface="NikoshBAN" pitchFamily="2" charset="0"/>
            <a:cs typeface="NikoshBAN" pitchFamily="2" charset="0"/>
          </a:endParaRPr>
        </a:p>
      </dsp:txBody>
      <dsp:txXfrm>
        <a:off x="1983590" y="3346547"/>
        <a:ext cx="2075802" cy="99607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5">
  <dgm:title val=""/>
  <dgm:desc val=""/>
  <dgm:catLst>
    <dgm:cat type="3D" pri="11500"/>
  </dgm:catLst>
  <dgm:scene3d>
    <a:camera prst="isometricOffAxis2Left" zoom="95000"/>
    <a:lightRig rig="flat" dir="t"/>
  </dgm:scene3d>
  <dgm:styleLbl name="node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715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81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52400" extrusionH="1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38100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3810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400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150"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63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4005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40050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4005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15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7DD4964-77C9-4A7F-9874-5B5C8DE6C500}" type="datetimeFigureOut">
              <a:rPr lang="en-US" smtClean="0"/>
              <a:t>28/10/2019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D0CBD7-3C4A-44B6-80DA-01F41944BD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133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D0CBD7-3C4A-44B6-80DA-01F41944BDAD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3125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n-IN" dirty="0" smtClean="0"/>
              <a:t>শিক্ষার্থীদের</a:t>
            </a:r>
            <a:r>
              <a:rPr lang="bn-IN" baseline="0" dirty="0" smtClean="0"/>
              <a:t> প্রশ্ন করা হবে – </a:t>
            </a:r>
            <a:r>
              <a:rPr lang="bn-IN" dirty="0" smtClean="0"/>
              <a:t>পিঁপড়েরা কীভাবে বসবাস</a:t>
            </a:r>
            <a:r>
              <a:rPr lang="bn-IN" baseline="0" dirty="0" smtClean="0"/>
              <a:t> করে এবং কেন?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D0CBD7-3C4A-44B6-80DA-01F41944BDAD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88934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n-IN" dirty="0" smtClean="0"/>
              <a:t>শিক্ষার্থীদের</a:t>
            </a:r>
            <a:r>
              <a:rPr lang="bn-IN" baseline="0" dirty="0" smtClean="0"/>
              <a:t> প্রশ্ন করা হবে – </a:t>
            </a:r>
            <a:r>
              <a:rPr lang="bn-IN" dirty="0" smtClean="0"/>
              <a:t>মৌমাছিরা কীভাবে বসবাস</a:t>
            </a:r>
            <a:r>
              <a:rPr lang="bn-IN" baseline="0" dirty="0" smtClean="0"/>
              <a:t> করে এবং কেন?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D0CBD7-3C4A-44B6-80DA-01F41944BDAD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46664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n-IN" dirty="0" smtClean="0"/>
              <a:t>শিক্ষার্থীদের</a:t>
            </a:r>
            <a:r>
              <a:rPr lang="bn-IN" baseline="0" dirty="0" smtClean="0"/>
              <a:t> প্রশ্ন করা হবে – </a:t>
            </a:r>
            <a:r>
              <a:rPr lang="bn-IN" dirty="0" smtClean="0"/>
              <a:t>একা</a:t>
            </a:r>
            <a:r>
              <a:rPr lang="bn-IN" baseline="0" dirty="0" smtClean="0"/>
              <a:t> একা আহারের ব্যবস্থা করা কি সহজ না কি কষ্টকর? কেন কষ্টকর?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D0CBD7-3C4A-44B6-80DA-01F41944BDAD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719850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n-IN" dirty="0" smtClean="0"/>
              <a:t>শিক্ষার্থীদের</a:t>
            </a:r>
            <a:r>
              <a:rPr lang="bn-IN" baseline="0" dirty="0" smtClean="0"/>
              <a:t> প্রশ্ন করা হবে – </a:t>
            </a:r>
            <a:r>
              <a:rPr lang="bn-IN" sz="1200" b="0" dirty="0" smtClean="0">
                <a:ln/>
                <a:latin typeface="NikoshBAN" pitchFamily="2" charset="0"/>
                <a:cs typeface="NikoshBAN" pitchFamily="2" charset="0"/>
              </a:rPr>
              <a:t>একা আহারের ব্যবস্থা কষ্টকর ছিল তাই মানুষ</a:t>
            </a:r>
            <a:r>
              <a:rPr lang="bn-IN" sz="1200" b="0" baseline="0" dirty="0" smtClean="0">
                <a:ln/>
                <a:latin typeface="NikoshBAN" pitchFamily="2" charset="0"/>
                <a:cs typeface="NikoshBAN" pitchFamily="2" charset="0"/>
              </a:rPr>
              <a:t> কী করেছে?</a:t>
            </a:r>
            <a:endParaRPr lang="en-US" sz="1200" b="0" dirty="0" smtClean="0">
              <a:ln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D0CBD7-3C4A-44B6-80DA-01F41944BDAD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944039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n-IN" dirty="0" smtClean="0"/>
              <a:t>শিক্ষার্থীদের</a:t>
            </a:r>
            <a:r>
              <a:rPr lang="bn-IN" baseline="0" dirty="0" smtClean="0"/>
              <a:t> প্রশ্ন করা হবে – </a:t>
            </a:r>
            <a:r>
              <a:rPr lang="bn-IN" dirty="0" smtClean="0"/>
              <a:t>মানুষ কীভাবে বসবাস</a:t>
            </a:r>
            <a:r>
              <a:rPr lang="bn-IN" baseline="0" dirty="0" smtClean="0"/>
              <a:t> করে এবং কেন?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n-IN" dirty="0" smtClean="0"/>
              <a:t>দৈব-চয়নের</a:t>
            </a:r>
            <a:r>
              <a:rPr lang="bn-IN" baseline="0" dirty="0" smtClean="0"/>
              <a:t> মাধ্যমে নির্বাচিত দু-একজন শিক্ষার্থী মৌখিক বা বোর্ডে লিখিতভাবে উপস্থাপন করবে । অন্যান্য শিক্ষার্থীদেরকেও উপস্থাপনের জন্য উৎসাহিত করা হবে ।  </a:t>
            </a:r>
            <a:endParaRPr lang="en-US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D0CBD7-3C4A-44B6-80DA-01F41944BDAD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491182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n-IN" dirty="0" smtClean="0"/>
              <a:t>শিক্ষার্থীদের</a:t>
            </a:r>
            <a:r>
              <a:rPr lang="bn-IN" baseline="0" dirty="0" smtClean="0"/>
              <a:t> প্রশ্ন করা হবে – </a:t>
            </a:r>
            <a:r>
              <a:rPr lang="bn-IN" dirty="0" smtClean="0"/>
              <a:t>একা</a:t>
            </a:r>
            <a:r>
              <a:rPr lang="bn-IN" baseline="0" dirty="0" smtClean="0"/>
              <a:t> একা আত্মরক্ষা করা কি সহজ না কি কষ্টকর? কেন কষ্টকর? </a:t>
            </a:r>
            <a:endParaRPr lang="en-US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D0CBD7-3C4A-44B6-80DA-01F41944BDAD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633499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n-IN" dirty="0" smtClean="0"/>
              <a:t>শিক্ষার্থীদের</a:t>
            </a:r>
            <a:r>
              <a:rPr lang="bn-IN" baseline="0" dirty="0" smtClean="0"/>
              <a:t> প্রশ্ন করা হবে – </a:t>
            </a:r>
            <a:r>
              <a:rPr lang="bn-IN" dirty="0" smtClean="0"/>
              <a:t>একা</a:t>
            </a:r>
            <a:r>
              <a:rPr lang="bn-IN" baseline="0" dirty="0" smtClean="0"/>
              <a:t> একা আত্মরক্ষা করা কি সহজ না কি কষ্টকর? কেন কষ্টকর? </a:t>
            </a:r>
            <a:endParaRPr lang="en-US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D0CBD7-3C4A-44B6-80DA-01F41944BDAD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633499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n-IN" dirty="0" smtClean="0"/>
              <a:t>দৈব-চয়নের</a:t>
            </a:r>
            <a:r>
              <a:rPr lang="bn-IN" baseline="0" dirty="0" smtClean="0"/>
              <a:t> মাধ্যমে নির্বাচিত দু-একজন শিক্ষার্থী মৌখিক বা বোর্ডে লিখিতভাবে উপস্থাপন করবে । অন্যান্য শিক্ষার্থীদেরকেও উপস্থাপনের জন্য উৎসাহিত করা হবে ।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D0CBD7-3C4A-44B6-80DA-01F41944BDAD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00516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28/10/2019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28/10/2019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28/10/2019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28/10/2019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28/10/2019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28/10/2019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28/10/2019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28/10/2019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28/10/2019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28/10/2019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28/10/2019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28/10/2019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82012" y="143470"/>
            <a:ext cx="8909588" cy="1323439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bn-IN" sz="8000" b="1" dirty="0" smtClean="0">
                <a:ln/>
                <a:latin typeface="NikoshBAN" pitchFamily="2" charset="0"/>
                <a:cs typeface="NikoshBAN" pitchFamily="2" charset="0"/>
              </a:rPr>
              <a:t>স্বাগতম </a:t>
            </a:r>
            <a:endParaRPr lang="en-US" sz="5400" b="1" dirty="0">
              <a:ln/>
            </a:endParaRPr>
          </a:p>
        </p:txBody>
      </p:sp>
      <p:pic>
        <p:nvPicPr>
          <p:cNvPr id="1026" name="Picture 2" descr="G:\CONTENT\FLOWER\pink-flower-10_blog13121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1651477"/>
            <a:ext cx="7784336" cy="51760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155720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303540581"/>
              </p:ext>
            </p:extLst>
          </p:nvPr>
        </p:nvGraphicFramePr>
        <p:xfrm>
          <a:off x="2362200" y="381000"/>
          <a:ext cx="6324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4" name="Content Placeholder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79877551"/>
              </p:ext>
            </p:extLst>
          </p:nvPr>
        </p:nvGraphicFramePr>
        <p:xfrm>
          <a:off x="4495800" y="2362200"/>
          <a:ext cx="4953000" cy="4343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6" name="Rectangle 5"/>
          <p:cNvSpPr/>
          <p:nvPr/>
        </p:nvSpPr>
        <p:spPr>
          <a:xfrm>
            <a:off x="152400" y="3429000"/>
            <a:ext cx="45720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bn-BD" sz="3600" b="1" dirty="0">
                <a:ln w="1905"/>
                <a:solidFill>
                  <a:prstClr val="black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মো:</a:t>
            </a:r>
            <a:r>
              <a:rPr lang="en-US" sz="3600" b="1" dirty="0">
                <a:ln w="1905"/>
                <a:solidFill>
                  <a:prstClr val="black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ln w="1905"/>
                <a:solidFill>
                  <a:prstClr val="black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কামরুল</a:t>
            </a:r>
            <a:r>
              <a:rPr lang="en-US" sz="3600" b="1" dirty="0">
                <a:ln w="1905"/>
                <a:solidFill>
                  <a:prstClr val="black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ln w="1905"/>
                <a:solidFill>
                  <a:prstClr val="black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হাসান</a:t>
            </a:r>
            <a:r>
              <a:rPr lang="en-US" sz="3600" b="1" dirty="0">
                <a:ln w="1905"/>
                <a:solidFill>
                  <a:prstClr val="black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n w="1905"/>
                <a:solidFill>
                  <a:prstClr val="black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স্বপন</a:t>
            </a:r>
            <a:endParaRPr lang="en-US" sz="3600" b="1" dirty="0" smtClean="0">
              <a:ln w="1905"/>
              <a:solidFill>
                <a:prstClr val="black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  <a:p>
            <a:pPr algn="ctr">
              <a:defRPr/>
            </a:pPr>
            <a:r>
              <a:rPr lang="en-US" sz="3600" b="1" dirty="0" err="1" smtClean="0">
                <a:ln w="1905"/>
                <a:solidFill>
                  <a:prstClr val="black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সহকারী</a:t>
            </a:r>
            <a:r>
              <a:rPr lang="en-US" sz="3600" b="1" dirty="0" smtClean="0">
                <a:ln w="1905"/>
                <a:solidFill>
                  <a:prstClr val="black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n w="1905"/>
                <a:solidFill>
                  <a:prstClr val="black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শিক্ষক</a:t>
            </a:r>
            <a:endParaRPr lang="bn-BD" sz="3600" b="1" dirty="0">
              <a:ln w="1905"/>
              <a:solidFill>
                <a:prstClr val="black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  <a:p>
            <a:pPr algn="ctr">
              <a:defRPr/>
            </a:pPr>
            <a:r>
              <a:rPr lang="en-US" sz="3600" b="1" dirty="0" err="1">
                <a:ln w="1905"/>
                <a:solidFill>
                  <a:prstClr val="black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মাতৃপীঠ</a:t>
            </a:r>
            <a:r>
              <a:rPr lang="en-US" sz="3600" b="1" dirty="0">
                <a:ln w="1905"/>
                <a:solidFill>
                  <a:prstClr val="black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ln w="1905"/>
                <a:solidFill>
                  <a:prstClr val="black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সরকারি</a:t>
            </a:r>
            <a:r>
              <a:rPr lang="en-US" sz="3600" b="1" dirty="0">
                <a:ln w="1905"/>
                <a:solidFill>
                  <a:prstClr val="black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ln w="1905"/>
                <a:solidFill>
                  <a:prstClr val="black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বালিকা</a:t>
            </a:r>
            <a:r>
              <a:rPr lang="en-US" sz="3600" b="1" dirty="0">
                <a:ln w="1905"/>
                <a:solidFill>
                  <a:prstClr val="black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ln w="1905"/>
                <a:solidFill>
                  <a:prstClr val="black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উচ্চ</a:t>
            </a:r>
            <a:r>
              <a:rPr lang="en-US" sz="3600" b="1" dirty="0">
                <a:ln w="1905"/>
                <a:solidFill>
                  <a:prstClr val="black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b="1" dirty="0">
                <a:ln w="1905"/>
                <a:solidFill>
                  <a:prstClr val="black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বিদ্যাল</a:t>
            </a:r>
            <a:r>
              <a:rPr lang="en-US" sz="3600" b="1" dirty="0">
                <a:ln w="1905"/>
                <a:solidFill>
                  <a:prstClr val="black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য়, </a:t>
            </a:r>
            <a:r>
              <a:rPr lang="en-US" sz="3600" b="1" dirty="0" err="1">
                <a:ln w="1905"/>
                <a:solidFill>
                  <a:prstClr val="black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চাঁদপুর</a:t>
            </a:r>
            <a:r>
              <a:rPr lang="en-US" sz="3600" b="1" dirty="0" smtClean="0">
                <a:ln w="1905"/>
                <a:solidFill>
                  <a:prstClr val="black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।</a:t>
            </a:r>
            <a:endParaRPr lang="en-US" sz="3600" b="1" dirty="0">
              <a:ln w="1905"/>
              <a:solidFill>
                <a:prstClr val="black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3922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362200" y="135492"/>
            <a:ext cx="4495800" cy="110799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bn-BD" sz="6600" b="1" cap="none" spc="150" dirty="0" smtClean="0">
                <a:ln w="11430"/>
                <a:solidFill>
                  <a:srgbClr val="0033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শিখনফল</a:t>
            </a:r>
            <a:endParaRPr lang="en-US" sz="6600" b="1" cap="none" spc="150" dirty="0">
              <a:ln w="11430"/>
              <a:solidFill>
                <a:srgbClr val="003300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762000" y="2547878"/>
            <a:ext cx="7924800" cy="341632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r>
              <a:rPr lang="bn-BD" sz="3600" b="1" cap="none" spc="150" dirty="0" smtClean="0">
                <a:ln w="11430"/>
                <a:solidFill>
                  <a:srgbClr val="00206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এই পাঠ শেষে শিক্ষার্থীরা – </a:t>
            </a:r>
          </a:p>
          <a:p>
            <a:r>
              <a:rPr lang="bn-BD" sz="3600" b="1" cap="none" spc="150" dirty="0" smtClean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১। </a:t>
            </a:r>
            <a:r>
              <a:rPr lang="en-US" sz="3600" b="1" cap="none" spc="150" dirty="0" err="1" smtClean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মহাদেশ</a:t>
            </a:r>
            <a:r>
              <a:rPr lang="en-US" sz="3600" b="1" cap="none" spc="150" dirty="0" smtClean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cap="none" spc="150" dirty="0" err="1" smtClean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3600" b="1" cap="none" spc="150" dirty="0" smtClean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cap="none" spc="150" dirty="0" err="1" smtClean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তা</a:t>
            </a:r>
            <a:r>
              <a:rPr lang="en-US" sz="3600" b="1" cap="none" spc="150" dirty="0" smtClean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IN" sz="3600" b="1" cap="none" spc="150" dirty="0" smtClean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বলতে</a:t>
            </a:r>
            <a:r>
              <a:rPr lang="bn-BD" sz="3600" b="1" spc="150" dirty="0" smtClean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b="1" spc="150" dirty="0" smtClean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পারবে। </a:t>
            </a:r>
            <a:endParaRPr lang="bn-BD" sz="3600" b="1" cap="none" spc="150" dirty="0" smtClean="0">
              <a:ln w="11430"/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bn-BD" sz="3600" b="1" spc="150" dirty="0" smtClean="0">
                <a:ln w="11430"/>
                <a:solidFill>
                  <a:srgbClr val="000066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২। </a:t>
            </a:r>
            <a:r>
              <a:rPr lang="en-US" sz="3600" b="1" spc="150" dirty="0" err="1" smtClean="0">
                <a:ln w="11430"/>
                <a:solidFill>
                  <a:srgbClr val="000066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এশিয়ার</a:t>
            </a:r>
            <a:r>
              <a:rPr lang="en-US" sz="3600" b="1" spc="150" dirty="0" smtClean="0">
                <a:ln w="11430"/>
                <a:solidFill>
                  <a:srgbClr val="000066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spc="150" dirty="0" err="1" smtClean="0">
                <a:ln w="11430"/>
                <a:solidFill>
                  <a:srgbClr val="000066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ভৌগলিক</a:t>
            </a:r>
            <a:r>
              <a:rPr lang="en-US" sz="3600" b="1" spc="150" dirty="0" smtClean="0">
                <a:ln w="11430"/>
                <a:solidFill>
                  <a:srgbClr val="000066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spc="150" dirty="0" err="1" smtClean="0">
                <a:ln w="11430"/>
                <a:solidFill>
                  <a:srgbClr val="000066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অবস্থান</a:t>
            </a:r>
            <a:r>
              <a:rPr lang="en-US" sz="3600" b="1" spc="150" dirty="0" smtClean="0">
                <a:ln w="11430"/>
                <a:solidFill>
                  <a:srgbClr val="000066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3600" b="1" spc="150" dirty="0" err="1" smtClean="0">
                <a:ln w="11430"/>
                <a:solidFill>
                  <a:srgbClr val="000066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আয়তন</a:t>
            </a:r>
            <a:r>
              <a:rPr lang="en-US" sz="3600" b="1" spc="150" dirty="0" smtClean="0">
                <a:ln w="11430"/>
                <a:solidFill>
                  <a:srgbClr val="000066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IN" sz="3600" b="1" spc="150" dirty="0" smtClean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উল্লেখ </a:t>
            </a:r>
            <a:r>
              <a:rPr lang="bn-IN" sz="3600" b="1" spc="150" dirty="0" smtClean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করতে</a:t>
            </a:r>
            <a:r>
              <a:rPr lang="bn-BD" sz="3600" b="1" spc="150" dirty="0" smtClean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b="1" spc="150" dirty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পারবে। </a:t>
            </a:r>
          </a:p>
          <a:p>
            <a:r>
              <a:rPr lang="bn-BD" sz="3600" b="1" cap="none" spc="150" dirty="0" smtClean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৩। </a:t>
            </a:r>
            <a:r>
              <a:rPr lang="en-US" sz="3600" b="1" spc="150" dirty="0" err="1" smtClean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</a:t>
            </a:r>
            <a:r>
              <a:rPr lang="en-US" sz="3600" b="1" cap="none" spc="150" dirty="0" err="1" smtClean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শিয়ার</a:t>
            </a:r>
            <a:r>
              <a:rPr lang="en-US" sz="3600" b="1" cap="none" spc="150" dirty="0" smtClean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cap="none" spc="150" dirty="0" err="1" smtClean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ভূপ্রকৃতি</a:t>
            </a:r>
            <a:r>
              <a:rPr lang="en-US" sz="3600" b="1" cap="none" spc="150" dirty="0" smtClean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IN" sz="3600" b="1" spc="150" dirty="0" smtClean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বর্ণনা </a:t>
            </a:r>
            <a:r>
              <a:rPr lang="bn-IN" sz="3600" b="1" spc="150" dirty="0" smtClean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করতে</a:t>
            </a:r>
            <a:r>
              <a:rPr lang="bn-BD" sz="3600" b="1" spc="150" dirty="0" smtClean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b="1" spc="150" dirty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পারবে। </a:t>
            </a:r>
          </a:p>
          <a:p>
            <a:r>
              <a:rPr lang="bn-BD" sz="3600" b="1" spc="150" dirty="0" smtClean="0">
                <a:ln w="11430"/>
                <a:solidFill>
                  <a:srgbClr val="000066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৪। </a:t>
            </a:r>
            <a:r>
              <a:rPr lang="en-US" sz="3600" b="1" spc="150" dirty="0" err="1" smtClean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এশিয়ার</a:t>
            </a:r>
            <a:r>
              <a:rPr lang="en-US" sz="3600" b="1" spc="150" dirty="0" smtClean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spc="150" dirty="0" err="1" smtClean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জলবায়ু</a:t>
            </a:r>
            <a:r>
              <a:rPr lang="en-US" sz="3600" b="1" spc="150" dirty="0" smtClean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IN" sz="3600" b="1" spc="150" dirty="0" smtClean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ব্যাখ্যা </a:t>
            </a:r>
            <a:r>
              <a:rPr lang="bn-IN" sz="3600" b="1" spc="150" dirty="0" smtClean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করতে </a:t>
            </a:r>
            <a:r>
              <a:rPr lang="bn-BD" sz="3600" b="1" spc="150" dirty="0" smtClean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পারবে</a:t>
            </a:r>
            <a:r>
              <a:rPr lang="bn-BD" sz="3600" b="1" spc="150" dirty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 </a:t>
            </a:r>
          </a:p>
        </p:txBody>
      </p:sp>
    </p:spTree>
    <p:extLst>
      <p:ext uri="{BB962C8B-B14F-4D97-AF65-F5344CB8AC3E}">
        <p14:creationId xmlns:p14="http://schemas.microsoft.com/office/powerpoint/2010/main" val="9760095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05200" y="562094"/>
            <a:ext cx="1981200" cy="83099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800" dirty="0" err="1" smtClean="0">
                <a:latin typeface="Nikosh" pitchFamily="2" charset="0"/>
                <a:cs typeface="Nikosh" pitchFamily="2" charset="0"/>
              </a:rPr>
              <a:t>মহাদেশ</a:t>
            </a:r>
            <a:endParaRPr lang="en-US" sz="4800" dirty="0">
              <a:latin typeface="Nikosh" pitchFamily="2" charset="0"/>
              <a:cs typeface="Nikos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2274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162223" y="5629870"/>
            <a:ext cx="4783682" cy="923330"/>
          </a:xfrm>
          <a:prstGeom prst="rect">
            <a:avLst/>
          </a:pr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bn-IN" sz="5400" b="1" dirty="0" smtClean="0">
                <a:ln/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 smtClean="0">
                <a:ln/>
                <a:latin typeface="NikoshBAN" pitchFamily="2" charset="0"/>
                <a:cs typeface="NikoshBAN" pitchFamily="2" charset="0"/>
              </a:rPr>
              <a:t>পৃথিবীর</a:t>
            </a:r>
            <a:r>
              <a:rPr lang="en-US" sz="5400" b="1" dirty="0" smtClean="0">
                <a:ln/>
                <a:latin typeface="NikoshBAN" pitchFamily="2" charset="0"/>
                <a:cs typeface="NikoshBAN" pitchFamily="2" charset="0"/>
              </a:rPr>
              <a:t> ৭টি </a:t>
            </a:r>
            <a:r>
              <a:rPr lang="en-US" sz="5400" b="1" dirty="0" err="1" smtClean="0">
                <a:ln/>
                <a:latin typeface="NikoshBAN" pitchFamily="2" charset="0"/>
                <a:cs typeface="NikoshBAN" pitchFamily="2" charset="0"/>
              </a:rPr>
              <a:t>মহাদেশ</a:t>
            </a:r>
            <a:r>
              <a:rPr lang="bn-IN" sz="2800" b="1" dirty="0" smtClean="0">
                <a:ln/>
                <a:latin typeface="NikoshBAN" pitchFamily="2" charset="0"/>
                <a:cs typeface="NikoshBAN" pitchFamily="2" charset="0"/>
              </a:rPr>
              <a:t> </a:t>
            </a:r>
            <a:endParaRPr lang="en-US" sz="2800" b="1" dirty="0">
              <a:ln/>
            </a:endParaRPr>
          </a:p>
        </p:txBody>
      </p:sp>
      <p:pic>
        <p:nvPicPr>
          <p:cNvPr id="1026" name="Picture 2" descr="G:\৫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019" y="609600"/>
            <a:ext cx="8888079" cy="449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351761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661746" y="381000"/>
            <a:ext cx="5690982" cy="923330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 err="1" smtClean="0">
                <a:ln/>
                <a:latin typeface="NikoshBAN" pitchFamily="2" charset="0"/>
                <a:cs typeface="NikoshBAN" pitchFamily="2" charset="0"/>
              </a:rPr>
              <a:t>এশিয়ার</a:t>
            </a:r>
            <a:r>
              <a:rPr lang="en-US" sz="5400" b="1" dirty="0" smtClean="0">
                <a:ln/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 smtClean="0">
                <a:ln/>
                <a:latin typeface="NikoshBAN" pitchFamily="2" charset="0"/>
                <a:cs typeface="NikoshBAN" pitchFamily="2" charset="0"/>
              </a:rPr>
              <a:t>ভৌগলিক</a:t>
            </a:r>
            <a:r>
              <a:rPr lang="en-US" sz="5400" b="1" dirty="0" smtClean="0">
                <a:ln/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 smtClean="0">
                <a:ln/>
                <a:latin typeface="NikoshBAN" pitchFamily="2" charset="0"/>
                <a:cs typeface="NikoshBAN" pitchFamily="2" charset="0"/>
              </a:rPr>
              <a:t>অবস্থান</a:t>
            </a:r>
            <a:endParaRPr lang="en-US" sz="2800" b="1" dirty="0">
              <a:ln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04800" y="2667000"/>
            <a:ext cx="8534400" cy="255454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571500" indent="-571500">
              <a:buFont typeface="Wingdings" pitchFamily="2" charset="2"/>
              <a:buChar char="ü"/>
            </a:pPr>
            <a:r>
              <a:rPr lang="en-US" sz="4000" dirty="0" err="1" smtClean="0">
                <a:latin typeface="Nikosh" pitchFamily="2" charset="0"/>
                <a:cs typeface="Nikosh" pitchFamily="2" charset="0"/>
              </a:rPr>
              <a:t>পৃথিবীর</a:t>
            </a:r>
            <a:r>
              <a:rPr lang="en-US" sz="40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4000" dirty="0" err="1" smtClean="0">
                <a:latin typeface="Nikosh" pitchFamily="2" charset="0"/>
                <a:cs typeface="Nikosh" pitchFamily="2" charset="0"/>
              </a:rPr>
              <a:t>মোট</a:t>
            </a:r>
            <a:r>
              <a:rPr lang="en-US" sz="40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4000" dirty="0" err="1" smtClean="0">
                <a:latin typeface="Nikosh" pitchFamily="2" charset="0"/>
                <a:cs typeface="Nikosh" pitchFamily="2" charset="0"/>
              </a:rPr>
              <a:t>স্থলভাগের</a:t>
            </a:r>
            <a:r>
              <a:rPr lang="en-US" sz="4000" dirty="0" smtClean="0">
                <a:latin typeface="Nikosh" pitchFamily="2" charset="0"/>
                <a:cs typeface="Nikosh" pitchFamily="2" charset="0"/>
              </a:rPr>
              <a:t> ৩ </a:t>
            </a:r>
            <a:r>
              <a:rPr lang="en-US" sz="4000" dirty="0" err="1" smtClean="0">
                <a:latin typeface="Nikosh" pitchFamily="2" charset="0"/>
                <a:cs typeface="Nikosh" pitchFamily="2" charset="0"/>
              </a:rPr>
              <a:t>ভাগের</a:t>
            </a:r>
            <a:r>
              <a:rPr lang="en-US" sz="4000" dirty="0" smtClean="0">
                <a:latin typeface="Nikosh" pitchFamily="2" charset="0"/>
                <a:cs typeface="Nikosh" pitchFamily="2" charset="0"/>
              </a:rPr>
              <a:t> ১ </a:t>
            </a:r>
            <a:r>
              <a:rPr lang="en-US" sz="4000" dirty="0" err="1" smtClean="0">
                <a:latin typeface="Nikosh" pitchFamily="2" charset="0"/>
                <a:cs typeface="Nikosh" pitchFamily="2" charset="0"/>
              </a:rPr>
              <a:t>ভাগ</a:t>
            </a:r>
            <a:r>
              <a:rPr lang="en-US" sz="40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4000" dirty="0" err="1" smtClean="0">
                <a:latin typeface="Nikosh" pitchFamily="2" charset="0"/>
                <a:cs typeface="Nikosh" pitchFamily="2" charset="0"/>
              </a:rPr>
              <a:t>এশিয়ায়</a:t>
            </a:r>
            <a:endParaRPr lang="en-US" sz="4000" dirty="0" smtClean="0">
              <a:latin typeface="Nikosh" pitchFamily="2" charset="0"/>
              <a:cs typeface="Nikosh" pitchFamily="2" charset="0"/>
            </a:endParaRPr>
          </a:p>
          <a:p>
            <a:pPr marL="571500" indent="-571500">
              <a:buFont typeface="Wingdings" pitchFamily="2" charset="2"/>
              <a:buChar char="ü"/>
            </a:pPr>
            <a:r>
              <a:rPr lang="en-US" sz="4000" dirty="0" err="1" smtClean="0">
                <a:latin typeface="Nikosh" pitchFamily="2" charset="0"/>
                <a:cs typeface="Nikosh" pitchFamily="2" charset="0"/>
              </a:rPr>
              <a:t>এশিয়ার</a:t>
            </a:r>
            <a:r>
              <a:rPr lang="en-US" sz="40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4000" dirty="0" err="1" smtClean="0">
                <a:latin typeface="Nikosh" pitchFamily="2" charset="0"/>
                <a:cs typeface="Nikosh" pitchFamily="2" charset="0"/>
              </a:rPr>
              <a:t>পশ্চিমে</a:t>
            </a:r>
            <a:r>
              <a:rPr lang="en-US" sz="40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4000" dirty="0" err="1" smtClean="0">
                <a:latin typeface="Nikosh" pitchFamily="2" charset="0"/>
                <a:cs typeface="Nikosh" pitchFamily="2" charset="0"/>
              </a:rPr>
              <a:t>ইউরোপ</a:t>
            </a:r>
            <a:r>
              <a:rPr lang="en-US" sz="4000" dirty="0" smtClean="0">
                <a:latin typeface="Nikosh" pitchFamily="2" charset="0"/>
                <a:cs typeface="Nikosh" pitchFamily="2" charset="0"/>
              </a:rPr>
              <a:t> ও </a:t>
            </a:r>
            <a:r>
              <a:rPr lang="en-US" sz="4000" dirty="0" err="1" smtClean="0">
                <a:latin typeface="Nikosh" pitchFamily="2" charset="0"/>
                <a:cs typeface="Nikosh" pitchFamily="2" charset="0"/>
              </a:rPr>
              <a:t>আফ্রিকা</a:t>
            </a:r>
            <a:r>
              <a:rPr lang="en-US" sz="4000" dirty="0" smtClean="0">
                <a:latin typeface="Nikosh" pitchFamily="2" charset="0"/>
                <a:cs typeface="Nikosh" pitchFamily="2" charset="0"/>
              </a:rPr>
              <a:t> ,</a:t>
            </a:r>
            <a:r>
              <a:rPr lang="en-US" sz="4000" dirty="0" err="1" smtClean="0">
                <a:latin typeface="Nikosh" pitchFamily="2" charset="0"/>
                <a:cs typeface="Nikosh" pitchFamily="2" charset="0"/>
              </a:rPr>
              <a:t>দক্ষিনে</a:t>
            </a:r>
            <a:r>
              <a:rPr lang="en-US" sz="40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4000" dirty="0" err="1" smtClean="0">
                <a:latin typeface="Nikosh" pitchFamily="2" charset="0"/>
                <a:cs typeface="Nikosh" pitchFamily="2" charset="0"/>
              </a:rPr>
              <a:t>অস্ট্রেলিয়া</a:t>
            </a:r>
            <a:r>
              <a:rPr lang="en-US" sz="4000" dirty="0" smtClean="0">
                <a:latin typeface="Nikosh" pitchFamily="2" charset="0"/>
                <a:cs typeface="Nikosh" pitchFamily="2" charset="0"/>
              </a:rPr>
              <a:t> ও </a:t>
            </a:r>
            <a:r>
              <a:rPr lang="en-US" sz="4000" dirty="0" err="1" smtClean="0">
                <a:latin typeface="Nikosh" pitchFamily="2" charset="0"/>
                <a:cs typeface="Nikosh" pitchFamily="2" charset="0"/>
              </a:rPr>
              <a:t>পূর্বে</a:t>
            </a:r>
            <a:r>
              <a:rPr lang="en-US" sz="40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4000" dirty="0" err="1" smtClean="0">
                <a:latin typeface="Nikosh" pitchFamily="2" charset="0"/>
                <a:cs typeface="Nikosh" pitchFamily="2" charset="0"/>
              </a:rPr>
              <a:t>আমেরিকা</a:t>
            </a:r>
            <a:r>
              <a:rPr lang="en-US" sz="40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4000" dirty="0" err="1" smtClean="0">
                <a:latin typeface="Nikosh" pitchFamily="2" charset="0"/>
                <a:cs typeface="Nikosh" pitchFamily="2" charset="0"/>
              </a:rPr>
              <a:t>মহাদেশ</a:t>
            </a:r>
            <a:endParaRPr lang="en-US" sz="4000" dirty="0" smtClean="0">
              <a:latin typeface="Nikosh" pitchFamily="2" charset="0"/>
              <a:cs typeface="Nikosh" pitchFamily="2" charset="0"/>
            </a:endParaRPr>
          </a:p>
          <a:p>
            <a:pPr marL="571500" indent="-571500">
              <a:buFont typeface="Wingdings" pitchFamily="2" charset="2"/>
              <a:buChar char="ü"/>
            </a:pPr>
            <a:r>
              <a:rPr lang="en-US" sz="4000" dirty="0" err="1" smtClean="0">
                <a:latin typeface="Nikosh" pitchFamily="2" charset="0"/>
                <a:cs typeface="Nikosh" pitchFamily="2" charset="0"/>
              </a:rPr>
              <a:t>বিভিন্ন</a:t>
            </a:r>
            <a:r>
              <a:rPr lang="en-US" sz="40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4000" dirty="0" err="1" smtClean="0">
                <a:latin typeface="Nikosh" pitchFamily="2" charset="0"/>
                <a:cs typeface="Nikosh" pitchFamily="2" charset="0"/>
              </a:rPr>
              <a:t>প্রাচীন</a:t>
            </a:r>
            <a:r>
              <a:rPr lang="en-US" sz="40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4000" dirty="0" err="1" smtClean="0">
                <a:latin typeface="Nikosh" pitchFamily="2" charset="0"/>
                <a:cs typeface="Nikosh" pitchFamily="2" charset="0"/>
              </a:rPr>
              <a:t>সভ্যতা</a:t>
            </a:r>
            <a:r>
              <a:rPr lang="en-US" sz="40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4000" dirty="0" err="1" smtClean="0">
                <a:latin typeface="Nikosh" pitchFamily="2" charset="0"/>
                <a:cs typeface="Nikosh" pitchFamily="2" charset="0"/>
              </a:rPr>
              <a:t>এশিয়ায়</a:t>
            </a:r>
            <a:r>
              <a:rPr lang="en-US" sz="40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4000" dirty="0" err="1" smtClean="0">
                <a:latin typeface="Nikosh" pitchFamily="2" charset="0"/>
                <a:cs typeface="Nikosh" pitchFamily="2" charset="0"/>
              </a:rPr>
              <a:t>গড়ে</a:t>
            </a:r>
            <a:r>
              <a:rPr lang="en-US" sz="40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4000" dirty="0" err="1" smtClean="0">
                <a:latin typeface="Nikosh" pitchFamily="2" charset="0"/>
                <a:cs typeface="Nikosh" pitchFamily="2" charset="0"/>
              </a:rPr>
              <a:t>ওঠে</a:t>
            </a:r>
            <a:r>
              <a:rPr lang="en-US" sz="4000" dirty="0" smtClean="0">
                <a:latin typeface="Nikosh" pitchFamily="2" charset="0"/>
                <a:cs typeface="Nikosh" pitchFamily="2" charset="0"/>
              </a:rPr>
              <a:t>। </a:t>
            </a:r>
            <a:endParaRPr lang="en-US" sz="4000" dirty="0">
              <a:latin typeface="Nikosh" pitchFamily="2" charset="0"/>
              <a:cs typeface="Nikos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51761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G:\৬৯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4977" y="1371600"/>
            <a:ext cx="7315200" cy="524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667718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G:\৬৬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567" y="746759"/>
            <a:ext cx="8354533" cy="48220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3124200" y="5791200"/>
            <a:ext cx="3275257" cy="830997"/>
          </a:xfrm>
          <a:prstGeom prst="rect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800" b="1" dirty="0" err="1" smtClean="0">
                <a:ln/>
                <a:latin typeface="NikoshBAN" pitchFamily="2" charset="0"/>
                <a:cs typeface="NikoshBAN" pitchFamily="2" charset="0"/>
              </a:rPr>
              <a:t>এশিয়ার</a:t>
            </a:r>
            <a:r>
              <a:rPr lang="en-US" sz="4800" b="1" dirty="0" smtClean="0">
                <a:ln/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ln/>
                <a:latin typeface="NikoshBAN" pitchFamily="2" charset="0"/>
                <a:cs typeface="NikoshBAN" pitchFamily="2" charset="0"/>
              </a:rPr>
              <a:t>ভূপ্রকৃতি</a:t>
            </a:r>
            <a:endParaRPr lang="en-US" sz="4800" b="1" dirty="0">
              <a:ln/>
            </a:endParaRPr>
          </a:p>
        </p:txBody>
      </p:sp>
    </p:spTree>
    <p:extLst>
      <p:ext uri="{BB962C8B-B14F-4D97-AF65-F5344CB8AC3E}">
        <p14:creationId xmlns:p14="http://schemas.microsoft.com/office/powerpoint/2010/main" val="9408260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G:\১১১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838200"/>
            <a:ext cx="7537234" cy="4781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351761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G:\১১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315271"/>
            <a:ext cx="7219950" cy="51758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61869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778164" y="5692914"/>
            <a:ext cx="5460836" cy="830997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bn-IN" sz="4800" b="1" dirty="0" smtClean="0">
                <a:ln/>
                <a:latin typeface="NikoshBAN" pitchFamily="2" charset="0"/>
                <a:cs typeface="NikoshBAN" pitchFamily="2" charset="0"/>
              </a:rPr>
              <a:t>এ</a:t>
            </a:r>
            <a:r>
              <a:rPr lang="en-US" sz="4800" b="1" dirty="0" err="1" smtClean="0">
                <a:ln/>
                <a:latin typeface="NikoshBAN" pitchFamily="2" charset="0"/>
                <a:cs typeface="NikoshBAN" pitchFamily="2" charset="0"/>
              </a:rPr>
              <a:t>শিয়ার</a:t>
            </a:r>
            <a:r>
              <a:rPr lang="en-US" sz="4800" b="1" dirty="0" smtClean="0">
                <a:ln/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ln/>
                <a:latin typeface="NikoshBAN" pitchFamily="2" charset="0"/>
                <a:cs typeface="NikoshBAN" pitchFamily="2" charset="0"/>
              </a:rPr>
              <a:t>জলবায়ু</a:t>
            </a:r>
            <a:endParaRPr lang="en-US" sz="4800" b="1" dirty="0">
              <a:ln/>
            </a:endParaRPr>
          </a:p>
        </p:txBody>
      </p:sp>
      <p:pic>
        <p:nvPicPr>
          <p:cNvPr id="6146" name="Picture 2" descr="G:\১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449" y="685800"/>
            <a:ext cx="8488265" cy="4759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773248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590800" y="838200"/>
            <a:ext cx="4267200" cy="1323439"/>
          </a:xfrm>
          <a:prstGeom prst="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bn-IN" sz="8000" b="1" dirty="0" smtClean="0">
                <a:ln/>
                <a:solidFill>
                  <a:srgbClr val="000099"/>
                </a:solidFill>
                <a:latin typeface="NikoshBAN" pitchFamily="2" charset="0"/>
                <a:cs typeface="NikoshBAN" pitchFamily="2" charset="0"/>
              </a:rPr>
              <a:t>জোড়ায় কাজ</a:t>
            </a:r>
            <a:endParaRPr lang="en-US" sz="2800" b="1" dirty="0">
              <a:ln/>
              <a:solidFill>
                <a:srgbClr val="000099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295400" y="3861137"/>
            <a:ext cx="6705600" cy="1015663"/>
          </a:xfrm>
          <a:prstGeom prst="rect">
            <a:avLst/>
          </a:prstGeom>
          <a:ln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000" b="1" dirty="0" err="1" smtClean="0">
                <a:ln/>
                <a:latin typeface="NikoshBAN" pitchFamily="2" charset="0"/>
                <a:cs typeface="NikoshBAN" pitchFamily="2" charset="0"/>
              </a:rPr>
              <a:t>মহাদেশ</a:t>
            </a:r>
            <a:r>
              <a:rPr lang="en-US" sz="6000" b="1" dirty="0" smtClean="0">
                <a:ln/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b="1" dirty="0" err="1" smtClean="0">
                <a:ln/>
                <a:latin typeface="NikoshBAN" pitchFamily="2" charset="0"/>
                <a:cs typeface="NikoshBAN" pitchFamily="2" charset="0"/>
              </a:rPr>
              <a:t>কাকে</a:t>
            </a:r>
            <a:r>
              <a:rPr lang="en-US" sz="6000" b="1" dirty="0" smtClean="0">
                <a:ln/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b="1" dirty="0" err="1" smtClean="0">
                <a:ln/>
                <a:latin typeface="NikoshBAN" pitchFamily="2" charset="0"/>
                <a:cs typeface="NikoshBAN" pitchFamily="2" charset="0"/>
              </a:rPr>
              <a:t>বলে</a:t>
            </a:r>
            <a:r>
              <a:rPr lang="en-US" sz="6000" b="1" dirty="0" smtClean="0">
                <a:ln/>
                <a:latin typeface="NikoshBAN" pitchFamily="2" charset="0"/>
                <a:cs typeface="NikoshBAN" pitchFamily="2" charset="0"/>
              </a:rPr>
              <a:t>?</a:t>
            </a:r>
            <a:r>
              <a:rPr lang="bn-IN" sz="6000" b="1" dirty="0" smtClean="0">
                <a:ln/>
                <a:latin typeface="NikoshBAN" pitchFamily="2" charset="0"/>
                <a:cs typeface="NikoshBAN" pitchFamily="2" charset="0"/>
              </a:rPr>
              <a:t> </a:t>
            </a:r>
            <a:endParaRPr lang="en-US" sz="2800" b="1" dirty="0">
              <a:ln/>
            </a:endParaRPr>
          </a:p>
        </p:txBody>
      </p:sp>
    </p:spTree>
    <p:extLst>
      <p:ext uri="{BB962C8B-B14F-4D97-AF65-F5344CB8AC3E}">
        <p14:creationId xmlns:p14="http://schemas.microsoft.com/office/powerpoint/2010/main" val="28086502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261013" y="457200"/>
            <a:ext cx="2731838" cy="1015663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000" b="1" dirty="0" err="1" smtClean="0">
                <a:ln/>
                <a:solidFill>
                  <a:srgbClr val="000099"/>
                </a:solidFill>
                <a:latin typeface="NikoshBAN" pitchFamily="2" charset="0"/>
                <a:cs typeface="NikoshBAN" pitchFamily="2" charset="0"/>
              </a:rPr>
              <a:t>দলীয়</a:t>
            </a:r>
            <a:r>
              <a:rPr lang="en-US" sz="6000" b="1" dirty="0" smtClean="0">
                <a:ln/>
                <a:solidFill>
                  <a:srgbClr val="000099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b="1" dirty="0" err="1" smtClean="0">
                <a:ln/>
                <a:solidFill>
                  <a:srgbClr val="000099"/>
                </a:solidFill>
                <a:latin typeface="NikoshBAN" pitchFamily="2" charset="0"/>
                <a:cs typeface="NikoshBAN" pitchFamily="2" charset="0"/>
              </a:rPr>
              <a:t>কাজ</a:t>
            </a:r>
            <a:endParaRPr lang="en-US" b="1" dirty="0">
              <a:ln/>
              <a:solidFill>
                <a:srgbClr val="000099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23879" y="3276600"/>
            <a:ext cx="8175636" cy="1938992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000" b="1" dirty="0" smtClean="0">
                <a:ln/>
                <a:solidFill>
                  <a:srgbClr val="000099"/>
                </a:solidFill>
                <a:latin typeface="NikoshBAN" pitchFamily="2" charset="0"/>
                <a:cs typeface="NikoshBAN" pitchFamily="2" charset="0"/>
              </a:rPr>
              <a:t>১.এশিয়ার </a:t>
            </a:r>
            <a:r>
              <a:rPr lang="en-US" sz="6000" b="1" dirty="0" err="1" smtClean="0">
                <a:ln/>
                <a:solidFill>
                  <a:srgbClr val="000099"/>
                </a:solidFill>
                <a:latin typeface="NikoshBAN" pitchFamily="2" charset="0"/>
                <a:cs typeface="NikoshBAN" pitchFamily="2" charset="0"/>
              </a:rPr>
              <a:t>জলবায়ু</a:t>
            </a:r>
            <a:r>
              <a:rPr lang="en-US" sz="6000" b="1" dirty="0" smtClean="0">
                <a:ln/>
                <a:solidFill>
                  <a:srgbClr val="000099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b="1" dirty="0" err="1" smtClean="0">
                <a:ln/>
                <a:solidFill>
                  <a:srgbClr val="000099"/>
                </a:solidFill>
                <a:latin typeface="NikoshBAN" pitchFamily="2" charset="0"/>
                <a:cs typeface="NikoshBAN" pitchFamily="2" charset="0"/>
              </a:rPr>
              <a:t>বৈশিষ্ট্য</a:t>
            </a:r>
            <a:r>
              <a:rPr lang="en-US" sz="6000" b="1" dirty="0" smtClean="0">
                <a:ln/>
                <a:solidFill>
                  <a:srgbClr val="000099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b="1" dirty="0" err="1" smtClean="0">
                <a:ln/>
                <a:solidFill>
                  <a:srgbClr val="000099"/>
                </a:solidFill>
                <a:latin typeface="NikoshBAN" pitchFamily="2" charset="0"/>
                <a:cs typeface="NikoshBAN" pitchFamily="2" charset="0"/>
              </a:rPr>
              <a:t>লিখ</a:t>
            </a:r>
            <a:r>
              <a:rPr lang="en-US" sz="6000" b="1" dirty="0" smtClean="0">
                <a:ln/>
                <a:solidFill>
                  <a:srgbClr val="000099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  <a:p>
            <a:pPr algn="ctr"/>
            <a:r>
              <a:rPr lang="en-US" sz="6000" b="1" dirty="0" smtClean="0">
                <a:ln/>
                <a:solidFill>
                  <a:srgbClr val="000099"/>
                </a:solidFill>
                <a:latin typeface="NikoshBAN" pitchFamily="2" charset="0"/>
                <a:cs typeface="NikoshBAN" pitchFamily="2" charset="0"/>
              </a:rPr>
              <a:t>২.এশিয়ার </a:t>
            </a:r>
            <a:r>
              <a:rPr lang="en-US" sz="6000" b="1" dirty="0" err="1" smtClean="0">
                <a:ln/>
                <a:solidFill>
                  <a:srgbClr val="000099"/>
                </a:solidFill>
                <a:latin typeface="NikoshBAN" pitchFamily="2" charset="0"/>
                <a:cs typeface="NikoshBAN" pitchFamily="2" charset="0"/>
              </a:rPr>
              <a:t>ভূপ্রকৃতির</a:t>
            </a:r>
            <a:r>
              <a:rPr lang="en-US" sz="6000" b="1" dirty="0" smtClean="0">
                <a:ln/>
                <a:solidFill>
                  <a:srgbClr val="000099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b="1" dirty="0" err="1">
                <a:ln/>
                <a:solidFill>
                  <a:srgbClr val="000099"/>
                </a:solidFill>
                <a:latin typeface="NikoshBAN" pitchFamily="2" charset="0"/>
                <a:cs typeface="NikoshBAN" pitchFamily="2" charset="0"/>
              </a:rPr>
              <a:t>বৈশিষ্ট্য</a:t>
            </a:r>
            <a:r>
              <a:rPr lang="en-US" sz="6000" b="1" dirty="0">
                <a:ln/>
                <a:solidFill>
                  <a:srgbClr val="000099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b="1" dirty="0" err="1">
                <a:ln/>
                <a:solidFill>
                  <a:srgbClr val="000099"/>
                </a:solidFill>
                <a:latin typeface="NikoshBAN" pitchFamily="2" charset="0"/>
                <a:cs typeface="NikoshBAN" pitchFamily="2" charset="0"/>
              </a:rPr>
              <a:t>লিখ</a:t>
            </a:r>
            <a:r>
              <a:rPr lang="en-US" sz="6000" b="1" dirty="0">
                <a:ln/>
                <a:solidFill>
                  <a:srgbClr val="000099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en-US" sz="6000" b="1" dirty="0">
              <a:ln/>
              <a:solidFill>
                <a:srgbClr val="0000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32405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743200" y="339804"/>
            <a:ext cx="3124200" cy="1107996"/>
          </a:xfrm>
          <a:prstGeom prst="rect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bn-IN" sz="6600" b="1" dirty="0" smtClean="0">
                <a:ln/>
                <a:latin typeface="NikoshBAN" pitchFamily="2" charset="0"/>
                <a:cs typeface="NikoshBAN" pitchFamily="2" charset="0"/>
              </a:rPr>
              <a:t>মূল্যায়ন </a:t>
            </a:r>
            <a:endParaRPr lang="en-US" sz="6600" b="1" dirty="0">
              <a:ln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87680" y="2743200"/>
            <a:ext cx="8610600" cy="769441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r>
              <a:rPr lang="en-US" sz="4400" b="1" dirty="0">
                <a:ln/>
                <a:latin typeface="NikoshBAN" pitchFamily="2" charset="0"/>
                <a:cs typeface="NikoshBAN" pitchFamily="2" charset="0"/>
              </a:rPr>
              <a:t>২</a:t>
            </a:r>
            <a:r>
              <a:rPr lang="bn-IN" sz="4400" b="1" dirty="0" smtClean="0">
                <a:ln/>
                <a:latin typeface="NikoshBAN" pitchFamily="2" charset="0"/>
                <a:cs typeface="NikoshBAN" pitchFamily="2" charset="0"/>
              </a:rPr>
              <a:t>।</a:t>
            </a:r>
            <a:r>
              <a:rPr lang="en-US" sz="4400" b="1" dirty="0" err="1" smtClean="0">
                <a:ln/>
                <a:latin typeface="NikoshBAN" pitchFamily="2" charset="0"/>
                <a:cs typeface="NikoshBAN" pitchFamily="2" charset="0"/>
              </a:rPr>
              <a:t>এশিয়ার</a:t>
            </a:r>
            <a:r>
              <a:rPr lang="en-US" sz="4400" b="1" dirty="0" smtClean="0">
                <a:ln/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ln/>
                <a:latin typeface="NikoshBAN" pitchFamily="2" charset="0"/>
                <a:cs typeface="NikoshBAN" pitchFamily="2" charset="0"/>
              </a:rPr>
              <a:t>কয়েকটি</a:t>
            </a:r>
            <a:r>
              <a:rPr lang="en-US" sz="4400" b="1" dirty="0" smtClean="0">
                <a:ln/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ln/>
                <a:latin typeface="NikoshBAN" pitchFamily="2" charset="0"/>
                <a:cs typeface="NikoshBAN" pitchFamily="2" charset="0"/>
              </a:rPr>
              <a:t>দেশের</a:t>
            </a:r>
            <a:r>
              <a:rPr lang="en-US" sz="4400" b="1" dirty="0" smtClean="0">
                <a:ln/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ln/>
                <a:latin typeface="NikoshBAN" pitchFamily="2" charset="0"/>
                <a:cs typeface="NikoshBAN" pitchFamily="2" charset="0"/>
              </a:rPr>
              <a:t>নাম</a:t>
            </a:r>
            <a:r>
              <a:rPr lang="en-US" sz="4400" b="1" dirty="0" smtClean="0">
                <a:ln/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ln/>
                <a:latin typeface="NikoshBAN" pitchFamily="2" charset="0"/>
                <a:cs typeface="NikoshBAN" pitchFamily="2" charset="0"/>
              </a:rPr>
              <a:t>বল</a:t>
            </a:r>
            <a:r>
              <a:rPr lang="en-US" sz="4400" b="1" dirty="0" smtClean="0">
                <a:ln/>
                <a:latin typeface="NikoshBAN" pitchFamily="2" charset="0"/>
                <a:cs typeface="NikoshBAN" pitchFamily="2" charset="0"/>
              </a:rPr>
              <a:t>।</a:t>
            </a:r>
            <a:endParaRPr lang="en-US" sz="4400" b="1" dirty="0">
              <a:ln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381000" y="1829395"/>
            <a:ext cx="7696200" cy="707886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r>
              <a:rPr lang="en-US" sz="4000" b="1" dirty="0">
                <a:ln/>
                <a:latin typeface="NikoshBAN" pitchFamily="2" charset="0"/>
                <a:cs typeface="NikoshBAN" pitchFamily="2" charset="0"/>
              </a:rPr>
              <a:t>১</a:t>
            </a:r>
            <a:r>
              <a:rPr lang="bn-IN" sz="4000" b="1" dirty="0" smtClean="0">
                <a:ln/>
                <a:latin typeface="NikoshBAN" pitchFamily="2" charset="0"/>
                <a:cs typeface="NikoshBAN" pitchFamily="2" charset="0"/>
              </a:rPr>
              <a:t>। </a:t>
            </a:r>
            <a:r>
              <a:rPr lang="en-US" sz="4000" b="1" dirty="0" err="1" smtClean="0">
                <a:ln/>
                <a:latin typeface="NikoshBAN" pitchFamily="2" charset="0"/>
                <a:cs typeface="NikoshBAN" pitchFamily="2" charset="0"/>
              </a:rPr>
              <a:t>মহাদেশ</a:t>
            </a:r>
            <a:r>
              <a:rPr lang="en-US" sz="4000" b="1" dirty="0" smtClean="0">
                <a:ln/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ln/>
                <a:latin typeface="NikoshBAN" pitchFamily="2" charset="0"/>
                <a:cs typeface="NikoshBAN" pitchFamily="2" charset="0"/>
              </a:rPr>
              <a:t>কাকে</a:t>
            </a:r>
            <a:r>
              <a:rPr lang="en-US" sz="4000" b="1" dirty="0" smtClean="0">
                <a:ln/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ln/>
                <a:latin typeface="NikoshBAN" pitchFamily="2" charset="0"/>
                <a:cs typeface="NikoshBAN" pitchFamily="2" charset="0"/>
              </a:rPr>
              <a:t>বলে</a:t>
            </a:r>
            <a:r>
              <a:rPr lang="en-US" sz="4000" b="1" dirty="0" smtClean="0">
                <a:ln/>
                <a:latin typeface="NikoshBAN" pitchFamily="2" charset="0"/>
                <a:cs typeface="NikoshBAN" pitchFamily="2" charset="0"/>
              </a:rPr>
              <a:t>?</a:t>
            </a:r>
            <a:endParaRPr lang="en-US" sz="4000" b="1" dirty="0">
              <a:ln/>
              <a:solidFill>
                <a:srgbClr val="000066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457200" y="3790681"/>
            <a:ext cx="7924800" cy="769441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r>
              <a:rPr lang="en-US" sz="4400" b="1" dirty="0">
                <a:ln/>
                <a:solidFill>
                  <a:srgbClr val="000066"/>
                </a:solidFill>
                <a:latin typeface="NikoshBAN" pitchFamily="2" charset="0"/>
                <a:cs typeface="NikoshBAN" pitchFamily="2" charset="0"/>
              </a:rPr>
              <a:t>৩</a:t>
            </a:r>
            <a:r>
              <a:rPr lang="bn-IN" sz="4400" b="1" dirty="0" smtClean="0">
                <a:ln/>
                <a:solidFill>
                  <a:srgbClr val="000066"/>
                </a:solidFill>
                <a:latin typeface="NikoshBAN" pitchFamily="2" charset="0"/>
                <a:cs typeface="NikoshBAN" pitchFamily="2" charset="0"/>
              </a:rPr>
              <a:t>। </a:t>
            </a:r>
            <a:r>
              <a:rPr lang="en-US" sz="4400" b="1" dirty="0" err="1" smtClean="0">
                <a:ln/>
                <a:solidFill>
                  <a:srgbClr val="000066"/>
                </a:solidFill>
                <a:latin typeface="NikoshBAN" pitchFamily="2" charset="0"/>
                <a:cs typeface="NikoshBAN" pitchFamily="2" charset="0"/>
              </a:rPr>
              <a:t>এশিয়ার</a:t>
            </a:r>
            <a:r>
              <a:rPr lang="en-US" sz="4400" b="1" dirty="0" smtClean="0">
                <a:ln/>
                <a:solidFill>
                  <a:srgbClr val="000066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ln/>
                <a:solidFill>
                  <a:srgbClr val="000066"/>
                </a:solidFill>
                <a:latin typeface="NikoshBAN" pitchFamily="2" charset="0"/>
                <a:cs typeface="NikoshBAN" pitchFamily="2" charset="0"/>
              </a:rPr>
              <a:t>জলবায়ুর</a:t>
            </a:r>
            <a:r>
              <a:rPr lang="en-US" sz="4400" b="1" dirty="0" smtClean="0">
                <a:ln/>
                <a:solidFill>
                  <a:srgbClr val="000066"/>
                </a:solidFill>
                <a:latin typeface="NikoshBAN" pitchFamily="2" charset="0"/>
                <a:cs typeface="NikoshBAN" pitchFamily="2" charset="0"/>
              </a:rPr>
              <a:t> ৩টি </a:t>
            </a:r>
            <a:r>
              <a:rPr lang="en-US" sz="4400" b="1" dirty="0" err="1" smtClean="0">
                <a:ln/>
                <a:solidFill>
                  <a:srgbClr val="000066"/>
                </a:solidFill>
                <a:latin typeface="NikoshBAN" pitchFamily="2" charset="0"/>
                <a:cs typeface="NikoshBAN" pitchFamily="2" charset="0"/>
              </a:rPr>
              <a:t>বৈশিষ্ট্য</a:t>
            </a:r>
            <a:r>
              <a:rPr lang="en-US" sz="4400" b="1" dirty="0" smtClean="0">
                <a:ln/>
                <a:solidFill>
                  <a:srgbClr val="000066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ln/>
                <a:solidFill>
                  <a:srgbClr val="000066"/>
                </a:solidFill>
                <a:latin typeface="NikoshBAN" pitchFamily="2" charset="0"/>
                <a:cs typeface="NikoshBAN" pitchFamily="2" charset="0"/>
              </a:rPr>
              <a:t>বল</a:t>
            </a:r>
            <a:r>
              <a:rPr lang="en-US" sz="4400" b="1" dirty="0" smtClean="0">
                <a:ln/>
                <a:solidFill>
                  <a:srgbClr val="000066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en-US" sz="4400" b="1" dirty="0">
              <a:ln/>
              <a:solidFill>
                <a:srgbClr val="0000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67528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17" grpId="0" animBg="1"/>
      <p:bldP spid="1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377440" y="457200"/>
            <a:ext cx="4724400" cy="1323439"/>
          </a:xfrm>
          <a:prstGeom prst="rect">
            <a:avLst/>
          </a:prstGeom>
          <a:solidFill>
            <a:srgbClr val="92D050"/>
          </a:solidFill>
          <a:ln w="57150"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bn-IN" sz="8000" b="1" dirty="0" smtClean="0">
                <a:ln/>
                <a:latin typeface="NikoshBAN" pitchFamily="2" charset="0"/>
                <a:cs typeface="NikoshBAN" pitchFamily="2" charset="0"/>
              </a:rPr>
              <a:t>বাড়ির কাজ </a:t>
            </a:r>
            <a:endParaRPr lang="en-US" sz="5400" b="1" dirty="0">
              <a:ln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514600" y="2655981"/>
            <a:ext cx="6629400" cy="1754326"/>
          </a:xfrm>
          <a:prstGeom prst="rect">
            <a:avLst/>
          </a:prstGeom>
          <a:noFill/>
          <a:ln w="57150">
            <a:solidFill>
              <a:srgbClr val="CC0099"/>
            </a:solidFill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 err="1" smtClean="0">
                <a:ln/>
                <a:latin typeface="NikoshBAN" pitchFamily="2" charset="0"/>
                <a:cs typeface="NikoshBAN" pitchFamily="2" charset="0"/>
              </a:rPr>
              <a:t>এশিয়াকে</a:t>
            </a:r>
            <a:r>
              <a:rPr lang="en-US" sz="5400" b="1" dirty="0" smtClean="0">
                <a:ln/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 smtClean="0">
                <a:ln/>
                <a:latin typeface="NikoshBAN" pitchFamily="2" charset="0"/>
                <a:cs typeface="NikoshBAN" pitchFamily="2" charset="0"/>
              </a:rPr>
              <a:t>কেন</a:t>
            </a:r>
            <a:r>
              <a:rPr lang="en-US" sz="5400" b="1" dirty="0" smtClean="0">
                <a:ln/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 smtClean="0">
                <a:ln/>
                <a:latin typeface="NikoshBAN" pitchFamily="2" charset="0"/>
                <a:cs typeface="NikoshBAN" pitchFamily="2" charset="0"/>
              </a:rPr>
              <a:t>বৈচিত্রপূর্ণ</a:t>
            </a:r>
            <a:r>
              <a:rPr lang="en-US" sz="5400" b="1" dirty="0" smtClean="0">
                <a:ln/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 smtClean="0">
                <a:ln/>
                <a:latin typeface="NikoshBAN" pitchFamily="2" charset="0"/>
                <a:cs typeface="NikoshBAN" pitchFamily="2" charset="0"/>
              </a:rPr>
              <a:t>মহাদেশ</a:t>
            </a:r>
            <a:r>
              <a:rPr lang="en-US" sz="5400" b="1" dirty="0" smtClean="0">
                <a:ln/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 smtClean="0">
                <a:ln/>
                <a:latin typeface="NikoshBAN" pitchFamily="2" charset="0"/>
                <a:cs typeface="NikoshBAN" pitchFamily="2" charset="0"/>
              </a:rPr>
              <a:t>বলা</a:t>
            </a:r>
            <a:r>
              <a:rPr lang="en-US" sz="5400" b="1" dirty="0" smtClean="0">
                <a:ln/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 smtClean="0">
                <a:ln/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5400" b="1" dirty="0" smtClean="0">
                <a:ln/>
                <a:latin typeface="NikoshBAN" pitchFamily="2" charset="0"/>
                <a:cs typeface="NikoshBAN" pitchFamily="2" charset="0"/>
              </a:rPr>
              <a:t>?</a:t>
            </a:r>
            <a:r>
              <a:rPr lang="bn-IN" sz="5400" b="1" dirty="0" smtClean="0">
                <a:ln/>
                <a:latin typeface="NikoshBAN" pitchFamily="2" charset="0"/>
                <a:cs typeface="NikoshBAN" pitchFamily="2" charset="0"/>
              </a:rPr>
              <a:t> </a:t>
            </a:r>
            <a:endParaRPr lang="en-US" sz="5400" b="1" dirty="0">
              <a:ln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-228600" y="2362200"/>
            <a:ext cx="2592323" cy="2895600"/>
            <a:chOff x="2514600" y="762000"/>
            <a:chExt cx="3048000" cy="3124200"/>
          </a:xfrm>
        </p:grpSpPr>
        <p:sp>
          <p:nvSpPr>
            <p:cNvPr id="6" name="Rectangle 5"/>
            <p:cNvSpPr/>
            <p:nvPr/>
          </p:nvSpPr>
          <p:spPr>
            <a:xfrm>
              <a:off x="2819400" y="2057400"/>
              <a:ext cx="2438400" cy="1828800"/>
            </a:xfrm>
            <a:prstGeom prst="rect">
              <a:avLst/>
            </a:prstGeom>
            <a:blipFill>
              <a:blip r:embed="rId2" cstate="print"/>
              <a:tile tx="0" ty="0" sx="100000" sy="100000" flip="none" algn="tl"/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blipFill>
                  <a:blip r:embed="rId2"/>
                  <a:tile tx="0" ty="0" sx="100000" sy="100000" flip="none" algn="tl"/>
                </a:blipFill>
              </a:endParaRPr>
            </a:p>
          </p:txBody>
        </p:sp>
        <p:sp>
          <p:nvSpPr>
            <p:cNvPr id="7" name="Isosceles Triangle 6"/>
            <p:cNvSpPr/>
            <p:nvPr/>
          </p:nvSpPr>
          <p:spPr>
            <a:xfrm>
              <a:off x="2514600" y="762000"/>
              <a:ext cx="3048000" cy="1371600"/>
            </a:xfrm>
            <a:prstGeom prst="triangle">
              <a:avLst/>
            </a:prstGeom>
            <a:blipFill>
              <a:blip r:embed="rId3" cstate="print"/>
              <a:tile tx="0" ty="0" sx="100000" sy="100000" flip="none" algn="tl"/>
            </a:blipFill>
          </p:spPr>
          <p:style>
            <a:lnRef idx="2">
              <a:schemeClr val="accent1">
                <a:shade val="50000"/>
              </a:schemeClr>
            </a:lnRef>
            <a:fillRef idx="1002">
              <a:schemeClr val="dk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/>
            <p:cNvSpPr/>
            <p:nvPr/>
          </p:nvSpPr>
          <p:spPr>
            <a:xfrm>
              <a:off x="3581400" y="2514600"/>
              <a:ext cx="762000" cy="1219200"/>
            </a:xfrm>
            <a:prstGeom prst="rect">
              <a:avLst/>
            </a:prstGeom>
            <a:blipFill>
              <a:blip r:embed="rId4" cstate="print"/>
              <a:tile tx="0" ty="0" sx="100000" sy="100000" flip="none" algn="tl"/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Parallelogram 8"/>
            <p:cNvSpPr/>
            <p:nvPr/>
          </p:nvSpPr>
          <p:spPr>
            <a:xfrm>
              <a:off x="3048000" y="2590800"/>
              <a:ext cx="381000" cy="533400"/>
            </a:xfrm>
            <a:prstGeom prst="parallelogram">
              <a:avLst/>
            </a:prstGeom>
            <a:blipFill>
              <a:blip r:embed="rId5" cstate="print"/>
              <a:tile tx="0" ty="0" sx="100000" sy="100000" flip="none" algn="tl"/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L-Shape 9"/>
            <p:cNvSpPr/>
            <p:nvPr/>
          </p:nvSpPr>
          <p:spPr>
            <a:xfrm rot="10800000">
              <a:off x="5105400" y="2514600"/>
              <a:ext cx="304800" cy="609600"/>
            </a:xfrm>
            <a:prstGeom prst="corner">
              <a:avLst>
                <a:gd name="adj1" fmla="val 38571"/>
                <a:gd name="adj2" fmla="val 50000"/>
              </a:avLst>
            </a:prstGeom>
            <a:blipFill>
              <a:blip r:embed="rId5" cstate="print"/>
              <a:tile tx="0" ty="0" sx="100000" sy="100000" flip="none" algn="tl"/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Flowchart: Collate 10"/>
            <p:cNvSpPr/>
            <p:nvPr/>
          </p:nvSpPr>
          <p:spPr>
            <a:xfrm>
              <a:off x="3733800" y="2819400"/>
              <a:ext cx="304800" cy="533400"/>
            </a:xfrm>
            <a:prstGeom prst="flowChartCollate">
              <a:avLst/>
            </a:prstGeom>
            <a:blipFill>
              <a:blip r:embed="rId6" cstate="print"/>
              <a:tile tx="0" ty="0" sx="100000" sy="100000" flip="none" algn="tl"/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15304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99132" y="152400"/>
            <a:ext cx="3733800" cy="1107996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6600" b="1" dirty="0" smtClean="0"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6600" b="1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7170" name="Picture 2" descr="G:\CONTENT\FLOWER\কদম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8880" y="1828800"/>
            <a:ext cx="6933282" cy="449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319304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1413</TotalTime>
  <Words>324</Words>
  <Application>Microsoft Office PowerPoint</Application>
  <PresentationFormat>On-screen Show (4:3)</PresentationFormat>
  <Paragraphs>59</Paragraphs>
  <Slides>16</Slides>
  <Notes>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Khurshed Alam Akand</dc:creator>
  <cp:lastModifiedBy>User</cp:lastModifiedBy>
  <cp:revision>125</cp:revision>
  <dcterms:created xsi:type="dcterms:W3CDTF">2006-08-16T00:00:00Z</dcterms:created>
  <dcterms:modified xsi:type="dcterms:W3CDTF">2019-10-28T18:38:34Z</dcterms:modified>
</cp:coreProperties>
</file>