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3" r:id="rId3"/>
    <p:sldId id="264" r:id="rId4"/>
    <p:sldId id="266" r:id="rId5"/>
    <p:sldId id="268" r:id="rId6"/>
    <p:sldId id="265" r:id="rId7"/>
    <p:sldId id="269" r:id="rId8"/>
    <p:sldId id="271" r:id="rId9"/>
    <p:sldId id="258" r:id="rId10"/>
    <p:sldId id="270" r:id="rId11"/>
    <p:sldId id="274" r:id="rId12"/>
    <p:sldId id="275" r:id="rId13"/>
    <p:sldId id="276" r:id="rId14"/>
    <p:sldId id="278" r:id="rId15"/>
    <p:sldId id="279" r:id="rId16"/>
    <p:sldId id="277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SaIsI8Eq5j05lg1GXq1pQ==" hashData="p4n+lWJQ1OF14e2HlTyo1fSbeeEzB3ujoCLHOWzNTSYhK7QW2jO/ACr9QlvykNINvsfaIPuMRNBQchyNX1cKa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EC9B01"/>
    <a:srgbClr val="B0184C"/>
    <a:srgbClr val="105D89"/>
    <a:srgbClr val="00BFD7"/>
    <a:srgbClr val="78EF18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5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5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8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4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3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5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38FD-9A9E-45A2-AD04-B1F6A22C8278}" type="datetimeFigureOut">
              <a:rPr lang="en-US" smtClean="0"/>
              <a:t>29-Oct-19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188E-71D9-4F12-8A98-7376C4D6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1091013 h 6858000"/>
              <a:gd name="connsiteX1" fmla="*/ 3695970 w 12192000"/>
              <a:gd name="connsiteY1" fmla="*/ 3429000 h 6858000"/>
              <a:gd name="connsiteX2" fmla="*/ 6096001 w 12192000"/>
              <a:gd name="connsiteY2" fmla="*/ 5766987 h 6858000"/>
              <a:gd name="connsiteX3" fmla="*/ 8496032 w 12192000"/>
              <a:gd name="connsiteY3" fmla="*/ 3429000 h 6858000"/>
              <a:gd name="connsiteX4" fmla="*/ 6096001 w 12192000"/>
              <a:gd name="connsiteY4" fmla="*/ 109101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1091013"/>
                </a:moveTo>
                <a:cubicBezTo>
                  <a:pt x="4770500" y="1091013"/>
                  <a:pt x="3695970" y="2137765"/>
                  <a:pt x="3695970" y="3429000"/>
                </a:cubicBezTo>
                <a:cubicBezTo>
                  <a:pt x="3695970" y="4720235"/>
                  <a:pt x="4770500" y="5766987"/>
                  <a:pt x="6096001" y="5766987"/>
                </a:cubicBezTo>
                <a:cubicBezTo>
                  <a:pt x="7421502" y="5766987"/>
                  <a:pt x="8496032" y="4720235"/>
                  <a:pt x="8496032" y="3429000"/>
                </a:cubicBezTo>
                <a:cubicBezTo>
                  <a:pt x="8496032" y="2137765"/>
                  <a:pt x="7421502" y="1091013"/>
                  <a:pt x="6096001" y="109101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935148 h 6858000"/>
              <a:gd name="connsiteX1" fmla="*/ 3535968 w 12192000"/>
              <a:gd name="connsiteY1" fmla="*/ 3429001 h 6858000"/>
              <a:gd name="connsiteX2" fmla="*/ 6096001 w 12192000"/>
              <a:gd name="connsiteY2" fmla="*/ 5922854 h 6858000"/>
              <a:gd name="connsiteX3" fmla="*/ 8656034 w 12192000"/>
              <a:gd name="connsiteY3" fmla="*/ 3429001 h 6858000"/>
              <a:gd name="connsiteX4" fmla="*/ 6096001 w 12192000"/>
              <a:gd name="connsiteY4" fmla="*/ 93514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935148"/>
                </a:moveTo>
                <a:cubicBezTo>
                  <a:pt x="4682135" y="935148"/>
                  <a:pt x="3535968" y="2051684"/>
                  <a:pt x="3535968" y="3429001"/>
                </a:cubicBezTo>
                <a:cubicBezTo>
                  <a:pt x="3535968" y="4806318"/>
                  <a:pt x="4682135" y="5922854"/>
                  <a:pt x="6096001" y="5922854"/>
                </a:cubicBezTo>
                <a:cubicBezTo>
                  <a:pt x="7509868" y="5922854"/>
                  <a:pt x="8656034" y="4806318"/>
                  <a:pt x="8656034" y="3429001"/>
                </a:cubicBezTo>
                <a:cubicBezTo>
                  <a:pt x="8656034" y="2051684"/>
                  <a:pt x="7509868" y="935148"/>
                  <a:pt x="6096001" y="93514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779282 h 6858000"/>
              <a:gd name="connsiteX1" fmla="*/ 3375966 w 12192000"/>
              <a:gd name="connsiteY1" fmla="*/ 3429001 h 6858000"/>
              <a:gd name="connsiteX2" fmla="*/ 6096001 w 12192000"/>
              <a:gd name="connsiteY2" fmla="*/ 6078720 h 6858000"/>
              <a:gd name="connsiteX3" fmla="*/ 8816036 w 12192000"/>
              <a:gd name="connsiteY3" fmla="*/ 3429001 h 6858000"/>
              <a:gd name="connsiteX4" fmla="*/ 6096001 w 12192000"/>
              <a:gd name="connsiteY4" fmla="*/ 7792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779282"/>
                </a:moveTo>
                <a:cubicBezTo>
                  <a:pt x="4593767" y="779282"/>
                  <a:pt x="3375966" y="1965602"/>
                  <a:pt x="3375966" y="3429001"/>
                </a:cubicBezTo>
                <a:cubicBezTo>
                  <a:pt x="3375966" y="4892400"/>
                  <a:pt x="4593767" y="6078720"/>
                  <a:pt x="6096001" y="6078720"/>
                </a:cubicBezTo>
                <a:cubicBezTo>
                  <a:pt x="7598235" y="6078720"/>
                  <a:pt x="8816036" y="4892400"/>
                  <a:pt x="8816036" y="3429001"/>
                </a:cubicBezTo>
                <a:cubicBezTo>
                  <a:pt x="8816036" y="1965602"/>
                  <a:pt x="7598235" y="779282"/>
                  <a:pt x="6096001" y="77928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623416 h 6858000"/>
              <a:gd name="connsiteX1" fmla="*/ 3215964 w 12192000"/>
              <a:gd name="connsiteY1" fmla="*/ 3429000 h 6858000"/>
              <a:gd name="connsiteX2" fmla="*/ 6096001 w 12192000"/>
              <a:gd name="connsiteY2" fmla="*/ 6234584 h 6858000"/>
              <a:gd name="connsiteX3" fmla="*/ 8976038 w 12192000"/>
              <a:gd name="connsiteY3" fmla="*/ 3429000 h 6858000"/>
              <a:gd name="connsiteX4" fmla="*/ 6096001 w 12192000"/>
              <a:gd name="connsiteY4" fmla="*/ 62341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623416"/>
                </a:moveTo>
                <a:cubicBezTo>
                  <a:pt x="4505400" y="623416"/>
                  <a:pt x="3215964" y="1879519"/>
                  <a:pt x="3215964" y="3429000"/>
                </a:cubicBezTo>
                <a:cubicBezTo>
                  <a:pt x="3215964" y="4978481"/>
                  <a:pt x="4505400" y="6234584"/>
                  <a:pt x="6096001" y="6234584"/>
                </a:cubicBezTo>
                <a:cubicBezTo>
                  <a:pt x="7686602" y="6234584"/>
                  <a:pt x="8976038" y="4978481"/>
                  <a:pt x="8976038" y="3429000"/>
                </a:cubicBezTo>
                <a:cubicBezTo>
                  <a:pt x="8976038" y="1879519"/>
                  <a:pt x="7686602" y="623416"/>
                  <a:pt x="6096001" y="62341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467550 h 6858000"/>
              <a:gd name="connsiteX1" fmla="*/ 3055962 w 12192000"/>
              <a:gd name="connsiteY1" fmla="*/ 3429000 h 6858000"/>
              <a:gd name="connsiteX2" fmla="*/ 6096001 w 12192000"/>
              <a:gd name="connsiteY2" fmla="*/ 6390450 h 6858000"/>
              <a:gd name="connsiteX3" fmla="*/ 9136040 w 12192000"/>
              <a:gd name="connsiteY3" fmla="*/ 3429000 h 6858000"/>
              <a:gd name="connsiteX4" fmla="*/ 6096001 w 12192000"/>
              <a:gd name="connsiteY4" fmla="*/ 46755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467550"/>
                </a:moveTo>
                <a:cubicBezTo>
                  <a:pt x="4417034" y="467550"/>
                  <a:pt x="3055962" y="1793436"/>
                  <a:pt x="3055962" y="3429000"/>
                </a:cubicBezTo>
                <a:cubicBezTo>
                  <a:pt x="3055962" y="5064564"/>
                  <a:pt x="4417034" y="6390450"/>
                  <a:pt x="6096001" y="6390450"/>
                </a:cubicBezTo>
                <a:cubicBezTo>
                  <a:pt x="7774968" y="6390450"/>
                  <a:pt x="9136040" y="5064564"/>
                  <a:pt x="9136040" y="3429000"/>
                </a:cubicBezTo>
                <a:cubicBezTo>
                  <a:pt x="9136040" y="1793436"/>
                  <a:pt x="7774968" y="467550"/>
                  <a:pt x="6096001" y="4675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2333625" y="1952625"/>
            <a:ext cx="7524750" cy="2952750"/>
          </a:xfrm>
          <a:prstGeom prst="frame">
            <a:avLst>
              <a:gd name="adj1" fmla="val 2178"/>
            </a:avLst>
          </a:prstGeom>
          <a:solidFill>
            <a:srgbClr val="912B56"/>
          </a:solidFill>
          <a:ln>
            <a:solidFill>
              <a:srgbClr val="912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4250" y="2105561"/>
            <a:ext cx="51435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3284" y="310588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284" y="1808663"/>
            <a:ext cx="3780712" cy="3686297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1360715" y="5551841"/>
            <a:ext cx="2617574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6596744" y="1451760"/>
            <a:ext cx="4982140" cy="796982"/>
          </a:xfrm>
          <a:prstGeom prst="round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306607" y="2375090"/>
            <a:ext cx="3799114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শাক-সবজির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306606" y="3294908"/>
            <a:ext cx="3799115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পান-বিড়ির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306605" y="4214726"/>
            <a:ext cx="3799116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চানাচুর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306605" y="5153350"/>
            <a:ext cx="3799116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83318" y="1255402"/>
            <a:ext cx="5228723" cy="3160188"/>
            <a:chOff x="618624" y="1772759"/>
            <a:chExt cx="8001000" cy="24503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624" y="1772759"/>
              <a:ext cx="4000500" cy="24503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124" y="1772759"/>
              <a:ext cx="4000500" cy="2450325"/>
            </a:xfrm>
            <a:prstGeom prst="rect">
              <a:avLst/>
            </a:prstGeom>
          </p:spPr>
        </p:pic>
      </p:grp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1860239" y="4862604"/>
            <a:ext cx="3274881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পচনশীল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6897534" y="1255402"/>
            <a:ext cx="4982140" cy="796982"/>
          </a:xfrm>
          <a:prstGeom prst="round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607397" y="2178732"/>
            <a:ext cx="3799114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শাক-সবজির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607396" y="3098550"/>
            <a:ext cx="3799115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607395" y="4018368"/>
            <a:ext cx="3799116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42211" y="1139740"/>
            <a:ext cx="5907507" cy="3480386"/>
            <a:chOff x="2225841" y="2366961"/>
            <a:chExt cx="6785814" cy="29509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25841" y="2366961"/>
              <a:ext cx="2261938" cy="295099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7779" y="2366961"/>
              <a:ext cx="2261938" cy="29509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424"/>
            <a:stretch/>
          </p:blipFill>
          <p:spPr>
            <a:xfrm>
              <a:off x="6749717" y="2366961"/>
              <a:ext cx="2261938" cy="2950997"/>
            </a:xfrm>
            <a:prstGeom prst="rect">
              <a:avLst/>
            </a:prstGeom>
          </p:spPr>
        </p:pic>
      </p:grp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065975" y="1139740"/>
            <a:ext cx="4982140" cy="796982"/>
          </a:xfrm>
          <a:prstGeom prst="round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775838" y="2063070"/>
            <a:ext cx="3799114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775837" y="2982888"/>
            <a:ext cx="3799115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উকিল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775836" y="3902706"/>
            <a:ext cx="3799116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1922761" y="4862605"/>
            <a:ext cx="2974091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পেশাদারি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52353" y="794572"/>
            <a:ext cx="6713622" cy="4376631"/>
            <a:chOff x="156410" y="794083"/>
            <a:chExt cx="6713622" cy="37418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5151" y="794083"/>
              <a:ext cx="2094881" cy="37418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410" y="794083"/>
              <a:ext cx="2094881" cy="37418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1291" y="794083"/>
              <a:ext cx="2523860" cy="3741822"/>
            </a:xfrm>
            <a:prstGeom prst="rect">
              <a:avLst/>
            </a:prstGeom>
          </p:spPr>
        </p:pic>
      </p:grp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1801060" y="5437257"/>
            <a:ext cx="2974091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065975" y="1139740"/>
            <a:ext cx="4982140" cy="796982"/>
          </a:xfrm>
          <a:prstGeom prst="round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775838" y="2063070"/>
            <a:ext cx="3799114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সেলুন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775837" y="2982888"/>
            <a:ext cx="3799115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7775836" y="3902706"/>
            <a:ext cx="3799116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লন্ডী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/>
          <p:nvPr/>
        </p:nvSpPr>
        <p:spPr>
          <a:xfrm rot="17189595">
            <a:off x="2819911" y="1879140"/>
            <a:ext cx="1525312" cy="1672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7" extrusionOk="0">
                <a:moveTo>
                  <a:pt x="0" y="21442"/>
                </a:moveTo>
                <a:lnTo>
                  <a:pt x="7529" y="2070"/>
                </a:lnTo>
                <a:cubicBezTo>
                  <a:pt x="8171" y="889"/>
                  <a:pt x="9454" y="105"/>
                  <a:pt x="10900" y="10"/>
                </a:cubicBezTo>
                <a:cubicBezTo>
                  <a:pt x="12603" y="-103"/>
                  <a:pt x="14207" y="741"/>
                  <a:pt x="14946" y="2138"/>
                </a:cubicBezTo>
                <a:lnTo>
                  <a:pt x="21600" y="21430"/>
                </a:lnTo>
                <a:lnTo>
                  <a:pt x="13313" y="21497"/>
                </a:lnTo>
                <a:lnTo>
                  <a:pt x="11196" y="15583"/>
                </a:lnTo>
                <a:lnTo>
                  <a:pt x="8977" y="21436"/>
                </a:lnTo>
                <a:lnTo>
                  <a:pt x="0" y="21442"/>
                </a:lnTo>
                <a:close/>
              </a:path>
            </a:pathLst>
          </a:custGeom>
          <a:gradFill flip="none" rotWithShape="1">
            <a:gsLst>
              <a:gs pos="0">
                <a:srgbClr val="D7591B"/>
              </a:gs>
              <a:gs pos="100000">
                <a:srgbClr val="F89A01"/>
              </a:gs>
            </a:gsLst>
            <a:lin ang="21594000" scaled="0"/>
            <a:tileRect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" name="Group"/>
          <p:cNvGrpSpPr/>
          <p:nvPr/>
        </p:nvGrpSpPr>
        <p:grpSpPr>
          <a:xfrm>
            <a:off x="3181404" y="2944349"/>
            <a:ext cx="2220144" cy="2927491"/>
            <a:chOff x="-30" y="0"/>
            <a:chExt cx="2220142" cy="2927490"/>
          </a:xfrm>
        </p:grpSpPr>
        <p:sp>
          <p:nvSpPr>
            <p:cNvPr id="4" name="Shape"/>
            <p:cNvSpPr/>
            <p:nvPr/>
          </p:nvSpPr>
          <p:spPr>
            <a:xfrm rot="12984303">
              <a:off x="347385" y="965718"/>
              <a:ext cx="1525312" cy="167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442"/>
                  </a:moveTo>
                  <a:lnTo>
                    <a:pt x="7529" y="2070"/>
                  </a:lnTo>
                  <a:cubicBezTo>
                    <a:pt x="8171" y="889"/>
                    <a:pt x="9454" y="105"/>
                    <a:pt x="10900" y="10"/>
                  </a:cubicBezTo>
                  <a:cubicBezTo>
                    <a:pt x="12603" y="-103"/>
                    <a:pt x="14207" y="741"/>
                    <a:pt x="14946" y="2138"/>
                  </a:cubicBezTo>
                  <a:lnTo>
                    <a:pt x="21600" y="21430"/>
                  </a:lnTo>
                  <a:lnTo>
                    <a:pt x="13313" y="21497"/>
                  </a:lnTo>
                  <a:lnTo>
                    <a:pt x="11196" y="15583"/>
                  </a:lnTo>
                  <a:lnTo>
                    <a:pt x="8977" y="21436"/>
                  </a:ln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031E"/>
                </a:gs>
                <a:gs pos="100000">
                  <a:srgbClr val="C9205E"/>
                </a:gs>
              </a:gsLst>
              <a:lin ang="21594000" scaled="0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Shape"/>
            <p:cNvSpPr/>
            <p:nvPr/>
          </p:nvSpPr>
          <p:spPr>
            <a:xfrm rot="12984303">
              <a:off x="474420" y="210633"/>
              <a:ext cx="1151587" cy="134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80" extrusionOk="0">
                  <a:moveTo>
                    <a:pt x="9869" y="1991"/>
                  </a:moveTo>
                  <a:cubicBezTo>
                    <a:pt x="8496" y="292"/>
                    <a:pt x="5961" y="-420"/>
                    <a:pt x="3670" y="250"/>
                  </a:cubicBezTo>
                  <a:cubicBezTo>
                    <a:pt x="1241" y="960"/>
                    <a:pt x="-272" y="3020"/>
                    <a:pt x="41" y="5189"/>
                  </a:cubicBezTo>
                  <a:lnTo>
                    <a:pt x="4693" y="17186"/>
                  </a:lnTo>
                  <a:cubicBezTo>
                    <a:pt x="5125" y="18296"/>
                    <a:pt x="5947" y="19267"/>
                    <a:pt x="7047" y="19968"/>
                  </a:cubicBezTo>
                  <a:cubicBezTo>
                    <a:pt x="8118" y="20650"/>
                    <a:pt x="9405" y="21045"/>
                    <a:pt x="10741" y="21101"/>
                  </a:cubicBezTo>
                  <a:lnTo>
                    <a:pt x="21328" y="21180"/>
                  </a:lnTo>
                  <a:cubicBezTo>
                    <a:pt x="19652" y="20595"/>
                    <a:pt x="18200" y="19626"/>
                    <a:pt x="17132" y="18381"/>
                  </a:cubicBezTo>
                  <a:cubicBezTo>
                    <a:pt x="16322" y="17436"/>
                    <a:pt x="15763" y="16368"/>
                    <a:pt x="15246" y="15297"/>
                  </a:cubicBezTo>
                  <a:cubicBezTo>
                    <a:pt x="14694" y="14153"/>
                    <a:pt x="14183" y="12989"/>
                    <a:pt x="13714" y="11808"/>
                  </a:cubicBezTo>
                  <a:lnTo>
                    <a:pt x="9869" y="19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80619"/>
                </a:gs>
                <a:gs pos="100000">
                  <a:srgbClr val="F9452A"/>
                </a:gs>
              </a:gsLst>
              <a:lin ang="27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" name="Group"/>
          <p:cNvGrpSpPr/>
          <p:nvPr/>
        </p:nvGrpSpPr>
        <p:grpSpPr>
          <a:xfrm>
            <a:off x="4703118" y="3586544"/>
            <a:ext cx="2864722" cy="2249876"/>
            <a:chOff x="0" y="41"/>
            <a:chExt cx="2864720" cy="2249874"/>
          </a:xfrm>
        </p:grpSpPr>
        <p:sp>
          <p:nvSpPr>
            <p:cNvPr id="7" name="Shape"/>
            <p:cNvSpPr/>
            <p:nvPr/>
          </p:nvSpPr>
          <p:spPr>
            <a:xfrm rot="8634786">
              <a:off x="993234" y="288815"/>
              <a:ext cx="1525312" cy="167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442"/>
                  </a:moveTo>
                  <a:lnTo>
                    <a:pt x="7529" y="2070"/>
                  </a:lnTo>
                  <a:cubicBezTo>
                    <a:pt x="8171" y="889"/>
                    <a:pt x="9454" y="105"/>
                    <a:pt x="10900" y="10"/>
                  </a:cubicBezTo>
                  <a:cubicBezTo>
                    <a:pt x="12603" y="-103"/>
                    <a:pt x="14207" y="741"/>
                    <a:pt x="14946" y="2138"/>
                  </a:cubicBezTo>
                  <a:lnTo>
                    <a:pt x="21600" y="21430"/>
                  </a:lnTo>
                  <a:lnTo>
                    <a:pt x="13313" y="21497"/>
                  </a:lnTo>
                  <a:lnTo>
                    <a:pt x="11196" y="15583"/>
                  </a:lnTo>
                  <a:lnTo>
                    <a:pt x="8977" y="21436"/>
                  </a:ln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3F60"/>
                </a:gs>
                <a:gs pos="100000">
                  <a:srgbClr val="1A72A6"/>
                </a:gs>
              </a:gsLst>
              <a:lin ang="21594000" scaled="0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Shape"/>
            <p:cNvSpPr/>
            <p:nvPr/>
          </p:nvSpPr>
          <p:spPr>
            <a:xfrm rot="8634786">
              <a:off x="285176" y="233675"/>
              <a:ext cx="1151587" cy="134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80" extrusionOk="0">
                  <a:moveTo>
                    <a:pt x="9869" y="1991"/>
                  </a:moveTo>
                  <a:cubicBezTo>
                    <a:pt x="8496" y="292"/>
                    <a:pt x="5961" y="-420"/>
                    <a:pt x="3670" y="250"/>
                  </a:cubicBezTo>
                  <a:cubicBezTo>
                    <a:pt x="1241" y="960"/>
                    <a:pt x="-272" y="3020"/>
                    <a:pt x="41" y="5189"/>
                  </a:cubicBezTo>
                  <a:lnTo>
                    <a:pt x="4693" y="17186"/>
                  </a:lnTo>
                  <a:cubicBezTo>
                    <a:pt x="5125" y="18296"/>
                    <a:pt x="5947" y="19267"/>
                    <a:pt x="7047" y="19968"/>
                  </a:cubicBezTo>
                  <a:cubicBezTo>
                    <a:pt x="8118" y="20650"/>
                    <a:pt x="9405" y="21045"/>
                    <a:pt x="10741" y="21101"/>
                  </a:cubicBezTo>
                  <a:lnTo>
                    <a:pt x="21328" y="21180"/>
                  </a:lnTo>
                  <a:cubicBezTo>
                    <a:pt x="19652" y="20595"/>
                    <a:pt x="18200" y="19626"/>
                    <a:pt x="17132" y="18381"/>
                  </a:cubicBezTo>
                  <a:cubicBezTo>
                    <a:pt x="16322" y="17436"/>
                    <a:pt x="15763" y="16368"/>
                    <a:pt x="15246" y="15297"/>
                  </a:cubicBezTo>
                  <a:cubicBezTo>
                    <a:pt x="14694" y="14153"/>
                    <a:pt x="14183" y="12989"/>
                    <a:pt x="13714" y="11808"/>
                  </a:cubicBezTo>
                  <a:lnTo>
                    <a:pt x="9869" y="1991"/>
                  </a:lnTo>
                  <a:close/>
                </a:path>
              </a:pathLst>
            </a:custGeom>
            <a:gradFill flip="none" rotWithShape="1">
              <a:gsLst>
                <a:gs pos="2895">
                  <a:srgbClr val="48085F"/>
                </a:gs>
                <a:gs pos="98093">
                  <a:srgbClr val="8E2E9C"/>
                </a:gs>
              </a:gsLst>
              <a:lin ang="27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" name="Group"/>
          <p:cNvGrpSpPr/>
          <p:nvPr/>
        </p:nvGrpSpPr>
        <p:grpSpPr>
          <a:xfrm>
            <a:off x="5769386" y="1634712"/>
            <a:ext cx="2334319" cy="2548005"/>
            <a:chOff x="0" y="-16"/>
            <a:chExt cx="2334318" cy="2548003"/>
          </a:xfrm>
        </p:grpSpPr>
        <p:sp>
          <p:nvSpPr>
            <p:cNvPr id="10" name="Shape"/>
            <p:cNvSpPr/>
            <p:nvPr/>
          </p:nvSpPr>
          <p:spPr>
            <a:xfrm rot="4258471">
              <a:off x="532558" y="157393"/>
              <a:ext cx="1525312" cy="167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442"/>
                  </a:moveTo>
                  <a:lnTo>
                    <a:pt x="7529" y="2070"/>
                  </a:lnTo>
                  <a:cubicBezTo>
                    <a:pt x="8171" y="889"/>
                    <a:pt x="9454" y="105"/>
                    <a:pt x="10900" y="10"/>
                  </a:cubicBezTo>
                  <a:cubicBezTo>
                    <a:pt x="12603" y="-103"/>
                    <a:pt x="14207" y="741"/>
                    <a:pt x="14946" y="2138"/>
                  </a:cubicBezTo>
                  <a:lnTo>
                    <a:pt x="21600" y="21430"/>
                  </a:lnTo>
                  <a:lnTo>
                    <a:pt x="13313" y="21497"/>
                  </a:lnTo>
                  <a:lnTo>
                    <a:pt x="11196" y="15583"/>
                  </a:lnTo>
                  <a:lnTo>
                    <a:pt x="8977" y="21436"/>
                  </a:ln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A3"/>
                </a:gs>
                <a:gs pos="100000">
                  <a:srgbClr val="00D9EF"/>
                </a:gs>
              </a:gsLst>
              <a:lin ang="21594000" scaled="0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Shape"/>
            <p:cNvSpPr/>
            <p:nvPr/>
          </p:nvSpPr>
          <p:spPr>
            <a:xfrm rot="4258471">
              <a:off x="246945" y="1112939"/>
              <a:ext cx="1151587" cy="134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80" extrusionOk="0">
                  <a:moveTo>
                    <a:pt x="9869" y="1991"/>
                  </a:moveTo>
                  <a:cubicBezTo>
                    <a:pt x="8496" y="292"/>
                    <a:pt x="5961" y="-420"/>
                    <a:pt x="3670" y="250"/>
                  </a:cubicBezTo>
                  <a:cubicBezTo>
                    <a:pt x="1241" y="960"/>
                    <a:pt x="-272" y="3020"/>
                    <a:pt x="41" y="5189"/>
                  </a:cubicBezTo>
                  <a:lnTo>
                    <a:pt x="4693" y="17186"/>
                  </a:lnTo>
                  <a:cubicBezTo>
                    <a:pt x="5125" y="18296"/>
                    <a:pt x="5947" y="19267"/>
                    <a:pt x="7047" y="19968"/>
                  </a:cubicBezTo>
                  <a:cubicBezTo>
                    <a:pt x="8118" y="20650"/>
                    <a:pt x="9405" y="21045"/>
                    <a:pt x="10741" y="21101"/>
                  </a:cubicBezTo>
                  <a:lnTo>
                    <a:pt x="21328" y="21180"/>
                  </a:lnTo>
                  <a:cubicBezTo>
                    <a:pt x="19652" y="20595"/>
                    <a:pt x="18200" y="19626"/>
                    <a:pt x="17132" y="18381"/>
                  </a:cubicBezTo>
                  <a:cubicBezTo>
                    <a:pt x="16322" y="17436"/>
                    <a:pt x="15763" y="16368"/>
                    <a:pt x="15246" y="15297"/>
                  </a:cubicBezTo>
                  <a:cubicBezTo>
                    <a:pt x="14694" y="14153"/>
                    <a:pt x="14183" y="12989"/>
                    <a:pt x="13714" y="11808"/>
                  </a:cubicBezTo>
                  <a:lnTo>
                    <a:pt x="9869" y="19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66991"/>
                </a:gs>
                <a:gs pos="100000">
                  <a:srgbClr val="4DBBE6"/>
                </a:gs>
              </a:gsLst>
              <a:lin ang="27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" name="Group"/>
          <p:cNvGrpSpPr/>
          <p:nvPr/>
        </p:nvGrpSpPr>
        <p:grpSpPr>
          <a:xfrm>
            <a:off x="4520230" y="569584"/>
            <a:ext cx="1932325" cy="2212456"/>
            <a:chOff x="0" y="-51"/>
            <a:chExt cx="1932324" cy="2212454"/>
          </a:xfrm>
        </p:grpSpPr>
        <p:sp>
          <p:nvSpPr>
            <p:cNvPr id="13" name="Shape"/>
            <p:cNvSpPr/>
            <p:nvPr/>
          </p:nvSpPr>
          <p:spPr>
            <a:xfrm>
              <a:off x="0" y="-52"/>
              <a:ext cx="1525311" cy="167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21442"/>
                  </a:moveTo>
                  <a:lnTo>
                    <a:pt x="7529" y="2070"/>
                  </a:lnTo>
                  <a:cubicBezTo>
                    <a:pt x="8171" y="889"/>
                    <a:pt x="9454" y="105"/>
                    <a:pt x="10900" y="10"/>
                  </a:cubicBezTo>
                  <a:cubicBezTo>
                    <a:pt x="12603" y="-103"/>
                    <a:pt x="14207" y="741"/>
                    <a:pt x="14946" y="2138"/>
                  </a:cubicBezTo>
                  <a:lnTo>
                    <a:pt x="21600" y="21430"/>
                  </a:lnTo>
                  <a:lnTo>
                    <a:pt x="13313" y="21497"/>
                  </a:lnTo>
                  <a:lnTo>
                    <a:pt x="11196" y="15583"/>
                  </a:lnTo>
                  <a:lnTo>
                    <a:pt x="8977" y="21436"/>
                  </a:lnTo>
                  <a:lnTo>
                    <a:pt x="0" y="214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DA600"/>
                </a:gs>
                <a:gs pos="100000">
                  <a:srgbClr val="73FA00"/>
                </a:gs>
              </a:gsLst>
              <a:lin ang="21000000" scaled="0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hape"/>
            <p:cNvSpPr/>
            <p:nvPr/>
          </p:nvSpPr>
          <p:spPr>
            <a:xfrm>
              <a:off x="780738" y="868940"/>
              <a:ext cx="1151587" cy="134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80" extrusionOk="0">
                  <a:moveTo>
                    <a:pt x="9869" y="1991"/>
                  </a:moveTo>
                  <a:cubicBezTo>
                    <a:pt x="8496" y="292"/>
                    <a:pt x="5961" y="-420"/>
                    <a:pt x="3670" y="250"/>
                  </a:cubicBezTo>
                  <a:cubicBezTo>
                    <a:pt x="1241" y="960"/>
                    <a:pt x="-272" y="3020"/>
                    <a:pt x="41" y="5189"/>
                  </a:cubicBezTo>
                  <a:lnTo>
                    <a:pt x="4693" y="17186"/>
                  </a:lnTo>
                  <a:cubicBezTo>
                    <a:pt x="5125" y="18296"/>
                    <a:pt x="5947" y="19267"/>
                    <a:pt x="7047" y="19968"/>
                  </a:cubicBezTo>
                  <a:cubicBezTo>
                    <a:pt x="8118" y="20650"/>
                    <a:pt x="9405" y="21045"/>
                    <a:pt x="10741" y="21101"/>
                  </a:cubicBezTo>
                  <a:lnTo>
                    <a:pt x="21328" y="21180"/>
                  </a:lnTo>
                  <a:cubicBezTo>
                    <a:pt x="19652" y="20595"/>
                    <a:pt x="18200" y="19626"/>
                    <a:pt x="17132" y="18381"/>
                  </a:cubicBezTo>
                  <a:cubicBezTo>
                    <a:pt x="16322" y="17436"/>
                    <a:pt x="15763" y="16368"/>
                    <a:pt x="15246" y="15297"/>
                  </a:cubicBezTo>
                  <a:cubicBezTo>
                    <a:pt x="14694" y="14153"/>
                    <a:pt x="14183" y="12989"/>
                    <a:pt x="13714" y="11808"/>
                  </a:cubicBezTo>
                  <a:lnTo>
                    <a:pt x="9869" y="19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94D"/>
                </a:gs>
                <a:gs pos="100000">
                  <a:srgbClr val="00D179"/>
                </a:gs>
              </a:gsLst>
              <a:lin ang="27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" name="Shape"/>
          <p:cNvSpPr/>
          <p:nvPr/>
        </p:nvSpPr>
        <p:spPr>
          <a:xfrm rot="17189595">
            <a:off x="3850946" y="1674160"/>
            <a:ext cx="1151587" cy="134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180" extrusionOk="0">
                <a:moveTo>
                  <a:pt x="9869" y="1991"/>
                </a:moveTo>
                <a:cubicBezTo>
                  <a:pt x="8496" y="292"/>
                  <a:pt x="5961" y="-420"/>
                  <a:pt x="3670" y="250"/>
                </a:cubicBezTo>
                <a:cubicBezTo>
                  <a:pt x="1241" y="960"/>
                  <a:pt x="-272" y="3020"/>
                  <a:pt x="41" y="5189"/>
                </a:cubicBezTo>
                <a:lnTo>
                  <a:pt x="4693" y="17186"/>
                </a:lnTo>
                <a:cubicBezTo>
                  <a:pt x="5125" y="18296"/>
                  <a:pt x="5947" y="19267"/>
                  <a:pt x="7047" y="19968"/>
                </a:cubicBezTo>
                <a:cubicBezTo>
                  <a:pt x="8118" y="20650"/>
                  <a:pt x="9405" y="21045"/>
                  <a:pt x="10741" y="21101"/>
                </a:cubicBezTo>
                <a:lnTo>
                  <a:pt x="21328" y="21180"/>
                </a:lnTo>
                <a:cubicBezTo>
                  <a:pt x="19652" y="20595"/>
                  <a:pt x="18200" y="19626"/>
                  <a:pt x="17132" y="18381"/>
                </a:cubicBezTo>
                <a:cubicBezTo>
                  <a:pt x="16322" y="17436"/>
                  <a:pt x="15763" y="16368"/>
                  <a:pt x="15246" y="15297"/>
                </a:cubicBezTo>
                <a:cubicBezTo>
                  <a:pt x="14694" y="14153"/>
                  <a:pt x="14183" y="12989"/>
                  <a:pt x="13714" y="11808"/>
                </a:cubicBezTo>
                <a:lnTo>
                  <a:pt x="9869" y="1991"/>
                </a:lnTo>
                <a:close/>
              </a:path>
            </a:pathLst>
          </a:custGeom>
          <a:gradFill flip="none" rotWithShape="1">
            <a:gsLst>
              <a:gs pos="680">
                <a:srgbClr val="E07301"/>
              </a:gs>
              <a:gs pos="100000">
                <a:srgbClr val="FEDA01"/>
              </a:gs>
            </a:gsLst>
            <a:lin ang="2700000" scaled="1"/>
            <a:tileRect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TextBox 52"/>
          <p:cNvSpPr txBox="1"/>
          <p:nvPr/>
        </p:nvSpPr>
        <p:spPr>
          <a:xfrm>
            <a:off x="6567329" y="1071911"/>
            <a:ext cx="279438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>
                <a:solidFill>
                  <a:srgbClr val="52AB3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ircle"/>
          <p:cNvSpPr/>
          <p:nvPr/>
        </p:nvSpPr>
        <p:spPr>
          <a:xfrm>
            <a:off x="5968554" y="1028571"/>
            <a:ext cx="583333" cy="583333"/>
          </a:xfrm>
          <a:prstGeom prst="ellipse">
            <a:avLst/>
          </a:prstGeom>
          <a:solidFill>
            <a:srgbClr val="78EF1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TextBox 34"/>
          <p:cNvSpPr txBox="1"/>
          <p:nvPr/>
        </p:nvSpPr>
        <p:spPr>
          <a:xfrm>
            <a:off x="5086349" y="890917"/>
            <a:ext cx="49529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7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1</a:t>
            </a:r>
          </a:p>
        </p:txBody>
      </p:sp>
      <p:sp>
        <p:nvSpPr>
          <p:cNvPr id="20" name="Circle"/>
          <p:cNvSpPr/>
          <p:nvPr/>
        </p:nvSpPr>
        <p:spPr>
          <a:xfrm>
            <a:off x="5092699" y="885899"/>
            <a:ext cx="482597" cy="482597"/>
          </a:xfrm>
          <a:prstGeom prst="ellips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Globe"/>
          <p:cNvSpPr/>
          <p:nvPr/>
        </p:nvSpPr>
        <p:spPr>
          <a:xfrm>
            <a:off x="6099147" y="1122117"/>
            <a:ext cx="322147" cy="39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48" h="21351" extrusionOk="0">
                <a:moveTo>
                  <a:pt x="5834" y="0"/>
                </a:moveTo>
                <a:cubicBezTo>
                  <a:pt x="5463" y="171"/>
                  <a:pt x="5099" y="359"/>
                  <a:pt x="4747" y="566"/>
                </a:cubicBezTo>
                <a:lnTo>
                  <a:pt x="4400" y="119"/>
                </a:lnTo>
                <a:lnTo>
                  <a:pt x="3812" y="496"/>
                </a:lnTo>
                <a:lnTo>
                  <a:pt x="4164" y="944"/>
                </a:lnTo>
                <a:cubicBezTo>
                  <a:pt x="-337" y="4044"/>
                  <a:pt x="-1359" y="9861"/>
                  <a:pt x="1932" y="14080"/>
                </a:cubicBezTo>
                <a:cubicBezTo>
                  <a:pt x="3483" y="16067"/>
                  <a:pt x="5762" y="17420"/>
                  <a:pt x="8377" y="17915"/>
                </a:cubicBezTo>
                <a:cubicBezTo>
                  <a:pt x="8500" y="18331"/>
                  <a:pt x="8829" y="18672"/>
                  <a:pt x="9258" y="18837"/>
                </a:cubicBezTo>
                <a:lnTo>
                  <a:pt x="9258" y="19743"/>
                </a:lnTo>
                <a:lnTo>
                  <a:pt x="4469" y="19743"/>
                </a:lnTo>
                <a:cubicBezTo>
                  <a:pt x="3905" y="19743"/>
                  <a:pt x="3441" y="20158"/>
                  <a:pt x="3441" y="20675"/>
                </a:cubicBezTo>
                <a:lnTo>
                  <a:pt x="3441" y="21351"/>
                </a:lnTo>
                <a:lnTo>
                  <a:pt x="16269" y="21351"/>
                </a:lnTo>
                <a:lnTo>
                  <a:pt x="16269" y="20680"/>
                </a:lnTo>
                <a:cubicBezTo>
                  <a:pt x="16269" y="20169"/>
                  <a:pt x="15811" y="19748"/>
                  <a:pt x="15241" y="19748"/>
                </a:cubicBezTo>
                <a:lnTo>
                  <a:pt x="10457" y="19748"/>
                </a:lnTo>
                <a:lnTo>
                  <a:pt x="10457" y="18842"/>
                </a:lnTo>
                <a:cubicBezTo>
                  <a:pt x="10822" y="18704"/>
                  <a:pt x="11116" y="18437"/>
                  <a:pt x="11269" y="18102"/>
                </a:cubicBezTo>
                <a:cubicBezTo>
                  <a:pt x="13061" y="17990"/>
                  <a:pt x="14800" y="17468"/>
                  <a:pt x="16333" y="16552"/>
                </a:cubicBezTo>
                <a:lnTo>
                  <a:pt x="16680" y="17000"/>
                </a:lnTo>
                <a:lnTo>
                  <a:pt x="17268" y="16620"/>
                </a:lnTo>
                <a:lnTo>
                  <a:pt x="16921" y="16174"/>
                </a:lnTo>
                <a:cubicBezTo>
                  <a:pt x="17256" y="15945"/>
                  <a:pt x="17573" y="15694"/>
                  <a:pt x="17872" y="15433"/>
                </a:cubicBezTo>
                <a:lnTo>
                  <a:pt x="17039" y="14661"/>
                </a:lnTo>
                <a:cubicBezTo>
                  <a:pt x="16780" y="14885"/>
                  <a:pt x="16509" y="15098"/>
                  <a:pt x="16227" y="15295"/>
                </a:cubicBezTo>
                <a:lnTo>
                  <a:pt x="15799" y="14741"/>
                </a:lnTo>
                <a:cubicBezTo>
                  <a:pt x="19436" y="12200"/>
                  <a:pt x="20241" y="7486"/>
                  <a:pt x="17567" y="4060"/>
                </a:cubicBezTo>
                <a:cubicBezTo>
                  <a:pt x="14894" y="630"/>
                  <a:pt x="9723" y="-249"/>
                  <a:pt x="5869" y="2010"/>
                </a:cubicBezTo>
                <a:lnTo>
                  <a:pt x="5439" y="1455"/>
                </a:lnTo>
                <a:cubicBezTo>
                  <a:pt x="5739" y="1279"/>
                  <a:pt x="6051" y="1115"/>
                  <a:pt x="6368" y="971"/>
                </a:cubicBezTo>
                <a:lnTo>
                  <a:pt x="5834" y="0"/>
                </a:lnTo>
                <a:close/>
                <a:moveTo>
                  <a:pt x="4851" y="1838"/>
                </a:moveTo>
                <a:lnTo>
                  <a:pt x="5281" y="2387"/>
                </a:lnTo>
                <a:cubicBezTo>
                  <a:pt x="1644" y="4928"/>
                  <a:pt x="839" y="9637"/>
                  <a:pt x="3513" y="13068"/>
                </a:cubicBezTo>
                <a:cubicBezTo>
                  <a:pt x="6186" y="16498"/>
                  <a:pt x="11357" y="17377"/>
                  <a:pt x="15211" y="15119"/>
                </a:cubicBezTo>
                <a:lnTo>
                  <a:pt x="15639" y="15668"/>
                </a:lnTo>
                <a:cubicBezTo>
                  <a:pt x="13659" y="16840"/>
                  <a:pt x="11304" y="17282"/>
                  <a:pt x="8959" y="16920"/>
                </a:cubicBezTo>
                <a:cubicBezTo>
                  <a:pt x="6497" y="16536"/>
                  <a:pt x="4346" y="15306"/>
                  <a:pt x="2907" y="13457"/>
                </a:cubicBezTo>
                <a:cubicBezTo>
                  <a:pt x="-2" y="9729"/>
                  <a:pt x="891" y="4587"/>
                  <a:pt x="4851" y="183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TextBox 34"/>
          <p:cNvSpPr txBox="1"/>
          <p:nvPr/>
        </p:nvSpPr>
        <p:spPr>
          <a:xfrm>
            <a:off x="7082029" y="2323994"/>
            <a:ext cx="49529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7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2</a:t>
            </a:r>
          </a:p>
        </p:txBody>
      </p:sp>
      <p:sp>
        <p:nvSpPr>
          <p:cNvPr id="23" name="Circle"/>
          <p:cNvSpPr/>
          <p:nvPr/>
        </p:nvSpPr>
        <p:spPr>
          <a:xfrm>
            <a:off x="7079501" y="2318976"/>
            <a:ext cx="482597" cy="482597"/>
          </a:xfrm>
          <a:prstGeom prst="ellips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TextBox 52"/>
          <p:cNvSpPr txBox="1"/>
          <p:nvPr/>
        </p:nvSpPr>
        <p:spPr>
          <a:xfrm>
            <a:off x="7610063" y="3313489"/>
            <a:ext cx="419005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>
                <a:solidFill>
                  <a:srgbClr val="00AAB8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dirty="0" smtClean="0"/>
              <a:t>     </a:t>
            </a:r>
            <a:endParaRPr dirty="0"/>
          </a:p>
        </p:txBody>
      </p:sp>
      <p:sp>
        <p:nvSpPr>
          <p:cNvPr id="26" name="Circle"/>
          <p:cNvSpPr/>
          <p:nvPr/>
        </p:nvSpPr>
        <p:spPr>
          <a:xfrm>
            <a:off x="7011288" y="3270150"/>
            <a:ext cx="583333" cy="583333"/>
          </a:xfrm>
          <a:prstGeom prst="ellipse">
            <a:avLst/>
          </a:prstGeom>
          <a:solidFill>
            <a:srgbClr val="00BFD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" name="Brain"/>
          <p:cNvSpPr/>
          <p:nvPr/>
        </p:nvSpPr>
        <p:spPr>
          <a:xfrm>
            <a:off x="7090245" y="3398622"/>
            <a:ext cx="425420" cy="326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" name="TextBox 34"/>
          <p:cNvSpPr txBox="1"/>
          <p:nvPr/>
        </p:nvSpPr>
        <p:spPr>
          <a:xfrm>
            <a:off x="6412208" y="4800003"/>
            <a:ext cx="49529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7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3</a:t>
            </a:r>
          </a:p>
        </p:txBody>
      </p:sp>
      <p:sp>
        <p:nvSpPr>
          <p:cNvPr id="29" name="Circle"/>
          <p:cNvSpPr/>
          <p:nvPr/>
        </p:nvSpPr>
        <p:spPr>
          <a:xfrm>
            <a:off x="6418558" y="4786107"/>
            <a:ext cx="482597" cy="482597"/>
          </a:xfrm>
          <a:prstGeom prst="ellips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1" name="TextBox 52"/>
          <p:cNvSpPr txBox="1"/>
          <p:nvPr/>
        </p:nvSpPr>
        <p:spPr>
          <a:xfrm>
            <a:off x="5100331" y="5355931"/>
            <a:ext cx="271735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>
                <a:solidFill>
                  <a:srgbClr val="235076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Circle"/>
          <p:cNvSpPr/>
          <p:nvPr/>
        </p:nvSpPr>
        <p:spPr>
          <a:xfrm>
            <a:off x="4515268" y="5179187"/>
            <a:ext cx="583333" cy="583333"/>
          </a:xfrm>
          <a:prstGeom prst="ellipse">
            <a:avLst/>
          </a:prstGeom>
          <a:solidFill>
            <a:srgbClr val="105D8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3" name="Growth"/>
          <p:cNvSpPr/>
          <p:nvPr/>
        </p:nvSpPr>
        <p:spPr>
          <a:xfrm>
            <a:off x="4631047" y="5322113"/>
            <a:ext cx="351774" cy="27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3805421" y="4800003"/>
            <a:ext cx="49529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7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4</a:t>
            </a:r>
          </a:p>
        </p:txBody>
      </p:sp>
      <p:sp>
        <p:nvSpPr>
          <p:cNvPr id="35" name="Circle"/>
          <p:cNvSpPr/>
          <p:nvPr/>
        </p:nvSpPr>
        <p:spPr>
          <a:xfrm>
            <a:off x="3807949" y="4786107"/>
            <a:ext cx="482596" cy="482597"/>
          </a:xfrm>
          <a:prstGeom prst="ellips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52"/>
          <p:cNvSpPr txBox="1"/>
          <p:nvPr/>
        </p:nvSpPr>
        <p:spPr>
          <a:xfrm>
            <a:off x="983169" y="4170946"/>
            <a:ext cx="211830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1400">
                <a:solidFill>
                  <a:srgbClr val="9B284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dirty="0" smtClean="0"/>
              <a:t>     </a:t>
            </a:r>
            <a:endParaRPr dirty="0"/>
          </a:p>
        </p:txBody>
      </p:sp>
      <p:sp>
        <p:nvSpPr>
          <p:cNvPr id="38" name="Circle"/>
          <p:cNvSpPr/>
          <p:nvPr/>
        </p:nvSpPr>
        <p:spPr>
          <a:xfrm>
            <a:off x="3149462" y="4116407"/>
            <a:ext cx="583333" cy="583333"/>
          </a:xfrm>
          <a:prstGeom prst="ellipse">
            <a:avLst/>
          </a:prstGeom>
          <a:solidFill>
            <a:srgbClr val="B0184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Microscope"/>
          <p:cNvSpPr/>
          <p:nvPr/>
        </p:nvSpPr>
        <p:spPr>
          <a:xfrm>
            <a:off x="3304647" y="4166885"/>
            <a:ext cx="301284" cy="431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758" y="0"/>
                </a:moveTo>
                <a:lnTo>
                  <a:pt x="5450" y="778"/>
                </a:lnTo>
                <a:lnTo>
                  <a:pt x="6641" y="3247"/>
                </a:lnTo>
                <a:lnTo>
                  <a:pt x="5792" y="3446"/>
                </a:lnTo>
                <a:lnTo>
                  <a:pt x="6104" y="4092"/>
                </a:lnTo>
                <a:cubicBezTo>
                  <a:pt x="6260" y="4416"/>
                  <a:pt x="6045" y="4765"/>
                  <a:pt x="5610" y="4922"/>
                </a:cubicBezTo>
                <a:cubicBezTo>
                  <a:pt x="2282" y="6123"/>
                  <a:pt x="0" y="8548"/>
                  <a:pt x="0" y="11338"/>
                </a:cubicBezTo>
                <a:cubicBezTo>
                  <a:pt x="0" y="13653"/>
                  <a:pt x="1568" y="15716"/>
                  <a:pt x="4002" y="17038"/>
                </a:cubicBezTo>
                <a:cubicBezTo>
                  <a:pt x="4586" y="17355"/>
                  <a:pt x="4834" y="17888"/>
                  <a:pt x="4600" y="18378"/>
                </a:cubicBezTo>
                <a:lnTo>
                  <a:pt x="4184" y="19249"/>
                </a:lnTo>
                <a:lnTo>
                  <a:pt x="1504" y="19249"/>
                </a:lnTo>
                <a:lnTo>
                  <a:pt x="383" y="21600"/>
                </a:lnTo>
                <a:lnTo>
                  <a:pt x="21600" y="21600"/>
                </a:lnTo>
                <a:lnTo>
                  <a:pt x="20479" y="19249"/>
                </a:lnTo>
                <a:lnTo>
                  <a:pt x="11598" y="19249"/>
                </a:lnTo>
                <a:lnTo>
                  <a:pt x="10562" y="17077"/>
                </a:lnTo>
                <a:lnTo>
                  <a:pt x="11571" y="16839"/>
                </a:lnTo>
                <a:lnTo>
                  <a:pt x="11765" y="17236"/>
                </a:lnTo>
                <a:cubicBezTo>
                  <a:pt x="11884" y="17482"/>
                  <a:pt x="13400" y="17349"/>
                  <a:pt x="15152" y="16937"/>
                </a:cubicBezTo>
                <a:cubicBezTo>
                  <a:pt x="16905" y="16524"/>
                  <a:pt x="18230" y="15990"/>
                  <a:pt x="18111" y="15743"/>
                </a:cubicBezTo>
                <a:lnTo>
                  <a:pt x="17339" y="14141"/>
                </a:lnTo>
                <a:lnTo>
                  <a:pt x="9985" y="15870"/>
                </a:lnTo>
                <a:lnTo>
                  <a:pt x="9392" y="14628"/>
                </a:lnTo>
                <a:lnTo>
                  <a:pt x="18738" y="12430"/>
                </a:lnTo>
                <a:lnTo>
                  <a:pt x="18157" y="11225"/>
                </a:lnTo>
                <a:lnTo>
                  <a:pt x="8816" y="13422"/>
                </a:lnTo>
                <a:cubicBezTo>
                  <a:pt x="8484" y="12824"/>
                  <a:pt x="7243" y="12835"/>
                  <a:pt x="6947" y="13456"/>
                </a:cubicBezTo>
                <a:lnTo>
                  <a:pt x="6503" y="14386"/>
                </a:lnTo>
                <a:cubicBezTo>
                  <a:pt x="6304" y="14804"/>
                  <a:pt x="5529" y="14924"/>
                  <a:pt x="5109" y="14596"/>
                </a:cubicBezTo>
                <a:cubicBezTo>
                  <a:pt x="4000" y="13729"/>
                  <a:pt x="3324" y="12589"/>
                  <a:pt x="3324" y="11338"/>
                </a:cubicBezTo>
                <a:cubicBezTo>
                  <a:pt x="3324" y="9736"/>
                  <a:pt x="4435" y="8310"/>
                  <a:pt x="6145" y="7417"/>
                </a:cubicBezTo>
                <a:cubicBezTo>
                  <a:pt x="6760" y="7095"/>
                  <a:pt x="7648" y="7292"/>
                  <a:pt x="7893" y="7801"/>
                </a:cubicBezTo>
                <a:lnTo>
                  <a:pt x="8198" y="8499"/>
                </a:lnTo>
                <a:cubicBezTo>
                  <a:pt x="7412" y="8705"/>
                  <a:pt x="6996" y="9308"/>
                  <a:pt x="7266" y="9868"/>
                </a:cubicBezTo>
                <a:lnTo>
                  <a:pt x="7411" y="10170"/>
                </a:lnTo>
                <a:lnTo>
                  <a:pt x="10048" y="9550"/>
                </a:lnTo>
                <a:lnTo>
                  <a:pt x="11155" y="11844"/>
                </a:lnTo>
                <a:lnTo>
                  <a:pt x="13852" y="11208"/>
                </a:lnTo>
                <a:lnTo>
                  <a:pt x="12745" y="8916"/>
                </a:lnTo>
                <a:lnTo>
                  <a:pt x="15302" y="8314"/>
                </a:lnTo>
                <a:lnTo>
                  <a:pt x="15157" y="8012"/>
                </a:lnTo>
                <a:cubicBezTo>
                  <a:pt x="14886" y="7450"/>
                  <a:pt x="14024" y="7146"/>
                  <a:pt x="13218" y="7317"/>
                </a:cubicBezTo>
                <a:lnTo>
                  <a:pt x="10821" y="2265"/>
                </a:lnTo>
                <a:lnTo>
                  <a:pt x="9949" y="2469"/>
                </a:lnTo>
                <a:lnTo>
                  <a:pt x="8758" y="0"/>
                </a:lnTo>
                <a:close/>
                <a:moveTo>
                  <a:pt x="7777" y="15736"/>
                </a:moveTo>
                <a:cubicBezTo>
                  <a:pt x="8266" y="15736"/>
                  <a:pt x="8661" y="16014"/>
                  <a:pt x="8661" y="16355"/>
                </a:cubicBezTo>
                <a:cubicBezTo>
                  <a:pt x="8661" y="16696"/>
                  <a:pt x="8266" y="16972"/>
                  <a:pt x="7777" y="16972"/>
                </a:cubicBezTo>
                <a:cubicBezTo>
                  <a:pt x="7288" y="16972"/>
                  <a:pt x="6891" y="16696"/>
                  <a:pt x="6891" y="16355"/>
                </a:cubicBezTo>
                <a:cubicBezTo>
                  <a:pt x="6891" y="16014"/>
                  <a:pt x="7288" y="15736"/>
                  <a:pt x="7777" y="1573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1589314" y="1555991"/>
            <a:ext cx="199984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1400">
                <a:solidFill>
                  <a:srgbClr val="E14E17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dirty="0" smtClean="0"/>
              <a:t>     </a:t>
            </a:r>
            <a:endParaRPr dirty="0"/>
          </a:p>
        </p:txBody>
      </p:sp>
      <p:sp>
        <p:nvSpPr>
          <p:cNvPr id="42" name="Circle"/>
          <p:cNvSpPr/>
          <p:nvPr/>
        </p:nvSpPr>
        <p:spPr>
          <a:xfrm>
            <a:off x="3637142" y="1501451"/>
            <a:ext cx="583333" cy="583333"/>
          </a:xfrm>
          <a:prstGeom prst="ellipse">
            <a:avLst/>
          </a:prstGeom>
          <a:solidFill>
            <a:srgbClr val="EC9B0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" name="Atom"/>
          <p:cNvSpPr/>
          <p:nvPr/>
        </p:nvSpPr>
        <p:spPr>
          <a:xfrm>
            <a:off x="3752922" y="1588479"/>
            <a:ext cx="351774" cy="39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8" h="21600" extrusionOk="0">
                <a:moveTo>
                  <a:pt x="10524" y="0"/>
                </a:moveTo>
                <a:cubicBezTo>
                  <a:pt x="9635" y="0"/>
                  <a:pt x="8359" y="577"/>
                  <a:pt x="7326" y="3327"/>
                </a:cubicBezTo>
                <a:cubicBezTo>
                  <a:pt x="7137" y="3832"/>
                  <a:pt x="6970" y="4380"/>
                  <a:pt x="6824" y="4961"/>
                </a:cubicBezTo>
                <a:cubicBezTo>
                  <a:pt x="6200" y="4785"/>
                  <a:pt x="5595" y="4643"/>
                  <a:pt x="5020" y="4540"/>
                </a:cubicBezTo>
                <a:cubicBezTo>
                  <a:pt x="1890" y="3980"/>
                  <a:pt x="703" y="4698"/>
                  <a:pt x="258" y="5400"/>
                </a:cubicBezTo>
                <a:cubicBezTo>
                  <a:pt x="-186" y="6101"/>
                  <a:pt x="-276" y="7396"/>
                  <a:pt x="1822" y="9586"/>
                </a:cubicBezTo>
                <a:cubicBezTo>
                  <a:pt x="2207" y="9988"/>
                  <a:pt x="2643" y="10394"/>
                  <a:pt x="3123" y="10799"/>
                </a:cubicBezTo>
                <a:cubicBezTo>
                  <a:pt x="2644" y="11204"/>
                  <a:pt x="2207" y="11610"/>
                  <a:pt x="1822" y="12013"/>
                </a:cubicBezTo>
                <a:cubicBezTo>
                  <a:pt x="-276" y="14202"/>
                  <a:pt x="-186" y="15499"/>
                  <a:pt x="258" y="16200"/>
                </a:cubicBezTo>
                <a:cubicBezTo>
                  <a:pt x="591" y="16726"/>
                  <a:pt x="1341" y="17260"/>
                  <a:pt x="3011" y="17260"/>
                </a:cubicBezTo>
                <a:cubicBezTo>
                  <a:pt x="3571" y="17260"/>
                  <a:pt x="4234" y="17200"/>
                  <a:pt x="5020" y="17060"/>
                </a:cubicBezTo>
                <a:cubicBezTo>
                  <a:pt x="5595" y="16957"/>
                  <a:pt x="6200" y="16815"/>
                  <a:pt x="6824" y="16639"/>
                </a:cubicBezTo>
                <a:cubicBezTo>
                  <a:pt x="6970" y="17220"/>
                  <a:pt x="7137" y="17766"/>
                  <a:pt x="7326" y="18271"/>
                </a:cubicBezTo>
                <a:cubicBezTo>
                  <a:pt x="8359" y="21022"/>
                  <a:pt x="9635" y="21600"/>
                  <a:pt x="10524" y="21600"/>
                </a:cubicBezTo>
                <a:cubicBezTo>
                  <a:pt x="11413" y="21600"/>
                  <a:pt x="12689" y="21022"/>
                  <a:pt x="13722" y="18271"/>
                </a:cubicBezTo>
                <a:cubicBezTo>
                  <a:pt x="13911" y="17766"/>
                  <a:pt x="14080" y="17220"/>
                  <a:pt x="14226" y="16639"/>
                </a:cubicBezTo>
                <a:cubicBezTo>
                  <a:pt x="14850" y="16815"/>
                  <a:pt x="15453" y="16957"/>
                  <a:pt x="16028" y="17060"/>
                </a:cubicBezTo>
                <a:cubicBezTo>
                  <a:pt x="16814" y="17200"/>
                  <a:pt x="17479" y="17260"/>
                  <a:pt x="18038" y="17260"/>
                </a:cubicBezTo>
                <a:cubicBezTo>
                  <a:pt x="19709" y="17260"/>
                  <a:pt x="20457" y="16726"/>
                  <a:pt x="20790" y="16200"/>
                </a:cubicBezTo>
                <a:cubicBezTo>
                  <a:pt x="21234" y="15499"/>
                  <a:pt x="21324" y="14202"/>
                  <a:pt x="19226" y="12013"/>
                </a:cubicBezTo>
                <a:cubicBezTo>
                  <a:pt x="18841" y="11610"/>
                  <a:pt x="18405" y="11204"/>
                  <a:pt x="17925" y="10799"/>
                </a:cubicBezTo>
                <a:cubicBezTo>
                  <a:pt x="18404" y="10394"/>
                  <a:pt x="18841" y="9988"/>
                  <a:pt x="19226" y="9586"/>
                </a:cubicBezTo>
                <a:cubicBezTo>
                  <a:pt x="21324" y="7396"/>
                  <a:pt x="21234" y="6101"/>
                  <a:pt x="20790" y="5400"/>
                </a:cubicBezTo>
                <a:cubicBezTo>
                  <a:pt x="20345" y="4698"/>
                  <a:pt x="19158" y="3980"/>
                  <a:pt x="16028" y="4540"/>
                </a:cubicBezTo>
                <a:cubicBezTo>
                  <a:pt x="15453" y="4643"/>
                  <a:pt x="14850" y="4785"/>
                  <a:pt x="14226" y="4961"/>
                </a:cubicBezTo>
                <a:cubicBezTo>
                  <a:pt x="14080" y="4380"/>
                  <a:pt x="13911" y="3832"/>
                  <a:pt x="13722" y="3327"/>
                </a:cubicBezTo>
                <a:cubicBezTo>
                  <a:pt x="12689" y="577"/>
                  <a:pt x="11413" y="0"/>
                  <a:pt x="10524" y="0"/>
                </a:cubicBezTo>
                <a:close/>
                <a:moveTo>
                  <a:pt x="10524" y="856"/>
                </a:moveTo>
                <a:cubicBezTo>
                  <a:pt x="11556" y="856"/>
                  <a:pt x="12661" y="2513"/>
                  <a:pt x="13329" y="5231"/>
                </a:cubicBezTo>
                <a:cubicBezTo>
                  <a:pt x="12420" y="5525"/>
                  <a:pt x="11478" y="5885"/>
                  <a:pt x="10524" y="6304"/>
                </a:cubicBezTo>
                <a:cubicBezTo>
                  <a:pt x="9571" y="5885"/>
                  <a:pt x="8628" y="5525"/>
                  <a:pt x="7719" y="5231"/>
                </a:cubicBezTo>
                <a:cubicBezTo>
                  <a:pt x="8386" y="2513"/>
                  <a:pt x="9492" y="856"/>
                  <a:pt x="10524" y="856"/>
                </a:cubicBezTo>
                <a:close/>
                <a:moveTo>
                  <a:pt x="3015" y="5197"/>
                </a:moveTo>
                <a:cubicBezTo>
                  <a:pt x="3968" y="5197"/>
                  <a:pt x="5206" y="5394"/>
                  <a:pt x="6633" y="5801"/>
                </a:cubicBezTo>
                <a:cubicBezTo>
                  <a:pt x="6458" y="6666"/>
                  <a:pt x="6330" y="7591"/>
                  <a:pt x="6252" y="8553"/>
                </a:cubicBezTo>
                <a:cubicBezTo>
                  <a:pt x="5377" y="9095"/>
                  <a:pt x="4562" y="9658"/>
                  <a:pt x="3828" y="10229"/>
                </a:cubicBezTo>
                <a:cubicBezTo>
                  <a:pt x="3348" y="9826"/>
                  <a:pt x="2912" y="9422"/>
                  <a:pt x="2530" y="9023"/>
                </a:cubicBezTo>
                <a:cubicBezTo>
                  <a:pt x="1217" y="7653"/>
                  <a:pt x="672" y="6459"/>
                  <a:pt x="1072" y="5828"/>
                </a:cubicBezTo>
                <a:cubicBezTo>
                  <a:pt x="1335" y="5413"/>
                  <a:pt x="2020" y="5197"/>
                  <a:pt x="3015" y="5197"/>
                </a:cubicBezTo>
                <a:close/>
                <a:moveTo>
                  <a:pt x="18035" y="5197"/>
                </a:moveTo>
                <a:cubicBezTo>
                  <a:pt x="19030" y="5197"/>
                  <a:pt x="19713" y="5413"/>
                  <a:pt x="19976" y="5828"/>
                </a:cubicBezTo>
                <a:cubicBezTo>
                  <a:pt x="20376" y="6459"/>
                  <a:pt x="19831" y="7653"/>
                  <a:pt x="18518" y="9023"/>
                </a:cubicBezTo>
                <a:cubicBezTo>
                  <a:pt x="18136" y="9422"/>
                  <a:pt x="17702" y="9826"/>
                  <a:pt x="17221" y="10229"/>
                </a:cubicBezTo>
                <a:cubicBezTo>
                  <a:pt x="16488" y="9658"/>
                  <a:pt x="15673" y="9095"/>
                  <a:pt x="14798" y="8553"/>
                </a:cubicBezTo>
                <a:cubicBezTo>
                  <a:pt x="14720" y="7591"/>
                  <a:pt x="14590" y="6665"/>
                  <a:pt x="14415" y="5801"/>
                </a:cubicBezTo>
                <a:cubicBezTo>
                  <a:pt x="15842" y="5394"/>
                  <a:pt x="17082" y="5197"/>
                  <a:pt x="18035" y="5197"/>
                </a:cubicBezTo>
                <a:close/>
                <a:moveTo>
                  <a:pt x="7532" y="6078"/>
                </a:moveTo>
                <a:cubicBezTo>
                  <a:pt x="8148" y="6281"/>
                  <a:pt x="8794" y="6520"/>
                  <a:pt x="9461" y="6795"/>
                </a:cubicBezTo>
                <a:cubicBezTo>
                  <a:pt x="9088" y="6975"/>
                  <a:pt x="8715" y="7162"/>
                  <a:pt x="8343" y="7358"/>
                </a:cubicBezTo>
                <a:cubicBezTo>
                  <a:pt x="7971" y="7553"/>
                  <a:pt x="7605" y="7754"/>
                  <a:pt x="7248" y="7958"/>
                </a:cubicBezTo>
                <a:cubicBezTo>
                  <a:pt x="7320" y="7295"/>
                  <a:pt x="7416" y="6666"/>
                  <a:pt x="7532" y="6078"/>
                </a:cubicBezTo>
                <a:close/>
                <a:moveTo>
                  <a:pt x="13516" y="6078"/>
                </a:moveTo>
                <a:cubicBezTo>
                  <a:pt x="13632" y="6666"/>
                  <a:pt x="13728" y="7295"/>
                  <a:pt x="13800" y="7958"/>
                </a:cubicBezTo>
                <a:cubicBezTo>
                  <a:pt x="13443" y="7754"/>
                  <a:pt x="13078" y="7553"/>
                  <a:pt x="12706" y="7358"/>
                </a:cubicBezTo>
                <a:cubicBezTo>
                  <a:pt x="12335" y="7162"/>
                  <a:pt x="11962" y="6975"/>
                  <a:pt x="11589" y="6795"/>
                </a:cubicBezTo>
                <a:cubicBezTo>
                  <a:pt x="12256" y="6520"/>
                  <a:pt x="12900" y="6281"/>
                  <a:pt x="13516" y="6078"/>
                </a:cubicBezTo>
                <a:close/>
                <a:moveTo>
                  <a:pt x="10524" y="7258"/>
                </a:moveTo>
                <a:cubicBezTo>
                  <a:pt x="11084" y="7514"/>
                  <a:pt x="11656" y="7793"/>
                  <a:pt x="12236" y="8099"/>
                </a:cubicBezTo>
                <a:cubicBezTo>
                  <a:pt x="12807" y="8399"/>
                  <a:pt x="13361" y="8709"/>
                  <a:pt x="13892" y="9029"/>
                </a:cubicBezTo>
                <a:cubicBezTo>
                  <a:pt x="13929" y="9598"/>
                  <a:pt x="13948" y="10189"/>
                  <a:pt x="13948" y="10799"/>
                </a:cubicBezTo>
                <a:cubicBezTo>
                  <a:pt x="13948" y="11410"/>
                  <a:pt x="13927" y="12000"/>
                  <a:pt x="13890" y="12570"/>
                </a:cubicBezTo>
                <a:cubicBezTo>
                  <a:pt x="13359" y="12889"/>
                  <a:pt x="12806" y="13201"/>
                  <a:pt x="12236" y="13501"/>
                </a:cubicBezTo>
                <a:cubicBezTo>
                  <a:pt x="11655" y="13807"/>
                  <a:pt x="11084" y="14087"/>
                  <a:pt x="10524" y="14342"/>
                </a:cubicBezTo>
                <a:cubicBezTo>
                  <a:pt x="9964" y="14087"/>
                  <a:pt x="9393" y="13807"/>
                  <a:pt x="8812" y="13501"/>
                </a:cubicBezTo>
                <a:cubicBezTo>
                  <a:pt x="8241" y="13201"/>
                  <a:pt x="7689" y="12891"/>
                  <a:pt x="7158" y="12571"/>
                </a:cubicBezTo>
                <a:cubicBezTo>
                  <a:pt x="7121" y="12002"/>
                  <a:pt x="7100" y="11410"/>
                  <a:pt x="7100" y="10799"/>
                </a:cubicBezTo>
                <a:cubicBezTo>
                  <a:pt x="7100" y="10189"/>
                  <a:pt x="7121" y="9598"/>
                  <a:pt x="7158" y="9029"/>
                </a:cubicBezTo>
                <a:cubicBezTo>
                  <a:pt x="7689" y="8709"/>
                  <a:pt x="8241" y="8399"/>
                  <a:pt x="8812" y="8099"/>
                </a:cubicBezTo>
                <a:cubicBezTo>
                  <a:pt x="9393" y="7793"/>
                  <a:pt x="9964" y="7514"/>
                  <a:pt x="10524" y="7258"/>
                </a:cubicBezTo>
                <a:close/>
                <a:moveTo>
                  <a:pt x="10524" y="9608"/>
                </a:moveTo>
                <a:cubicBezTo>
                  <a:pt x="10189" y="9608"/>
                  <a:pt x="9855" y="9724"/>
                  <a:pt x="9600" y="9957"/>
                </a:cubicBezTo>
                <a:cubicBezTo>
                  <a:pt x="9089" y="10422"/>
                  <a:pt x="9089" y="11178"/>
                  <a:pt x="9600" y="11643"/>
                </a:cubicBezTo>
                <a:cubicBezTo>
                  <a:pt x="10110" y="12108"/>
                  <a:pt x="10938" y="12108"/>
                  <a:pt x="11448" y="11643"/>
                </a:cubicBezTo>
                <a:cubicBezTo>
                  <a:pt x="11959" y="11178"/>
                  <a:pt x="11959" y="10422"/>
                  <a:pt x="11448" y="9957"/>
                </a:cubicBezTo>
                <a:cubicBezTo>
                  <a:pt x="11193" y="9724"/>
                  <a:pt x="10859" y="9608"/>
                  <a:pt x="10524" y="9608"/>
                </a:cubicBezTo>
                <a:close/>
                <a:moveTo>
                  <a:pt x="6185" y="9638"/>
                </a:moveTo>
                <a:cubicBezTo>
                  <a:pt x="6169" y="10021"/>
                  <a:pt x="6161" y="10408"/>
                  <a:pt x="6161" y="10799"/>
                </a:cubicBezTo>
                <a:cubicBezTo>
                  <a:pt x="6161" y="11190"/>
                  <a:pt x="6169" y="11579"/>
                  <a:pt x="6185" y="11962"/>
                </a:cubicBezTo>
                <a:cubicBezTo>
                  <a:pt x="5601" y="11581"/>
                  <a:pt x="5050" y="11191"/>
                  <a:pt x="4540" y="10799"/>
                </a:cubicBezTo>
                <a:cubicBezTo>
                  <a:pt x="5050" y="10407"/>
                  <a:pt x="5601" y="10019"/>
                  <a:pt x="6185" y="9638"/>
                </a:cubicBezTo>
                <a:close/>
                <a:moveTo>
                  <a:pt x="14863" y="9638"/>
                </a:moveTo>
                <a:cubicBezTo>
                  <a:pt x="15447" y="10019"/>
                  <a:pt x="15998" y="10407"/>
                  <a:pt x="16508" y="10799"/>
                </a:cubicBezTo>
                <a:cubicBezTo>
                  <a:pt x="15998" y="11191"/>
                  <a:pt x="15447" y="11581"/>
                  <a:pt x="14863" y="11962"/>
                </a:cubicBezTo>
                <a:cubicBezTo>
                  <a:pt x="14879" y="11579"/>
                  <a:pt x="14887" y="11190"/>
                  <a:pt x="14887" y="10799"/>
                </a:cubicBezTo>
                <a:cubicBezTo>
                  <a:pt x="14887" y="10408"/>
                  <a:pt x="14879" y="10021"/>
                  <a:pt x="14863" y="9638"/>
                </a:cubicBezTo>
                <a:close/>
                <a:moveTo>
                  <a:pt x="3828" y="11371"/>
                </a:moveTo>
                <a:cubicBezTo>
                  <a:pt x="4562" y="11942"/>
                  <a:pt x="5377" y="12505"/>
                  <a:pt x="6252" y="13047"/>
                </a:cubicBezTo>
                <a:cubicBezTo>
                  <a:pt x="6330" y="14009"/>
                  <a:pt x="6458" y="14933"/>
                  <a:pt x="6633" y="15797"/>
                </a:cubicBezTo>
                <a:cubicBezTo>
                  <a:pt x="5206" y="16204"/>
                  <a:pt x="3968" y="16403"/>
                  <a:pt x="3015" y="16403"/>
                </a:cubicBezTo>
                <a:cubicBezTo>
                  <a:pt x="2020" y="16403"/>
                  <a:pt x="1335" y="16187"/>
                  <a:pt x="1072" y="15772"/>
                </a:cubicBezTo>
                <a:cubicBezTo>
                  <a:pt x="672" y="15141"/>
                  <a:pt x="1217" y="13947"/>
                  <a:pt x="2530" y="12577"/>
                </a:cubicBezTo>
                <a:cubicBezTo>
                  <a:pt x="2912" y="12178"/>
                  <a:pt x="3348" y="11774"/>
                  <a:pt x="3828" y="11371"/>
                </a:cubicBezTo>
                <a:close/>
                <a:moveTo>
                  <a:pt x="17220" y="11371"/>
                </a:moveTo>
                <a:cubicBezTo>
                  <a:pt x="17700" y="11774"/>
                  <a:pt x="18136" y="12178"/>
                  <a:pt x="18518" y="12577"/>
                </a:cubicBezTo>
                <a:cubicBezTo>
                  <a:pt x="19831" y="13947"/>
                  <a:pt x="20376" y="15141"/>
                  <a:pt x="19976" y="15772"/>
                </a:cubicBezTo>
                <a:cubicBezTo>
                  <a:pt x="19713" y="16187"/>
                  <a:pt x="19030" y="16403"/>
                  <a:pt x="18035" y="16403"/>
                </a:cubicBezTo>
                <a:cubicBezTo>
                  <a:pt x="17082" y="16403"/>
                  <a:pt x="15842" y="16204"/>
                  <a:pt x="14415" y="15797"/>
                </a:cubicBezTo>
                <a:cubicBezTo>
                  <a:pt x="14590" y="14933"/>
                  <a:pt x="14718" y="14009"/>
                  <a:pt x="14796" y="13047"/>
                </a:cubicBezTo>
                <a:cubicBezTo>
                  <a:pt x="15671" y="12505"/>
                  <a:pt x="16486" y="11942"/>
                  <a:pt x="17220" y="11371"/>
                </a:cubicBezTo>
                <a:close/>
                <a:moveTo>
                  <a:pt x="7248" y="13642"/>
                </a:moveTo>
                <a:cubicBezTo>
                  <a:pt x="7605" y="13846"/>
                  <a:pt x="7971" y="14047"/>
                  <a:pt x="8343" y="14242"/>
                </a:cubicBezTo>
                <a:cubicBezTo>
                  <a:pt x="8715" y="14438"/>
                  <a:pt x="9088" y="14625"/>
                  <a:pt x="9461" y="14805"/>
                </a:cubicBezTo>
                <a:cubicBezTo>
                  <a:pt x="8794" y="15080"/>
                  <a:pt x="8148" y="15319"/>
                  <a:pt x="7532" y="15522"/>
                </a:cubicBezTo>
                <a:cubicBezTo>
                  <a:pt x="7416" y="14934"/>
                  <a:pt x="7320" y="14305"/>
                  <a:pt x="7248" y="13642"/>
                </a:cubicBezTo>
                <a:close/>
                <a:moveTo>
                  <a:pt x="13800" y="13642"/>
                </a:moveTo>
                <a:cubicBezTo>
                  <a:pt x="13728" y="14305"/>
                  <a:pt x="13632" y="14934"/>
                  <a:pt x="13516" y="15522"/>
                </a:cubicBezTo>
                <a:cubicBezTo>
                  <a:pt x="12900" y="15319"/>
                  <a:pt x="12256" y="15080"/>
                  <a:pt x="11589" y="14805"/>
                </a:cubicBezTo>
                <a:cubicBezTo>
                  <a:pt x="11962" y="14625"/>
                  <a:pt x="12335" y="14438"/>
                  <a:pt x="12706" y="14242"/>
                </a:cubicBezTo>
                <a:cubicBezTo>
                  <a:pt x="13078" y="14047"/>
                  <a:pt x="13443" y="13846"/>
                  <a:pt x="13800" y="13642"/>
                </a:cubicBezTo>
                <a:close/>
                <a:moveTo>
                  <a:pt x="10524" y="15294"/>
                </a:moveTo>
                <a:cubicBezTo>
                  <a:pt x="11478" y="15713"/>
                  <a:pt x="12420" y="16075"/>
                  <a:pt x="13329" y="16369"/>
                </a:cubicBezTo>
                <a:cubicBezTo>
                  <a:pt x="12661" y="19087"/>
                  <a:pt x="11556" y="20744"/>
                  <a:pt x="10524" y="20744"/>
                </a:cubicBezTo>
                <a:cubicBezTo>
                  <a:pt x="9492" y="20744"/>
                  <a:pt x="8386" y="19087"/>
                  <a:pt x="7719" y="16369"/>
                </a:cubicBezTo>
                <a:cubicBezTo>
                  <a:pt x="8628" y="16075"/>
                  <a:pt x="9571" y="15713"/>
                  <a:pt x="10524" y="1529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" name="TextBox 34"/>
          <p:cNvSpPr txBox="1"/>
          <p:nvPr/>
        </p:nvSpPr>
        <p:spPr>
          <a:xfrm>
            <a:off x="3024737" y="2332872"/>
            <a:ext cx="49529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7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5</a:t>
            </a:r>
          </a:p>
        </p:txBody>
      </p:sp>
      <p:sp>
        <p:nvSpPr>
          <p:cNvPr id="45" name="Circle"/>
          <p:cNvSpPr/>
          <p:nvPr/>
        </p:nvSpPr>
        <p:spPr>
          <a:xfrm>
            <a:off x="3013331" y="2318977"/>
            <a:ext cx="482597" cy="482596"/>
          </a:xfrm>
          <a:prstGeom prst="ellips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8" name="TextBox 52"/>
          <p:cNvSpPr txBox="1"/>
          <p:nvPr/>
        </p:nvSpPr>
        <p:spPr>
          <a:xfrm>
            <a:off x="4371667" y="2320125"/>
            <a:ext cx="187360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>
                <a:solidFill>
                  <a:srgbClr val="535353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nimBg="1" advAuto="0"/>
      <p:bldP spid="6" grpId="0" animBg="1" advAuto="0"/>
      <p:bldP spid="9" grpId="0" animBg="1" advAuto="0"/>
      <p:bldP spid="12" grpId="0" animBg="1" advAuto="0"/>
      <p:bldP spid="15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5" grpId="0" animBg="1" advAuto="0"/>
      <p:bldP spid="26" grpId="0" animBg="1" advAuto="0"/>
      <p:bldP spid="27" grpId="0" animBg="1" advAuto="0"/>
      <p:bldP spid="28" grpId="0" animBg="1" advAuto="0"/>
      <p:bldP spid="29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7" grpId="0" animBg="1" advAuto="0"/>
      <p:bldP spid="38" grpId="0" animBg="1" advAuto="0"/>
      <p:bldP spid="39" grpId="0" animBg="1" advAuto="0"/>
      <p:bldP spid="41" grpId="0" animBg="1" advAuto="0"/>
      <p:bldP spid="42" grpId="0" animBg="1" advAuto="0"/>
      <p:bldP spid="43" grpId="0" animBg="1" advAuto="0"/>
      <p:bldP spid="44" grpId="0" animBg="1" advAuto="0"/>
      <p:bldP spid="45" grpId="0" animBg="1" advAuto="0"/>
      <p:bldP spid="48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992423" y="1066927"/>
            <a:ext cx="2199577" cy="1752600"/>
          </a:xfrm>
          <a:prstGeom prst="ellipse">
            <a:avLst/>
          </a:prstGeom>
          <a:solidFill>
            <a:schemeClr val="accent6">
              <a:lumMod val="75000"/>
              <a:alpha val="56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0" y="1066927"/>
            <a:ext cx="2617574" cy="796982"/>
          </a:xfrm>
          <a:prstGeom prst="roundRect">
            <a:avLst/>
          </a:prstGeom>
          <a:solidFill>
            <a:schemeClr val="accent6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2102394" y="6035166"/>
            <a:ext cx="7898831" cy="822834"/>
          </a:xfrm>
          <a:prstGeom prst="round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15583" y="646014"/>
            <a:ext cx="4272454" cy="4560515"/>
            <a:chOff x="3044726" y="646014"/>
            <a:chExt cx="4272454" cy="45605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4728" y="646014"/>
              <a:ext cx="4272452" cy="23870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4726" y="2819527"/>
              <a:ext cx="4272454" cy="238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6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398" y="257316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9272" y="1466396"/>
            <a:ext cx="6520543" cy="4760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বিশজন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যৌথউদ্যোগ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যৌথমূলধনী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31772" y="1992086"/>
            <a:ext cx="478971" cy="4354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66115" y="4033157"/>
            <a:ext cx="478971" cy="4354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8772" y="5037363"/>
            <a:ext cx="478971" cy="4354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74" y="749074"/>
            <a:ext cx="4586978" cy="3191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4823" y="618445"/>
            <a:ext cx="199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6643" y="4742680"/>
            <a:ext cx="763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150" y="1752600"/>
            <a:ext cx="6235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85EA5A-6622-40BB-9198-F266B645F0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360" y="2023518"/>
            <a:ext cx="2225348" cy="2248014"/>
          </a:xfrm>
          <a:prstGeom prst="ellipse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355645E-DBC5-4528-B1C9-24ED75A830A9}"/>
              </a:ext>
            </a:extLst>
          </p:cNvPr>
          <p:cNvGrpSpPr/>
          <p:nvPr/>
        </p:nvGrpSpPr>
        <p:grpSpPr>
          <a:xfrm>
            <a:off x="2722232" y="4387466"/>
            <a:ext cx="6791601" cy="1695915"/>
            <a:chOff x="2795389" y="3874286"/>
            <a:chExt cx="6791601" cy="16959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339F22C-7307-4466-887C-18D3FB0BDEAF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03A1A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গাজী</a:t>
              </a:r>
              <a:r>
                <a:rPr lang="en-US" sz="3200" dirty="0" smtClean="0">
                  <a:solidFill>
                    <a:srgbClr val="03A1A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3A1A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শাহ্</a:t>
              </a:r>
              <a:r>
                <a:rPr lang="en-US" sz="3200" dirty="0" smtClean="0">
                  <a:solidFill>
                    <a:srgbClr val="03A1A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3A1A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আল-হেলালী</a:t>
              </a:r>
              <a:endParaRPr lang="en-US" sz="32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1C5DF4-AC74-401A-8367-394FD747AB74}"/>
                </a:ext>
              </a:extLst>
            </p:cNvPr>
            <p:cNvSpPr txBox="1"/>
            <p:nvPr/>
          </p:nvSpPr>
          <p:spPr>
            <a:xfrm>
              <a:off x="4369735" y="4379315"/>
              <a:ext cx="3602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অধ্যাপক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ব্যবস্থাপনা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DD0432A-F0B4-4AB9-9510-CBD76C44CE77}"/>
                </a:ext>
              </a:extLst>
            </p:cNvPr>
            <p:cNvSpPr txBox="1"/>
            <p:nvPr/>
          </p:nvSpPr>
          <p:spPr>
            <a:xfrm>
              <a:off x="4369735" y="4816926"/>
              <a:ext cx="3602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শেরপুর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শেরপুর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B4C1FCD-EB91-4DE4-8058-666BE826409B}"/>
                </a:ext>
              </a:extLst>
            </p:cNvPr>
            <p:cNvSpPr txBox="1"/>
            <p:nvPr/>
          </p:nvSpPr>
          <p:spPr>
            <a:xfrm>
              <a:off x="2795389" y="5200869"/>
              <a:ext cx="679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63284" y="580556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0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6CC73F8-A7D9-4BE1-B253-6A39F9FEF47D}"/>
              </a:ext>
            </a:extLst>
          </p:cNvPr>
          <p:cNvGrpSpPr/>
          <p:nvPr/>
        </p:nvGrpSpPr>
        <p:grpSpPr>
          <a:xfrm>
            <a:off x="2306500" y="2335580"/>
            <a:ext cx="7512900" cy="2330286"/>
            <a:chOff x="3160500" y="4416136"/>
            <a:chExt cx="3048141" cy="61968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FC9AEB9-77FB-4476-BF35-E83FB159D213}"/>
                </a:ext>
              </a:extLst>
            </p:cNvPr>
            <p:cNvSpPr txBox="1"/>
            <p:nvPr/>
          </p:nvSpPr>
          <p:spPr>
            <a:xfrm>
              <a:off x="3258180" y="4416136"/>
              <a:ext cx="2826600" cy="20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400" dirty="0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r>
                <a:rPr lang="en-US" sz="4400" dirty="0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সংগঠন</a:t>
              </a:r>
              <a:r>
                <a:rPr lang="en-US" sz="4400" dirty="0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ব্যবস্থাপনা</a:t>
              </a:r>
              <a:endParaRPr lang="en-US" sz="4400" dirty="0">
                <a:solidFill>
                  <a:srgbClr val="0285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2E264A1-9E4D-4A52-B90C-374009D93DF9}"/>
                </a:ext>
              </a:extLst>
            </p:cNvPr>
            <p:cNvSpPr txBox="1"/>
            <p:nvPr/>
          </p:nvSpPr>
          <p:spPr>
            <a:xfrm>
              <a:off x="3344735" y="4648243"/>
              <a:ext cx="2644771" cy="163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1ম </a:t>
              </a:r>
              <a:r>
                <a:rPr lang="en-US" sz="3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তৃতীয়</a:t>
              </a:r>
              <a:endPara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684DD90-134A-4D80-9A12-6DA4DF9CADFA}"/>
                </a:ext>
              </a:extLst>
            </p:cNvPr>
            <p:cNvSpPr txBox="1"/>
            <p:nvPr/>
          </p:nvSpPr>
          <p:spPr>
            <a:xfrm>
              <a:off x="3160500" y="4868036"/>
              <a:ext cx="3048141" cy="167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5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3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5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5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5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endParaRPr lang="en-US" sz="3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sp>
        <p:nvSpPr>
          <p:cNvPr id="34" name="Title 6"/>
          <p:cNvSpPr txBox="1">
            <a:spLocks/>
          </p:cNvSpPr>
          <p:nvPr/>
        </p:nvSpPr>
        <p:spPr>
          <a:xfrm>
            <a:off x="805150" y="585463"/>
            <a:ext cx="10515600" cy="802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পরিচিতি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9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048" y="1033879"/>
            <a:ext cx="4321717" cy="2430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332" y="1033878"/>
            <a:ext cx="4321717" cy="2430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332" y="3464844"/>
            <a:ext cx="4321717" cy="2430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047" y="3464844"/>
            <a:ext cx="4321717" cy="24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5867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দোকান দুটির মালিক একজন করে।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562600"/>
            <a:ext cx="989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ব্যবসায়ের মালিক একজন সেই ব্যবসায়কে আমরা কোন ধরনের ব্যবসায়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410200"/>
            <a:ext cx="416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একমালিকানা ব্যবসায় বলতে পারি।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68705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চিত্র দুটিতে আমরা যে দোকান  দেখলাম, সেই দোকানগুলোর মালিক কতজন করে 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457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54" y="1513820"/>
            <a:ext cx="4800600" cy="320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07" y="151382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1" grpId="0"/>
      <p:bldP spid="11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3284" y="2573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284" y="528430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063284" y="38944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একমালিকানা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উপযোগী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ক্ষেত্রসমূহ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4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2483001" y="898328"/>
            <a:ext cx="7708930" cy="802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এই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শেষে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শিক্ষার্থীরা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2117603" y="2719064"/>
            <a:ext cx="10007267" cy="12759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১।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একমালিকানা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ব্যবসায়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কী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তা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বলতে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</a:p>
          <a:p>
            <a:r>
              <a:rPr lang="en-US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২। একমালিকানা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ব্যবসায়ের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উপযোগী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ক্ষেত্রসমূহ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ব্যাখ্যা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203" y="1967692"/>
            <a:ext cx="1676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992423" y="1066927"/>
            <a:ext cx="2199577" cy="1752600"/>
          </a:xfrm>
          <a:prstGeom prst="ellipse">
            <a:avLst/>
          </a:prstGeom>
          <a:solidFill>
            <a:schemeClr val="accent2">
              <a:lumMod val="75000"/>
              <a:alpha val="56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0" y="1066927"/>
            <a:ext cx="2617574" cy="796982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714" y="1066927"/>
            <a:ext cx="2612571" cy="2002971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3348569" y="4683887"/>
            <a:ext cx="5494863" cy="822834"/>
          </a:xfrm>
          <a:prstGeom prst="roundRect">
            <a:avLst/>
          </a:prstGeom>
          <a:solidFill>
            <a:schemeClr val="accent4">
              <a:lumMod val="5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173" y="332782"/>
            <a:ext cx="929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144" y="1258068"/>
            <a:ext cx="103799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ব্যবসায়কে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অর্জনের লক্ষ্য নিয়ে যখন কোনো ব্যক্তি নিজ দায়িত্বে  মূলধন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 কোনো ব্যবসা গঠন ও পরিচালনা করে এবং উক্ত ব্যবসায়ে অর্জিত সকল লাভ নিজে ভোগ করে বা ক্ষতি হলে নিজেই তা বহন করে,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 J.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Gitman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331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Avenir Next Condensed Demi Bold</vt:lpstr>
      <vt:lpstr>Avenir Next Demi Bold</vt:lpstr>
      <vt:lpstr>Avenir Next Medium</vt:lpstr>
      <vt:lpstr>Calibri</vt:lpstr>
      <vt:lpstr>Calibri Light</vt:lpstr>
      <vt:lpstr>NikoshBAN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আমাদের আজকের আলোচ্য বিষয়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Gazi Nayeem</dc:creator>
  <cp:lastModifiedBy>Gazi Nayeem</cp:lastModifiedBy>
  <cp:revision>79</cp:revision>
  <dcterms:created xsi:type="dcterms:W3CDTF">2019-07-20T15:32:25Z</dcterms:created>
  <dcterms:modified xsi:type="dcterms:W3CDTF">2019-10-29T15:47:33Z</dcterms:modified>
</cp:coreProperties>
</file>