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0" r:id="rId2"/>
    <p:sldId id="259" r:id="rId3"/>
    <p:sldId id="260" r:id="rId4"/>
    <p:sldId id="261" r:id="rId5"/>
    <p:sldId id="262" r:id="rId6"/>
    <p:sldId id="285" r:id="rId7"/>
    <p:sldId id="263" r:id="rId8"/>
    <p:sldId id="286" r:id="rId9"/>
    <p:sldId id="305" r:id="rId10"/>
    <p:sldId id="310" r:id="rId11"/>
    <p:sldId id="290" r:id="rId12"/>
    <p:sldId id="291" r:id="rId13"/>
    <p:sldId id="292" r:id="rId14"/>
    <p:sldId id="321" r:id="rId15"/>
    <p:sldId id="316" r:id="rId16"/>
    <p:sldId id="322" r:id="rId17"/>
    <p:sldId id="323" r:id="rId18"/>
    <p:sldId id="315" r:id="rId19"/>
    <p:sldId id="318" r:id="rId20"/>
    <p:sldId id="319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8614C-B3DB-444A-9656-84F734934DBA}" type="doc">
      <dgm:prSet loTypeId="urn:microsoft.com/office/officeart/2005/8/layout/orgChart1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CC97800-8207-4935-A053-E5E9DC8E82E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আরো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দুই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ধরনের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জ্ঞাতি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সম্পর্ক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0BB22A4-92AE-4F37-AA69-2885ADB723A8}" type="parTrans" cxnId="{7C91DEE9-1FED-4BC6-B4EE-7EEA5B744823}">
      <dgm:prSet/>
      <dgm:spPr/>
      <dgm:t>
        <a:bodyPr/>
        <a:lstStyle/>
        <a:p>
          <a:endParaRPr lang="en-US"/>
        </a:p>
      </dgm:t>
    </dgm:pt>
    <dgm:pt modelId="{5DD55BA1-07E4-45CF-B57B-26A72AF2E2D5}" type="sibTrans" cxnId="{7C91DEE9-1FED-4BC6-B4EE-7EEA5B744823}">
      <dgm:prSet/>
      <dgm:spPr/>
      <dgm:t>
        <a:bodyPr/>
        <a:lstStyle/>
        <a:p>
          <a:endParaRPr lang="en-US"/>
        </a:p>
      </dgm:t>
    </dgm:pt>
    <dgm:pt modelId="{2780E8C7-4F24-4939-A8F8-F1E707214622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শ্রেনি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মূলক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29E9FE0-81ED-4E70-BE50-D1A244C8D19D}" type="parTrans" cxnId="{637D1C73-EA14-4F1B-BBAC-24D384C5234E}">
      <dgm:prSet/>
      <dgm:spPr/>
      <dgm:t>
        <a:bodyPr/>
        <a:lstStyle/>
        <a:p>
          <a:endParaRPr lang="en-US"/>
        </a:p>
      </dgm:t>
    </dgm:pt>
    <dgm:pt modelId="{81091195-5531-4C32-ABD7-8565FEEE076A}" type="sibTrans" cxnId="{637D1C73-EA14-4F1B-BBAC-24D384C5234E}">
      <dgm:prSet/>
      <dgm:spPr/>
      <dgm:t>
        <a:bodyPr/>
        <a:lstStyle/>
        <a:p>
          <a:endParaRPr lang="en-US"/>
        </a:p>
      </dgm:t>
    </dgm:pt>
    <dgm:pt modelId="{125878BD-3EBC-4470-8652-2804BF67773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বর্ণনামূলক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BC07683-79D1-488F-A075-E5F272823B3A}" type="parTrans" cxnId="{E99FB759-F6A5-4358-954D-EFB9356AD1FD}">
      <dgm:prSet/>
      <dgm:spPr/>
      <dgm:t>
        <a:bodyPr/>
        <a:lstStyle/>
        <a:p>
          <a:endParaRPr lang="en-US"/>
        </a:p>
      </dgm:t>
    </dgm:pt>
    <dgm:pt modelId="{4F6FA951-7D10-42C1-93D4-15D3F2332D6C}" type="sibTrans" cxnId="{E99FB759-F6A5-4358-954D-EFB9356AD1FD}">
      <dgm:prSet/>
      <dgm:spPr/>
      <dgm:t>
        <a:bodyPr/>
        <a:lstStyle/>
        <a:p>
          <a:endParaRPr lang="en-US"/>
        </a:p>
      </dgm:t>
    </dgm:pt>
    <dgm:pt modelId="{31B1B04C-7C4D-4180-B1C1-7BCA05143902}" type="pres">
      <dgm:prSet presAssocID="{F0F8614C-B3DB-444A-9656-84F734934D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5F6755-D17A-420E-9705-CABAEB7277A9}" type="pres">
      <dgm:prSet presAssocID="{9CC97800-8207-4935-A053-E5E9DC8E82E9}" presName="hierRoot1" presStyleCnt="0">
        <dgm:presLayoutVars>
          <dgm:hierBranch val="init"/>
        </dgm:presLayoutVars>
      </dgm:prSet>
      <dgm:spPr/>
    </dgm:pt>
    <dgm:pt modelId="{796B5299-11D0-4603-9379-862AAB399C9A}" type="pres">
      <dgm:prSet presAssocID="{9CC97800-8207-4935-A053-E5E9DC8E82E9}" presName="rootComposite1" presStyleCnt="0"/>
      <dgm:spPr/>
    </dgm:pt>
    <dgm:pt modelId="{A2DFEF03-C0AE-42A7-BEC8-9A463C7FA23F}" type="pres">
      <dgm:prSet presAssocID="{9CC97800-8207-4935-A053-E5E9DC8E82E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AB3AE1-DD9A-40E1-9C19-3BEB4EDD5DC1}" type="pres">
      <dgm:prSet presAssocID="{9CC97800-8207-4935-A053-E5E9DC8E82E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E151379-3000-4403-B766-62D3E000F5F5}" type="pres">
      <dgm:prSet presAssocID="{9CC97800-8207-4935-A053-E5E9DC8E82E9}" presName="hierChild2" presStyleCnt="0"/>
      <dgm:spPr/>
    </dgm:pt>
    <dgm:pt modelId="{8E74297A-F0D3-4A1F-9AD9-398F0A5F0D16}" type="pres">
      <dgm:prSet presAssocID="{329E9FE0-81ED-4E70-BE50-D1A244C8D19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916EF6A-D2D5-44B7-B6F9-0D351568857D}" type="pres">
      <dgm:prSet presAssocID="{2780E8C7-4F24-4939-A8F8-F1E707214622}" presName="hierRoot2" presStyleCnt="0">
        <dgm:presLayoutVars>
          <dgm:hierBranch val="init"/>
        </dgm:presLayoutVars>
      </dgm:prSet>
      <dgm:spPr/>
    </dgm:pt>
    <dgm:pt modelId="{7C965740-DAC9-492F-A46F-1B949261D842}" type="pres">
      <dgm:prSet presAssocID="{2780E8C7-4F24-4939-A8F8-F1E707214622}" presName="rootComposite" presStyleCnt="0"/>
      <dgm:spPr/>
    </dgm:pt>
    <dgm:pt modelId="{EF97E1DE-C28E-4CD0-BEBB-762CEDA110EA}" type="pres">
      <dgm:prSet presAssocID="{2780E8C7-4F24-4939-A8F8-F1E70721462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965FC-3A09-46BD-9396-B1DA3EB5FA66}" type="pres">
      <dgm:prSet presAssocID="{2780E8C7-4F24-4939-A8F8-F1E707214622}" presName="rootConnector" presStyleLbl="node2" presStyleIdx="0" presStyleCnt="2"/>
      <dgm:spPr/>
      <dgm:t>
        <a:bodyPr/>
        <a:lstStyle/>
        <a:p>
          <a:endParaRPr lang="en-US"/>
        </a:p>
      </dgm:t>
    </dgm:pt>
    <dgm:pt modelId="{D7490DED-81B9-4AEB-BCA4-558E9FCE3345}" type="pres">
      <dgm:prSet presAssocID="{2780E8C7-4F24-4939-A8F8-F1E707214622}" presName="hierChild4" presStyleCnt="0"/>
      <dgm:spPr/>
    </dgm:pt>
    <dgm:pt modelId="{904ADED5-DC8A-4867-B4D3-3B7A5F9035D4}" type="pres">
      <dgm:prSet presAssocID="{2780E8C7-4F24-4939-A8F8-F1E707214622}" presName="hierChild5" presStyleCnt="0"/>
      <dgm:spPr/>
    </dgm:pt>
    <dgm:pt modelId="{5D9486A6-1980-495F-AC2D-E505CE1FEFC7}" type="pres">
      <dgm:prSet presAssocID="{EBC07683-79D1-488F-A075-E5F272823B3A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01141AB-9BC2-4138-9ECD-5C0B6E4E4F6A}" type="pres">
      <dgm:prSet presAssocID="{125878BD-3EBC-4470-8652-2804BF677732}" presName="hierRoot2" presStyleCnt="0">
        <dgm:presLayoutVars>
          <dgm:hierBranch val="init"/>
        </dgm:presLayoutVars>
      </dgm:prSet>
      <dgm:spPr/>
    </dgm:pt>
    <dgm:pt modelId="{5FAC2082-9253-4703-B6F4-5BAC5C755A6F}" type="pres">
      <dgm:prSet presAssocID="{125878BD-3EBC-4470-8652-2804BF677732}" presName="rootComposite" presStyleCnt="0"/>
      <dgm:spPr/>
    </dgm:pt>
    <dgm:pt modelId="{10ED036B-DE31-416E-8278-733168308254}" type="pres">
      <dgm:prSet presAssocID="{125878BD-3EBC-4470-8652-2804BF6777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C5926C-F24C-4B94-9704-0090580B4BD9}" type="pres">
      <dgm:prSet presAssocID="{125878BD-3EBC-4470-8652-2804BF677732}" presName="rootConnector" presStyleLbl="node2" presStyleIdx="1" presStyleCnt="2"/>
      <dgm:spPr/>
      <dgm:t>
        <a:bodyPr/>
        <a:lstStyle/>
        <a:p>
          <a:endParaRPr lang="en-US"/>
        </a:p>
      </dgm:t>
    </dgm:pt>
    <dgm:pt modelId="{9B4C1F44-26E4-4CF5-B9F0-9305D7DED3A7}" type="pres">
      <dgm:prSet presAssocID="{125878BD-3EBC-4470-8652-2804BF677732}" presName="hierChild4" presStyleCnt="0"/>
      <dgm:spPr/>
    </dgm:pt>
    <dgm:pt modelId="{ABBDD96F-D957-4C54-B2CA-7FCCCF903B65}" type="pres">
      <dgm:prSet presAssocID="{125878BD-3EBC-4470-8652-2804BF677732}" presName="hierChild5" presStyleCnt="0"/>
      <dgm:spPr/>
    </dgm:pt>
    <dgm:pt modelId="{249054A8-6609-43D0-A37D-A5FAB8A54E75}" type="pres">
      <dgm:prSet presAssocID="{9CC97800-8207-4935-A053-E5E9DC8E82E9}" presName="hierChild3" presStyleCnt="0"/>
      <dgm:spPr/>
    </dgm:pt>
  </dgm:ptLst>
  <dgm:cxnLst>
    <dgm:cxn modelId="{637D1C73-EA14-4F1B-BBAC-24D384C5234E}" srcId="{9CC97800-8207-4935-A053-E5E9DC8E82E9}" destId="{2780E8C7-4F24-4939-A8F8-F1E707214622}" srcOrd="0" destOrd="0" parTransId="{329E9FE0-81ED-4E70-BE50-D1A244C8D19D}" sibTransId="{81091195-5531-4C32-ABD7-8565FEEE076A}"/>
    <dgm:cxn modelId="{DA874486-4FA3-4203-8590-DC82F09001DD}" type="presOf" srcId="{2780E8C7-4F24-4939-A8F8-F1E707214622}" destId="{EF97E1DE-C28E-4CD0-BEBB-762CEDA110EA}" srcOrd="0" destOrd="0" presId="urn:microsoft.com/office/officeart/2005/8/layout/orgChart1"/>
    <dgm:cxn modelId="{E0BD2EE6-914F-4232-900D-62DE648F9B98}" type="presOf" srcId="{125878BD-3EBC-4470-8652-2804BF677732}" destId="{10ED036B-DE31-416E-8278-733168308254}" srcOrd="0" destOrd="0" presId="urn:microsoft.com/office/officeart/2005/8/layout/orgChart1"/>
    <dgm:cxn modelId="{1419A46A-739D-4895-AF61-4B03D764D6C2}" type="presOf" srcId="{F0F8614C-B3DB-444A-9656-84F734934DBA}" destId="{31B1B04C-7C4D-4180-B1C1-7BCA05143902}" srcOrd="0" destOrd="0" presId="urn:microsoft.com/office/officeart/2005/8/layout/orgChart1"/>
    <dgm:cxn modelId="{69DF36E0-8C40-433B-BDC2-6211FA07F221}" type="presOf" srcId="{2780E8C7-4F24-4939-A8F8-F1E707214622}" destId="{3B0965FC-3A09-46BD-9396-B1DA3EB5FA66}" srcOrd="1" destOrd="0" presId="urn:microsoft.com/office/officeart/2005/8/layout/orgChart1"/>
    <dgm:cxn modelId="{E99FB759-F6A5-4358-954D-EFB9356AD1FD}" srcId="{9CC97800-8207-4935-A053-E5E9DC8E82E9}" destId="{125878BD-3EBC-4470-8652-2804BF677732}" srcOrd="1" destOrd="0" parTransId="{EBC07683-79D1-488F-A075-E5F272823B3A}" sibTransId="{4F6FA951-7D10-42C1-93D4-15D3F2332D6C}"/>
    <dgm:cxn modelId="{8742ED31-DFEC-427D-9D41-F78819A1B917}" type="presOf" srcId="{9CC97800-8207-4935-A053-E5E9DC8E82E9}" destId="{A2DFEF03-C0AE-42A7-BEC8-9A463C7FA23F}" srcOrd="0" destOrd="0" presId="urn:microsoft.com/office/officeart/2005/8/layout/orgChart1"/>
    <dgm:cxn modelId="{5543A6E5-BF03-4F52-87D2-26313687B04C}" type="presOf" srcId="{329E9FE0-81ED-4E70-BE50-D1A244C8D19D}" destId="{8E74297A-F0D3-4A1F-9AD9-398F0A5F0D16}" srcOrd="0" destOrd="0" presId="urn:microsoft.com/office/officeart/2005/8/layout/orgChart1"/>
    <dgm:cxn modelId="{1F347465-7F42-4DEA-829F-1D4B15B32D4E}" type="presOf" srcId="{EBC07683-79D1-488F-A075-E5F272823B3A}" destId="{5D9486A6-1980-495F-AC2D-E505CE1FEFC7}" srcOrd="0" destOrd="0" presId="urn:microsoft.com/office/officeart/2005/8/layout/orgChart1"/>
    <dgm:cxn modelId="{C810EDC8-AA5A-4CA1-B212-1BB8BB0B6C4C}" type="presOf" srcId="{9CC97800-8207-4935-A053-E5E9DC8E82E9}" destId="{76AB3AE1-DD9A-40E1-9C19-3BEB4EDD5DC1}" srcOrd="1" destOrd="0" presId="urn:microsoft.com/office/officeart/2005/8/layout/orgChart1"/>
    <dgm:cxn modelId="{30AF11FD-A1B7-43A9-A3DA-757779DEF7B4}" type="presOf" srcId="{125878BD-3EBC-4470-8652-2804BF677732}" destId="{0AC5926C-F24C-4B94-9704-0090580B4BD9}" srcOrd="1" destOrd="0" presId="urn:microsoft.com/office/officeart/2005/8/layout/orgChart1"/>
    <dgm:cxn modelId="{7C91DEE9-1FED-4BC6-B4EE-7EEA5B744823}" srcId="{F0F8614C-B3DB-444A-9656-84F734934DBA}" destId="{9CC97800-8207-4935-A053-E5E9DC8E82E9}" srcOrd="0" destOrd="0" parTransId="{D0BB22A4-92AE-4F37-AA69-2885ADB723A8}" sibTransId="{5DD55BA1-07E4-45CF-B57B-26A72AF2E2D5}"/>
    <dgm:cxn modelId="{AF978D0F-056F-47E1-970F-41D2E6FADC81}" type="presParOf" srcId="{31B1B04C-7C4D-4180-B1C1-7BCA05143902}" destId="{105F6755-D17A-420E-9705-CABAEB7277A9}" srcOrd="0" destOrd="0" presId="urn:microsoft.com/office/officeart/2005/8/layout/orgChart1"/>
    <dgm:cxn modelId="{988679C9-1809-499B-B9E7-992247AC9A13}" type="presParOf" srcId="{105F6755-D17A-420E-9705-CABAEB7277A9}" destId="{796B5299-11D0-4603-9379-862AAB399C9A}" srcOrd="0" destOrd="0" presId="urn:microsoft.com/office/officeart/2005/8/layout/orgChart1"/>
    <dgm:cxn modelId="{F7169A59-EBE9-4833-AE86-1A94390BB0F6}" type="presParOf" srcId="{796B5299-11D0-4603-9379-862AAB399C9A}" destId="{A2DFEF03-C0AE-42A7-BEC8-9A463C7FA23F}" srcOrd="0" destOrd="0" presId="urn:microsoft.com/office/officeart/2005/8/layout/orgChart1"/>
    <dgm:cxn modelId="{4AEF71BB-0D49-43EE-B5D2-BD023C044A98}" type="presParOf" srcId="{796B5299-11D0-4603-9379-862AAB399C9A}" destId="{76AB3AE1-DD9A-40E1-9C19-3BEB4EDD5DC1}" srcOrd="1" destOrd="0" presId="urn:microsoft.com/office/officeart/2005/8/layout/orgChart1"/>
    <dgm:cxn modelId="{806EAD6A-322F-4172-8BF7-1C8F66234AEC}" type="presParOf" srcId="{105F6755-D17A-420E-9705-CABAEB7277A9}" destId="{CE151379-3000-4403-B766-62D3E000F5F5}" srcOrd="1" destOrd="0" presId="urn:microsoft.com/office/officeart/2005/8/layout/orgChart1"/>
    <dgm:cxn modelId="{7D9B22A7-DE62-459F-AF9C-43E9C25FDDC4}" type="presParOf" srcId="{CE151379-3000-4403-B766-62D3E000F5F5}" destId="{8E74297A-F0D3-4A1F-9AD9-398F0A5F0D16}" srcOrd="0" destOrd="0" presId="urn:microsoft.com/office/officeart/2005/8/layout/orgChart1"/>
    <dgm:cxn modelId="{F2F29D47-40DE-4D50-8DA4-FF90AAD5C870}" type="presParOf" srcId="{CE151379-3000-4403-B766-62D3E000F5F5}" destId="{7916EF6A-D2D5-44B7-B6F9-0D351568857D}" srcOrd="1" destOrd="0" presId="urn:microsoft.com/office/officeart/2005/8/layout/orgChart1"/>
    <dgm:cxn modelId="{E3FF49A5-0F2F-433F-9E76-7EEEA484C98A}" type="presParOf" srcId="{7916EF6A-D2D5-44B7-B6F9-0D351568857D}" destId="{7C965740-DAC9-492F-A46F-1B949261D842}" srcOrd="0" destOrd="0" presId="urn:microsoft.com/office/officeart/2005/8/layout/orgChart1"/>
    <dgm:cxn modelId="{F0D36D29-7F55-4923-BB5F-FE07F5B1E105}" type="presParOf" srcId="{7C965740-DAC9-492F-A46F-1B949261D842}" destId="{EF97E1DE-C28E-4CD0-BEBB-762CEDA110EA}" srcOrd="0" destOrd="0" presId="urn:microsoft.com/office/officeart/2005/8/layout/orgChart1"/>
    <dgm:cxn modelId="{13068432-3586-4A5A-B52B-19D6DA3E5A99}" type="presParOf" srcId="{7C965740-DAC9-492F-A46F-1B949261D842}" destId="{3B0965FC-3A09-46BD-9396-B1DA3EB5FA66}" srcOrd="1" destOrd="0" presId="urn:microsoft.com/office/officeart/2005/8/layout/orgChart1"/>
    <dgm:cxn modelId="{28CC6A9B-7B3E-41B0-B3BE-5773E66BCA54}" type="presParOf" srcId="{7916EF6A-D2D5-44B7-B6F9-0D351568857D}" destId="{D7490DED-81B9-4AEB-BCA4-558E9FCE3345}" srcOrd="1" destOrd="0" presId="urn:microsoft.com/office/officeart/2005/8/layout/orgChart1"/>
    <dgm:cxn modelId="{FCDECE8D-50AD-46F5-B82F-4D18D32BA09D}" type="presParOf" srcId="{7916EF6A-D2D5-44B7-B6F9-0D351568857D}" destId="{904ADED5-DC8A-4867-B4D3-3B7A5F9035D4}" srcOrd="2" destOrd="0" presId="urn:microsoft.com/office/officeart/2005/8/layout/orgChart1"/>
    <dgm:cxn modelId="{2D16CB7B-DF2D-47B2-A2D5-0AB68F85ECCB}" type="presParOf" srcId="{CE151379-3000-4403-B766-62D3E000F5F5}" destId="{5D9486A6-1980-495F-AC2D-E505CE1FEFC7}" srcOrd="2" destOrd="0" presId="urn:microsoft.com/office/officeart/2005/8/layout/orgChart1"/>
    <dgm:cxn modelId="{A0AC37BA-26B1-45BD-9D19-3F3CCF4A87D6}" type="presParOf" srcId="{CE151379-3000-4403-B766-62D3E000F5F5}" destId="{F01141AB-9BC2-4138-9ECD-5C0B6E4E4F6A}" srcOrd="3" destOrd="0" presId="urn:microsoft.com/office/officeart/2005/8/layout/orgChart1"/>
    <dgm:cxn modelId="{D15F07E7-AEF4-4A67-A457-1A2ECCBD9FB6}" type="presParOf" srcId="{F01141AB-9BC2-4138-9ECD-5C0B6E4E4F6A}" destId="{5FAC2082-9253-4703-B6F4-5BAC5C755A6F}" srcOrd="0" destOrd="0" presId="urn:microsoft.com/office/officeart/2005/8/layout/orgChart1"/>
    <dgm:cxn modelId="{D58C4239-637C-4687-806B-BF62C8885100}" type="presParOf" srcId="{5FAC2082-9253-4703-B6F4-5BAC5C755A6F}" destId="{10ED036B-DE31-416E-8278-733168308254}" srcOrd="0" destOrd="0" presId="urn:microsoft.com/office/officeart/2005/8/layout/orgChart1"/>
    <dgm:cxn modelId="{865DEA4B-2033-4B8B-900B-2A3887821413}" type="presParOf" srcId="{5FAC2082-9253-4703-B6F4-5BAC5C755A6F}" destId="{0AC5926C-F24C-4B94-9704-0090580B4BD9}" srcOrd="1" destOrd="0" presId="urn:microsoft.com/office/officeart/2005/8/layout/orgChart1"/>
    <dgm:cxn modelId="{5E28A89C-C32A-43E5-8C6C-F0E5D1B503B6}" type="presParOf" srcId="{F01141AB-9BC2-4138-9ECD-5C0B6E4E4F6A}" destId="{9B4C1F44-26E4-4CF5-B9F0-9305D7DED3A7}" srcOrd="1" destOrd="0" presId="urn:microsoft.com/office/officeart/2005/8/layout/orgChart1"/>
    <dgm:cxn modelId="{4CEE5245-0FC1-4493-A13E-8795514599F1}" type="presParOf" srcId="{F01141AB-9BC2-4138-9ECD-5C0B6E4E4F6A}" destId="{ABBDD96F-D957-4C54-B2CA-7FCCCF903B65}" srcOrd="2" destOrd="0" presId="urn:microsoft.com/office/officeart/2005/8/layout/orgChart1"/>
    <dgm:cxn modelId="{1C6AC28E-7A07-4F6F-876F-E9A8A69030D7}" type="presParOf" srcId="{105F6755-D17A-420E-9705-CABAEB7277A9}" destId="{249054A8-6609-43D0-A37D-A5FAB8A54E75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72709D-D4B3-421B-BD54-64BC20DB09E5}" type="doc">
      <dgm:prSet loTypeId="urn:microsoft.com/office/officeart/2005/8/layout/radial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9283CE-FC5E-4B12-B297-FE4555BCADCA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জ্ঞাতি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সম্পর্কের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গুরত্ব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6B4DC31-AFE9-48C8-B4D8-74CE6415D402}" type="parTrans" cxnId="{C745B0D2-8A5B-40DF-9E4E-439946DBEA1D}">
      <dgm:prSet/>
      <dgm:spPr/>
      <dgm:t>
        <a:bodyPr/>
        <a:lstStyle/>
        <a:p>
          <a:endParaRPr lang="en-US"/>
        </a:p>
      </dgm:t>
    </dgm:pt>
    <dgm:pt modelId="{072074AE-2684-4AFE-AC6A-779C05665AED}" type="sibTrans" cxnId="{C745B0D2-8A5B-40DF-9E4E-439946DBEA1D}">
      <dgm:prSet/>
      <dgm:spPr/>
      <dgm:t>
        <a:bodyPr/>
        <a:lstStyle/>
        <a:p>
          <a:endParaRPr lang="en-US"/>
        </a:p>
      </dgm:t>
    </dgm:pt>
    <dgm:pt modelId="{0860FBE9-6C28-455F-A653-93F476744FC4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সমাজ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কাঠামো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AAA8637-BA15-44CD-8C5F-7C1BB2709600}" type="parTrans" cxnId="{AB949F6E-F26B-483D-A509-1AA8A201664E}">
      <dgm:prSet/>
      <dgm:spPr/>
      <dgm:t>
        <a:bodyPr/>
        <a:lstStyle/>
        <a:p>
          <a:endParaRPr lang="en-US"/>
        </a:p>
      </dgm:t>
    </dgm:pt>
    <dgm:pt modelId="{65A0F03D-6040-4758-A1AF-7A3DB521EF90}" type="sibTrans" cxnId="{AB949F6E-F26B-483D-A509-1AA8A201664E}">
      <dgm:prSet/>
      <dgm:spPr/>
      <dgm:t>
        <a:bodyPr/>
        <a:lstStyle/>
        <a:p>
          <a:endParaRPr lang="en-US"/>
        </a:p>
      </dgm:t>
    </dgm:pt>
    <dgm:pt modelId="{7F6F45BF-586B-45BF-82AF-775E2593074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পরিবার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গঠন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A273569-96AB-43D6-9211-B234699F6FD2}" type="parTrans" cxnId="{672F40B6-E35A-4C2D-B235-0F40D043C69A}">
      <dgm:prSet/>
      <dgm:spPr/>
      <dgm:t>
        <a:bodyPr/>
        <a:lstStyle/>
        <a:p>
          <a:endParaRPr lang="en-US"/>
        </a:p>
      </dgm:t>
    </dgm:pt>
    <dgm:pt modelId="{1B82E915-1937-4618-96EA-B0D5A20A26A6}" type="sibTrans" cxnId="{672F40B6-E35A-4C2D-B235-0F40D043C69A}">
      <dgm:prSet/>
      <dgm:spPr/>
      <dgm:t>
        <a:bodyPr/>
        <a:lstStyle/>
        <a:p>
          <a:endParaRPr lang="en-US"/>
        </a:p>
      </dgm:t>
    </dgm:pt>
    <dgm:pt modelId="{51C5154E-6FF3-4130-BF0D-316E232682A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রাজনৈতিক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কর্মকান্ড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32225E3-CAEE-4B6F-98F6-9EBC54B36665}" type="parTrans" cxnId="{291ADD9F-8135-4026-B164-EEAB7B21A4CC}">
      <dgm:prSet/>
      <dgm:spPr/>
      <dgm:t>
        <a:bodyPr/>
        <a:lstStyle/>
        <a:p>
          <a:endParaRPr lang="en-US"/>
        </a:p>
      </dgm:t>
    </dgm:pt>
    <dgm:pt modelId="{BC81E847-95BA-43BD-B1F8-8C5EF6DE1E25}" type="sibTrans" cxnId="{291ADD9F-8135-4026-B164-EEAB7B21A4CC}">
      <dgm:prSet/>
      <dgm:spPr/>
      <dgm:t>
        <a:bodyPr/>
        <a:lstStyle/>
        <a:p>
          <a:endParaRPr lang="en-US"/>
        </a:p>
      </dgm:t>
    </dgm:pt>
    <dgm:pt modelId="{7B6A5E5A-FF49-4CD6-B3CE-084B2849A80F}">
      <dgm:prSet phldrT="[Text]" custT="1"/>
      <dgm:spPr/>
      <dgm:t>
        <a:bodyPr/>
        <a:lstStyle/>
        <a:p>
          <a:r>
            <a:rPr lang="en-US" sz="1800" dirty="0" err="1" smtClean="0">
              <a:latin typeface="NikoshBAN" pitchFamily="2" charset="0"/>
              <a:cs typeface="NikoshBAN" pitchFamily="2" charset="0"/>
            </a:rPr>
            <a:t>সম্পদ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বন্টন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উত্তরাধিকার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A7116674-2692-41A3-91B8-BA7A0E8814BD}" type="parTrans" cxnId="{B209E8D3-9EA1-4470-89B9-9F9940363DF0}">
      <dgm:prSet/>
      <dgm:spPr/>
      <dgm:t>
        <a:bodyPr/>
        <a:lstStyle/>
        <a:p>
          <a:endParaRPr lang="en-US"/>
        </a:p>
      </dgm:t>
    </dgm:pt>
    <dgm:pt modelId="{FC605C28-0A71-4CDD-B572-800ABD24FF0C}" type="sibTrans" cxnId="{B209E8D3-9EA1-4470-89B9-9F9940363DF0}">
      <dgm:prSet/>
      <dgm:spPr/>
      <dgm:t>
        <a:bodyPr/>
        <a:lstStyle/>
        <a:p>
          <a:endParaRPr lang="en-US"/>
        </a:p>
      </dgm:t>
    </dgm:pt>
    <dgm:pt modelId="{AAD2BC3F-20A3-4B13-A837-6C022B8EAD4B}">
      <dgm:prSet custT="1"/>
      <dgm:spPr/>
      <dgm:t>
        <a:bodyPr/>
        <a:lstStyle/>
        <a:p>
          <a:r>
            <a:rPr lang="en-US" sz="1800" dirty="0" err="1" smtClean="0">
              <a:latin typeface="NikoshBAN" pitchFamily="2" charset="0"/>
              <a:cs typeface="NikoshBAN" pitchFamily="2" charset="0"/>
            </a:rPr>
            <a:t>অর্থনৈতিক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উদ্দেশ্য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D52B6BED-8469-4CA1-B515-E8A1A9ED2F5B}" type="parTrans" cxnId="{A5E198FE-4930-44DB-8E84-7D1DDCC8FB7C}">
      <dgm:prSet/>
      <dgm:spPr/>
      <dgm:t>
        <a:bodyPr/>
        <a:lstStyle/>
        <a:p>
          <a:endParaRPr lang="en-US"/>
        </a:p>
      </dgm:t>
    </dgm:pt>
    <dgm:pt modelId="{7954F6D7-BA48-4D78-9E62-807F382EA02F}" type="sibTrans" cxnId="{A5E198FE-4930-44DB-8E84-7D1DDCC8FB7C}">
      <dgm:prSet/>
      <dgm:spPr/>
      <dgm:t>
        <a:bodyPr/>
        <a:lstStyle/>
        <a:p>
          <a:endParaRPr lang="en-US"/>
        </a:p>
      </dgm:t>
    </dgm:pt>
    <dgm:pt modelId="{FBE2CE4A-A0D5-476E-8114-DF7AED88405C}">
      <dgm:prSet custT="1"/>
      <dgm:spPr/>
      <dgm:t>
        <a:bodyPr/>
        <a:lstStyle/>
        <a:p>
          <a:r>
            <a:rPr lang="en-US" sz="1800" dirty="0" err="1" smtClean="0">
              <a:latin typeface="NikoshBAN" pitchFamily="2" charset="0"/>
              <a:cs typeface="NikoshBAN" pitchFamily="2" charset="0"/>
            </a:rPr>
            <a:t>সামাজিক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নিরাপত্তা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B21C5CA0-39EF-4CFC-88B6-B95498AE9DF2}" type="parTrans" cxnId="{CEDDE0C8-BFFF-4C9A-B2BD-8D81E1A29BDE}">
      <dgm:prSet/>
      <dgm:spPr/>
      <dgm:t>
        <a:bodyPr/>
        <a:lstStyle/>
        <a:p>
          <a:endParaRPr lang="en-US"/>
        </a:p>
      </dgm:t>
    </dgm:pt>
    <dgm:pt modelId="{99EC32A6-0565-4C8C-8DB7-74D0C9B713A0}" type="sibTrans" cxnId="{CEDDE0C8-BFFF-4C9A-B2BD-8D81E1A29BDE}">
      <dgm:prSet/>
      <dgm:spPr/>
      <dgm:t>
        <a:bodyPr/>
        <a:lstStyle/>
        <a:p>
          <a:endParaRPr lang="en-US"/>
        </a:p>
      </dgm:t>
    </dgm:pt>
    <dgm:pt modelId="{4E05D69D-35A6-4061-87A0-4B15473AF465}">
      <dgm:prSet custT="1"/>
      <dgm:spPr/>
      <dgm:t>
        <a:bodyPr/>
        <a:lstStyle/>
        <a:p>
          <a:r>
            <a:rPr lang="en-US" sz="2000" smtClean="0">
              <a:latin typeface="NikoshBAN" pitchFamily="2" charset="0"/>
              <a:cs typeface="NikoshBAN" pitchFamily="2" charset="0"/>
            </a:rPr>
            <a:t>রাজনৈতিক কাজ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90B9A317-A7AC-4EA8-B75F-D5A7E0BE2ECD}" type="parTrans" cxnId="{64F166B5-EC52-46DE-A620-3C34973659EA}">
      <dgm:prSet/>
      <dgm:spPr/>
      <dgm:t>
        <a:bodyPr/>
        <a:lstStyle/>
        <a:p>
          <a:endParaRPr lang="en-US"/>
        </a:p>
      </dgm:t>
    </dgm:pt>
    <dgm:pt modelId="{3011F6D2-8BA4-4E83-876C-3B001572E741}" type="sibTrans" cxnId="{64F166B5-EC52-46DE-A620-3C34973659EA}">
      <dgm:prSet/>
      <dgm:spPr/>
      <dgm:t>
        <a:bodyPr/>
        <a:lstStyle/>
        <a:p>
          <a:endParaRPr lang="en-US"/>
        </a:p>
      </dgm:t>
    </dgm:pt>
    <dgm:pt modelId="{E5D1FB18-043E-4CE5-877D-0DC766C8BFCB}">
      <dgm:prSet custT="1"/>
      <dgm:spPr/>
      <dgm:t>
        <a:bodyPr/>
        <a:lstStyle/>
        <a:p>
          <a:r>
            <a:rPr lang="en-US" sz="240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নিরাপত্তামূলক কাজ</a:t>
          </a:r>
          <a:endParaRPr lang="en-US" sz="2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2758B94-E250-463D-8B67-07E2DC585C77}" type="parTrans" cxnId="{771CDC9E-F184-44BE-A92B-A759292D3A56}">
      <dgm:prSet/>
      <dgm:spPr/>
      <dgm:t>
        <a:bodyPr/>
        <a:lstStyle/>
        <a:p>
          <a:endParaRPr lang="en-US"/>
        </a:p>
      </dgm:t>
    </dgm:pt>
    <dgm:pt modelId="{91DEFC2B-4FF7-4FA9-99F7-055A9DC91638}" type="sibTrans" cxnId="{771CDC9E-F184-44BE-A92B-A759292D3A56}">
      <dgm:prSet/>
      <dgm:spPr/>
      <dgm:t>
        <a:bodyPr/>
        <a:lstStyle/>
        <a:p>
          <a:endParaRPr lang="en-US"/>
        </a:p>
      </dgm:t>
    </dgm:pt>
    <dgm:pt modelId="{874958E9-9E02-4104-A80E-8A2ADF62A3AF}" type="pres">
      <dgm:prSet presAssocID="{3872709D-D4B3-421B-BD54-64BC20DB09E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EFC761-1483-41CF-B13C-93AB90B8D3CE}" type="pres">
      <dgm:prSet presAssocID="{809283CE-FC5E-4B12-B297-FE4555BCADCA}" presName="centerShape" presStyleLbl="node0" presStyleIdx="0" presStyleCnt="1"/>
      <dgm:spPr/>
      <dgm:t>
        <a:bodyPr/>
        <a:lstStyle/>
        <a:p>
          <a:endParaRPr lang="en-US"/>
        </a:p>
      </dgm:t>
    </dgm:pt>
    <dgm:pt modelId="{4F3B862F-AF90-4221-9F7B-4167D048E1B0}" type="pres">
      <dgm:prSet presAssocID="{AAAA8637-BA15-44CD-8C5F-7C1BB2709600}" presName="Name9" presStyleLbl="parChTrans1D2" presStyleIdx="0" presStyleCnt="8"/>
      <dgm:spPr/>
      <dgm:t>
        <a:bodyPr/>
        <a:lstStyle/>
        <a:p>
          <a:endParaRPr lang="en-US"/>
        </a:p>
      </dgm:t>
    </dgm:pt>
    <dgm:pt modelId="{5CB6DDCA-C0DF-44C2-B8DB-7CCF71B12130}" type="pres">
      <dgm:prSet presAssocID="{AAAA8637-BA15-44CD-8C5F-7C1BB2709600}" presName="connTx" presStyleLbl="parChTrans1D2" presStyleIdx="0" presStyleCnt="8"/>
      <dgm:spPr/>
      <dgm:t>
        <a:bodyPr/>
        <a:lstStyle/>
        <a:p>
          <a:endParaRPr lang="en-US"/>
        </a:p>
      </dgm:t>
    </dgm:pt>
    <dgm:pt modelId="{CEF00FA0-D71E-40E7-BAD8-2D61D565C24C}" type="pres">
      <dgm:prSet presAssocID="{0860FBE9-6C28-455F-A653-93F476744FC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165B1-189F-487F-A7E4-8DF3F885FE04}" type="pres">
      <dgm:prSet presAssocID="{4A273569-96AB-43D6-9211-B234699F6FD2}" presName="Name9" presStyleLbl="parChTrans1D2" presStyleIdx="1" presStyleCnt="8"/>
      <dgm:spPr/>
      <dgm:t>
        <a:bodyPr/>
        <a:lstStyle/>
        <a:p>
          <a:endParaRPr lang="en-US"/>
        </a:p>
      </dgm:t>
    </dgm:pt>
    <dgm:pt modelId="{F6E02CE9-384D-477D-BF5A-1F81111D5CC5}" type="pres">
      <dgm:prSet presAssocID="{4A273569-96AB-43D6-9211-B234699F6FD2}" presName="connTx" presStyleLbl="parChTrans1D2" presStyleIdx="1" presStyleCnt="8"/>
      <dgm:spPr/>
      <dgm:t>
        <a:bodyPr/>
        <a:lstStyle/>
        <a:p>
          <a:endParaRPr lang="en-US"/>
        </a:p>
      </dgm:t>
    </dgm:pt>
    <dgm:pt modelId="{9919E72E-1FA4-4F32-8B1B-87D4CE346C6C}" type="pres">
      <dgm:prSet presAssocID="{7F6F45BF-586B-45BF-82AF-775E2593074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12773-546A-44BE-94E7-C132EA1197D2}" type="pres">
      <dgm:prSet presAssocID="{F32225E3-CAEE-4B6F-98F6-9EBC54B36665}" presName="Name9" presStyleLbl="parChTrans1D2" presStyleIdx="2" presStyleCnt="8"/>
      <dgm:spPr/>
      <dgm:t>
        <a:bodyPr/>
        <a:lstStyle/>
        <a:p>
          <a:endParaRPr lang="en-US"/>
        </a:p>
      </dgm:t>
    </dgm:pt>
    <dgm:pt modelId="{765E9F3E-6C16-47FB-A67F-216089F9A9C2}" type="pres">
      <dgm:prSet presAssocID="{F32225E3-CAEE-4B6F-98F6-9EBC54B36665}" presName="connTx" presStyleLbl="parChTrans1D2" presStyleIdx="2" presStyleCnt="8"/>
      <dgm:spPr/>
      <dgm:t>
        <a:bodyPr/>
        <a:lstStyle/>
        <a:p>
          <a:endParaRPr lang="en-US"/>
        </a:p>
      </dgm:t>
    </dgm:pt>
    <dgm:pt modelId="{38071C61-2D56-48DA-8EC5-B589D874EB14}" type="pres">
      <dgm:prSet presAssocID="{51C5154E-6FF3-4130-BF0D-316E232682A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1792D-1F9C-42E5-80F5-BD8529DB4F49}" type="pres">
      <dgm:prSet presAssocID="{A7116674-2692-41A3-91B8-BA7A0E8814BD}" presName="Name9" presStyleLbl="parChTrans1D2" presStyleIdx="3" presStyleCnt="8"/>
      <dgm:spPr/>
      <dgm:t>
        <a:bodyPr/>
        <a:lstStyle/>
        <a:p>
          <a:endParaRPr lang="en-US"/>
        </a:p>
      </dgm:t>
    </dgm:pt>
    <dgm:pt modelId="{7EC827EE-E593-4E7E-9557-5CEE0D319467}" type="pres">
      <dgm:prSet presAssocID="{A7116674-2692-41A3-91B8-BA7A0E8814BD}" presName="connTx" presStyleLbl="parChTrans1D2" presStyleIdx="3" presStyleCnt="8"/>
      <dgm:spPr/>
      <dgm:t>
        <a:bodyPr/>
        <a:lstStyle/>
        <a:p>
          <a:endParaRPr lang="en-US"/>
        </a:p>
      </dgm:t>
    </dgm:pt>
    <dgm:pt modelId="{4AF4B2DC-CCA5-4446-8C89-E4A5FEF3718E}" type="pres">
      <dgm:prSet presAssocID="{7B6A5E5A-FF49-4CD6-B3CE-084B2849A80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4000A-E10C-4FA8-86D1-A6D410FAD2F7}" type="pres">
      <dgm:prSet presAssocID="{D52B6BED-8469-4CA1-B515-E8A1A9ED2F5B}" presName="Name9" presStyleLbl="parChTrans1D2" presStyleIdx="4" presStyleCnt="8"/>
      <dgm:spPr/>
      <dgm:t>
        <a:bodyPr/>
        <a:lstStyle/>
        <a:p>
          <a:endParaRPr lang="en-US"/>
        </a:p>
      </dgm:t>
    </dgm:pt>
    <dgm:pt modelId="{C3BC778F-EC70-4466-A141-CF813637C436}" type="pres">
      <dgm:prSet presAssocID="{D52B6BED-8469-4CA1-B515-E8A1A9ED2F5B}" presName="connTx" presStyleLbl="parChTrans1D2" presStyleIdx="4" presStyleCnt="8"/>
      <dgm:spPr/>
      <dgm:t>
        <a:bodyPr/>
        <a:lstStyle/>
        <a:p>
          <a:endParaRPr lang="en-US"/>
        </a:p>
      </dgm:t>
    </dgm:pt>
    <dgm:pt modelId="{FB634D65-B08A-4830-AB9A-A4E35A0C926C}" type="pres">
      <dgm:prSet presAssocID="{AAD2BC3F-20A3-4B13-A837-6C022B8EAD4B}" presName="node" presStyleLbl="node1" presStyleIdx="4" presStyleCnt="8" custRadScaleRad="100430" custRadScaleInc="-3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2AC9C-7BF4-4D7D-BE71-E3E98A034F8D}" type="pres">
      <dgm:prSet presAssocID="{B21C5CA0-39EF-4CFC-88B6-B95498AE9DF2}" presName="Name9" presStyleLbl="parChTrans1D2" presStyleIdx="5" presStyleCnt="8"/>
      <dgm:spPr/>
      <dgm:t>
        <a:bodyPr/>
        <a:lstStyle/>
        <a:p>
          <a:endParaRPr lang="en-US"/>
        </a:p>
      </dgm:t>
    </dgm:pt>
    <dgm:pt modelId="{BB591760-87C0-40AB-8E52-F582B2C913A2}" type="pres">
      <dgm:prSet presAssocID="{B21C5CA0-39EF-4CFC-88B6-B95498AE9DF2}" presName="connTx" presStyleLbl="parChTrans1D2" presStyleIdx="5" presStyleCnt="8"/>
      <dgm:spPr/>
      <dgm:t>
        <a:bodyPr/>
        <a:lstStyle/>
        <a:p>
          <a:endParaRPr lang="en-US"/>
        </a:p>
      </dgm:t>
    </dgm:pt>
    <dgm:pt modelId="{675D596F-9E64-408D-99D9-51827C05DA9E}" type="pres">
      <dgm:prSet presAssocID="{FBE2CE4A-A0D5-476E-8114-DF7AED88405C}" presName="node" presStyleLbl="node1" presStyleIdx="5" presStyleCnt="8" custRadScaleRad="98090" custRadScaleInc="-3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128D1-C666-4F6D-9356-584B25C0C910}" type="pres">
      <dgm:prSet presAssocID="{90B9A317-A7AC-4EA8-B75F-D5A7E0BE2ECD}" presName="Name9" presStyleLbl="parChTrans1D2" presStyleIdx="6" presStyleCnt="8"/>
      <dgm:spPr/>
      <dgm:t>
        <a:bodyPr/>
        <a:lstStyle/>
        <a:p>
          <a:endParaRPr lang="en-US"/>
        </a:p>
      </dgm:t>
    </dgm:pt>
    <dgm:pt modelId="{DA74A74C-F83D-4C67-A971-E63834282885}" type="pres">
      <dgm:prSet presAssocID="{90B9A317-A7AC-4EA8-B75F-D5A7E0BE2ECD}" presName="connTx" presStyleLbl="parChTrans1D2" presStyleIdx="6" presStyleCnt="8"/>
      <dgm:spPr/>
      <dgm:t>
        <a:bodyPr/>
        <a:lstStyle/>
        <a:p>
          <a:endParaRPr lang="en-US"/>
        </a:p>
      </dgm:t>
    </dgm:pt>
    <dgm:pt modelId="{158EF9CF-B94C-4B54-A29A-15D887C9662F}" type="pres">
      <dgm:prSet presAssocID="{4E05D69D-35A6-4061-87A0-4B15473AF46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CFC7C-7AE4-4BCF-B780-3F0E6FC66619}" type="pres">
      <dgm:prSet presAssocID="{32758B94-E250-463D-8B67-07E2DC585C77}" presName="Name9" presStyleLbl="parChTrans1D2" presStyleIdx="7" presStyleCnt="8"/>
      <dgm:spPr/>
      <dgm:t>
        <a:bodyPr/>
        <a:lstStyle/>
        <a:p>
          <a:endParaRPr lang="en-US"/>
        </a:p>
      </dgm:t>
    </dgm:pt>
    <dgm:pt modelId="{1C5ED9E5-364D-4685-A560-E2DC7F52F07A}" type="pres">
      <dgm:prSet presAssocID="{32758B94-E250-463D-8B67-07E2DC585C77}" presName="connTx" presStyleLbl="parChTrans1D2" presStyleIdx="7" presStyleCnt="8"/>
      <dgm:spPr/>
      <dgm:t>
        <a:bodyPr/>
        <a:lstStyle/>
        <a:p>
          <a:endParaRPr lang="en-US"/>
        </a:p>
      </dgm:t>
    </dgm:pt>
    <dgm:pt modelId="{019065AB-54B2-477C-9832-43F5D7DF6718}" type="pres">
      <dgm:prSet presAssocID="{E5D1FB18-043E-4CE5-877D-0DC766C8BFC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8DB946-EDAC-49C5-A0A4-D663A98760AC}" type="presOf" srcId="{51C5154E-6FF3-4130-BF0D-316E232682A3}" destId="{38071C61-2D56-48DA-8EC5-B589D874EB14}" srcOrd="0" destOrd="0" presId="urn:microsoft.com/office/officeart/2005/8/layout/radial1"/>
    <dgm:cxn modelId="{E36BA2B3-41FA-4A2B-B600-49C90E3DF78B}" type="presOf" srcId="{32758B94-E250-463D-8B67-07E2DC585C77}" destId="{1C5ED9E5-364D-4685-A560-E2DC7F52F07A}" srcOrd="1" destOrd="0" presId="urn:microsoft.com/office/officeart/2005/8/layout/radial1"/>
    <dgm:cxn modelId="{E3C21800-7876-4788-A320-39A18F422A93}" type="presOf" srcId="{A7116674-2692-41A3-91B8-BA7A0E8814BD}" destId="{3701792D-1F9C-42E5-80F5-BD8529DB4F49}" srcOrd="0" destOrd="0" presId="urn:microsoft.com/office/officeart/2005/8/layout/radial1"/>
    <dgm:cxn modelId="{C745B0D2-8A5B-40DF-9E4E-439946DBEA1D}" srcId="{3872709D-D4B3-421B-BD54-64BC20DB09E5}" destId="{809283CE-FC5E-4B12-B297-FE4555BCADCA}" srcOrd="0" destOrd="0" parTransId="{06B4DC31-AFE9-48C8-B4D8-74CE6415D402}" sibTransId="{072074AE-2684-4AFE-AC6A-779C05665AED}"/>
    <dgm:cxn modelId="{5B67CF9A-298C-48F9-95DC-B5BA0AB70056}" type="presOf" srcId="{B21C5CA0-39EF-4CFC-88B6-B95498AE9DF2}" destId="{2152AC9C-7BF4-4D7D-BE71-E3E98A034F8D}" srcOrd="0" destOrd="0" presId="urn:microsoft.com/office/officeart/2005/8/layout/radial1"/>
    <dgm:cxn modelId="{2F309460-9259-4E61-860D-6B4BAFD9DDCC}" type="presOf" srcId="{90B9A317-A7AC-4EA8-B75F-D5A7E0BE2ECD}" destId="{C57128D1-C666-4F6D-9356-584B25C0C910}" srcOrd="0" destOrd="0" presId="urn:microsoft.com/office/officeart/2005/8/layout/radial1"/>
    <dgm:cxn modelId="{A7FAF57B-4E3E-4575-ADE3-B729214D2434}" type="presOf" srcId="{D52B6BED-8469-4CA1-B515-E8A1A9ED2F5B}" destId="{C3BC778F-EC70-4466-A141-CF813637C436}" srcOrd="1" destOrd="0" presId="urn:microsoft.com/office/officeart/2005/8/layout/radial1"/>
    <dgm:cxn modelId="{A5E198FE-4930-44DB-8E84-7D1DDCC8FB7C}" srcId="{809283CE-FC5E-4B12-B297-FE4555BCADCA}" destId="{AAD2BC3F-20A3-4B13-A837-6C022B8EAD4B}" srcOrd="4" destOrd="0" parTransId="{D52B6BED-8469-4CA1-B515-E8A1A9ED2F5B}" sibTransId="{7954F6D7-BA48-4D78-9E62-807F382EA02F}"/>
    <dgm:cxn modelId="{ECAC4D37-4482-475E-8B87-A2359E020786}" type="presOf" srcId="{90B9A317-A7AC-4EA8-B75F-D5A7E0BE2ECD}" destId="{DA74A74C-F83D-4C67-A971-E63834282885}" srcOrd="1" destOrd="0" presId="urn:microsoft.com/office/officeart/2005/8/layout/radial1"/>
    <dgm:cxn modelId="{A34F8406-7DBB-4059-BC92-5FAEA6473058}" type="presOf" srcId="{7F6F45BF-586B-45BF-82AF-775E25930743}" destId="{9919E72E-1FA4-4F32-8B1B-87D4CE346C6C}" srcOrd="0" destOrd="0" presId="urn:microsoft.com/office/officeart/2005/8/layout/radial1"/>
    <dgm:cxn modelId="{5F53B354-B326-4882-A2A2-DBEE12B02544}" type="presOf" srcId="{4E05D69D-35A6-4061-87A0-4B15473AF465}" destId="{158EF9CF-B94C-4B54-A29A-15D887C9662F}" srcOrd="0" destOrd="0" presId="urn:microsoft.com/office/officeart/2005/8/layout/radial1"/>
    <dgm:cxn modelId="{FB9BCE9A-35F0-44C5-B05F-133FE3E9B104}" type="presOf" srcId="{7B6A5E5A-FF49-4CD6-B3CE-084B2849A80F}" destId="{4AF4B2DC-CCA5-4446-8C89-E4A5FEF3718E}" srcOrd="0" destOrd="0" presId="urn:microsoft.com/office/officeart/2005/8/layout/radial1"/>
    <dgm:cxn modelId="{6F9F89AD-D4C8-4A53-889D-2DE7816BE1A2}" type="presOf" srcId="{32758B94-E250-463D-8B67-07E2DC585C77}" destId="{FEECFC7C-7AE4-4BCF-B780-3F0E6FC66619}" srcOrd="0" destOrd="0" presId="urn:microsoft.com/office/officeart/2005/8/layout/radial1"/>
    <dgm:cxn modelId="{BFC76B91-BAF0-4DC0-9E65-FEB4DB29CC59}" type="presOf" srcId="{F32225E3-CAEE-4B6F-98F6-9EBC54B36665}" destId="{21712773-546A-44BE-94E7-C132EA1197D2}" srcOrd="0" destOrd="0" presId="urn:microsoft.com/office/officeart/2005/8/layout/radial1"/>
    <dgm:cxn modelId="{291ADD9F-8135-4026-B164-EEAB7B21A4CC}" srcId="{809283CE-FC5E-4B12-B297-FE4555BCADCA}" destId="{51C5154E-6FF3-4130-BF0D-316E232682A3}" srcOrd="2" destOrd="0" parTransId="{F32225E3-CAEE-4B6F-98F6-9EBC54B36665}" sibTransId="{BC81E847-95BA-43BD-B1F8-8C5EF6DE1E25}"/>
    <dgm:cxn modelId="{47364C49-4E0B-46E5-B2C6-D1F6BF8721C1}" type="presOf" srcId="{B21C5CA0-39EF-4CFC-88B6-B95498AE9DF2}" destId="{BB591760-87C0-40AB-8E52-F582B2C913A2}" srcOrd="1" destOrd="0" presId="urn:microsoft.com/office/officeart/2005/8/layout/radial1"/>
    <dgm:cxn modelId="{62F66154-0A1B-4EC9-B138-F86E8DDBE3B8}" type="presOf" srcId="{AAAA8637-BA15-44CD-8C5F-7C1BB2709600}" destId="{4F3B862F-AF90-4221-9F7B-4167D048E1B0}" srcOrd="0" destOrd="0" presId="urn:microsoft.com/office/officeart/2005/8/layout/radial1"/>
    <dgm:cxn modelId="{5D8F04BF-694C-4DA0-AF88-F6381E9A6D6A}" type="presOf" srcId="{AAAA8637-BA15-44CD-8C5F-7C1BB2709600}" destId="{5CB6DDCA-C0DF-44C2-B8DB-7CCF71B12130}" srcOrd="1" destOrd="0" presId="urn:microsoft.com/office/officeart/2005/8/layout/radial1"/>
    <dgm:cxn modelId="{3C10F2FC-44B3-488C-B0BD-147B69ABB245}" type="presOf" srcId="{E5D1FB18-043E-4CE5-877D-0DC766C8BFCB}" destId="{019065AB-54B2-477C-9832-43F5D7DF6718}" srcOrd="0" destOrd="0" presId="urn:microsoft.com/office/officeart/2005/8/layout/radial1"/>
    <dgm:cxn modelId="{B3F52AE9-C04E-48B0-B9DB-4F8C4A03585F}" type="presOf" srcId="{809283CE-FC5E-4B12-B297-FE4555BCADCA}" destId="{D7EFC761-1483-41CF-B13C-93AB90B8D3CE}" srcOrd="0" destOrd="0" presId="urn:microsoft.com/office/officeart/2005/8/layout/radial1"/>
    <dgm:cxn modelId="{CD1E44C7-45DE-44AB-82B3-4584A154E2D0}" type="presOf" srcId="{D52B6BED-8469-4CA1-B515-E8A1A9ED2F5B}" destId="{7204000A-E10C-4FA8-86D1-A6D410FAD2F7}" srcOrd="0" destOrd="0" presId="urn:microsoft.com/office/officeart/2005/8/layout/radial1"/>
    <dgm:cxn modelId="{85573CCA-067E-4DAE-8F4D-FD294C6D9921}" type="presOf" srcId="{0860FBE9-6C28-455F-A653-93F476744FC4}" destId="{CEF00FA0-D71E-40E7-BAD8-2D61D565C24C}" srcOrd="0" destOrd="0" presId="urn:microsoft.com/office/officeart/2005/8/layout/radial1"/>
    <dgm:cxn modelId="{9EC4F322-1EB2-4E57-A1DB-835522559DE4}" type="presOf" srcId="{A7116674-2692-41A3-91B8-BA7A0E8814BD}" destId="{7EC827EE-E593-4E7E-9557-5CEE0D319467}" srcOrd="1" destOrd="0" presId="urn:microsoft.com/office/officeart/2005/8/layout/radial1"/>
    <dgm:cxn modelId="{672F40B6-E35A-4C2D-B235-0F40D043C69A}" srcId="{809283CE-FC5E-4B12-B297-FE4555BCADCA}" destId="{7F6F45BF-586B-45BF-82AF-775E25930743}" srcOrd="1" destOrd="0" parTransId="{4A273569-96AB-43D6-9211-B234699F6FD2}" sibTransId="{1B82E915-1937-4618-96EA-B0D5A20A26A6}"/>
    <dgm:cxn modelId="{26F13543-65E3-47C7-93A7-415F1F399A7E}" type="presOf" srcId="{F32225E3-CAEE-4B6F-98F6-9EBC54B36665}" destId="{765E9F3E-6C16-47FB-A67F-216089F9A9C2}" srcOrd="1" destOrd="0" presId="urn:microsoft.com/office/officeart/2005/8/layout/radial1"/>
    <dgm:cxn modelId="{C0858022-852C-4197-912A-BB24C6469754}" type="presOf" srcId="{AAD2BC3F-20A3-4B13-A837-6C022B8EAD4B}" destId="{FB634D65-B08A-4830-AB9A-A4E35A0C926C}" srcOrd="0" destOrd="0" presId="urn:microsoft.com/office/officeart/2005/8/layout/radial1"/>
    <dgm:cxn modelId="{AB949F6E-F26B-483D-A509-1AA8A201664E}" srcId="{809283CE-FC5E-4B12-B297-FE4555BCADCA}" destId="{0860FBE9-6C28-455F-A653-93F476744FC4}" srcOrd="0" destOrd="0" parTransId="{AAAA8637-BA15-44CD-8C5F-7C1BB2709600}" sibTransId="{65A0F03D-6040-4758-A1AF-7A3DB521EF90}"/>
    <dgm:cxn modelId="{771CDC9E-F184-44BE-A92B-A759292D3A56}" srcId="{809283CE-FC5E-4B12-B297-FE4555BCADCA}" destId="{E5D1FB18-043E-4CE5-877D-0DC766C8BFCB}" srcOrd="7" destOrd="0" parTransId="{32758B94-E250-463D-8B67-07E2DC585C77}" sibTransId="{91DEFC2B-4FF7-4FA9-99F7-055A9DC91638}"/>
    <dgm:cxn modelId="{688702F0-22C2-43FB-97BA-ECBDC940D23E}" type="presOf" srcId="{4A273569-96AB-43D6-9211-B234699F6FD2}" destId="{BB0165B1-189F-487F-A7E4-8DF3F885FE04}" srcOrd="0" destOrd="0" presId="urn:microsoft.com/office/officeart/2005/8/layout/radial1"/>
    <dgm:cxn modelId="{1BC5857D-01BA-4170-B32A-F0C889BD7445}" type="presOf" srcId="{4A273569-96AB-43D6-9211-B234699F6FD2}" destId="{F6E02CE9-384D-477D-BF5A-1F81111D5CC5}" srcOrd="1" destOrd="0" presId="urn:microsoft.com/office/officeart/2005/8/layout/radial1"/>
    <dgm:cxn modelId="{B209E8D3-9EA1-4470-89B9-9F9940363DF0}" srcId="{809283CE-FC5E-4B12-B297-FE4555BCADCA}" destId="{7B6A5E5A-FF49-4CD6-B3CE-084B2849A80F}" srcOrd="3" destOrd="0" parTransId="{A7116674-2692-41A3-91B8-BA7A0E8814BD}" sibTransId="{FC605C28-0A71-4CDD-B572-800ABD24FF0C}"/>
    <dgm:cxn modelId="{CEDDE0C8-BFFF-4C9A-B2BD-8D81E1A29BDE}" srcId="{809283CE-FC5E-4B12-B297-FE4555BCADCA}" destId="{FBE2CE4A-A0D5-476E-8114-DF7AED88405C}" srcOrd="5" destOrd="0" parTransId="{B21C5CA0-39EF-4CFC-88B6-B95498AE9DF2}" sibTransId="{99EC32A6-0565-4C8C-8DB7-74D0C9B713A0}"/>
    <dgm:cxn modelId="{64F166B5-EC52-46DE-A620-3C34973659EA}" srcId="{809283CE-FC5E-4B12-B297-FE4555BCADCA}" destId="{4E05D69D-35A6-4061-87A0-4B15473AF465}" srcOrd="6" destOrd="0" parTransId="{90B9A317-A7AC-4EA8-B75F-D5A7E0BE2ECD}" sibTransId="{3011F6D2-8BA4-4E83-876C-3B001572E741}"/>
    <dgm:cxn modelId="{9040DB12-5ED7-4919-8943-F1D5E2577FD6}" type="presOf" srcId="{3872709D-D4B3-421B-BD54-64BC20DB09E5}" destId="{874958E9-9E02-4104-A80E-8A2ADF62A3AF}" srcOrd="0" destOrd="0" presId="urn:microsoft.com/office/officeart/2005/8/layout/radial1"/>
    <dgm:cxn modelId="{FFC898F8-F6BA-44C2-8B26-B29B4AD74AD8}" type="presOf" srcId="{FBE2CE4A-A0D5-476E-8114-DF7AED88405C}" destId="{675D596F-9E64-408D-99D9-51827C05DA9E}" srcOrd="0" destOrd="0" presId="urn:microsoft.com/office/officeart/2005/8/layout/radial1"/>
    <dgm:cxn modelId="{AEFE0005-66A7-46EC-B419-40B693276CE2}" type="presParOf" srcId="{874958E9-9E02-4104-A80E-8A2ADF62A3AF}" destId="{D7EFC761-1483-41CF-B13C-93AB90B8D3CE}" srcOrd="0" destOrd="0" presId="urn:microsoft.com/office/officeart/2005/8/layout/radial1"/>
    <dgm:cxn modelId="{7DEF3C21-181C-43A2-8221-E7C1D2432931}" type="presParOf" srcId="{874958E9-9E02-4104-A80E-8A2ADF62A3AF}" destId="{4F3B862F-AF90-4221-9F7B-4167D048E1B0}" srcOrd="1" destOrd="0" presId="urn:microsoft.com/office/officeart/2005/8/layout/radial1"/>
    <dgm:cxn modelId="{56BDA2B8-FB37-4B67-BB72-5595508A67DF}" type="presParOf" srcId="{4F3B862F-AF90-4221-9F7B-4167D048E1B0}" destId="{5CB6DDCA-C0DF-44C2-B8DB-7CCF71B12130}" srcOrd="0" destOrd="0" presId="urn:microsoft.com/office/officeart/2005/8/layout/radial1"/>
    <dgm:cxn modelId="{D7829C84-8DBF-4144-84DA-BDE43D1983E0}" type="presParOf" srcId="{874958E9-9E02-4104-A80E-8A2ADF62A3AF}" destId="{CEF00FA0-D71E-40E7-BAD8-2D61D565C24C}" srcOrd="2" destOrd="0" presId="urn:microsoft.com/office/officeart/2005/8/layout/radial1"/>
    <dgm:cxn modelId="{4D84BBAD-9080-4249-B69B-0B912F7F0924}" type="presParOf" srcId="{874958E9-9E02-4104-A80E-8A2ADF62A3AF}" destId="{BB0165B1-189F-487F-A7E4-8DF3F885FE04}" srcOrd="3" destOrd="0" presId="urn:microsoft.com/office/officeart/2005/8/layout/radial1"/>
    <dgm:cxn modelId="{8C8F6A38-9F0C-4632-B84F-FDD19A3EA15A}" type="presParOf" srcId="{BB0165B1-189F-487F-A7E4-8DF3F885FE04}" destId="{F6E02CE9-384D-477D-BF5A-1F81111D5CC5}" srcOrd="0" destOrd="0" presId="urn:microsoft.com/office/officeart/2005/8/layout/radial1"/>
    <dgm:cxn modelId="{94FE30C3-D2DC-4F65-883E-410A97FCC467}" type="presParOf" srcId="{874958E9-9E02-4104-A80E-8A2ADF62A3AF}" destId="{9919E72E-1FA4-4F32-8B1B-87D4CE346C6C}" srcOrd="4" destOrd="0" presId="urn:microsoft.com/office/officeart/2005/8/layout/radial1"/>
    <dgm:cxn modelId="{6F53EA88-FA54-4065-9347-E13BEC3F7E62}" type="presParOf" srcId="{874958E9-9E02-4104-A80E-8A2ADF62A3AF}" destId="{21712773-546A-44BE-94E7-C132EA1197D2}" srcOrd="5" destOrd="0" presId="urn:microsoft.com/office/officeart/2005/8/layout/radial1"/>
    <dgm:cxn modelId="{3723ABE3-C6B1-4AAE-A5D2-1227706C54A2}" type="presParOf" srcId="{21712773-546A-44BE-94E7-C132EA1197D2}" destId="{765E9F3E-6C16-47FB-A67F-216089F9A9C2}" srcOrd="0" destOrd="0" presId="urn:microsoft.com/office/officeart/2005/8/layout/radial1"/>
    <dgm:cxn modelId="{C9F7D9F3-7947-43C6-BB04-12F596589AF6}" type="presParOf" srcId="{874958E9-9E02-4104-A80E-8A2ADF62A3AF}" destId="{38071C61-2D56-48DA-8EC5-B589D874EB14}" srcOrd="6" destOrd="0" presId="urn:microsoft.com/office/officeart/2005/8/layout/radial1"/>
    <dgm:cxn modelId="{D9C1E536-1B1B-4F14-B7E8-390ED6D0487C}" type="presParOf" srcId="{874958E9-9E02-4104-A80E-8A2ADF62A3AF}" destId="{3701792D-1F9C-42E5-80F5-BD8529DB4F49}" srcOrd="7" destOrd="0" presId="urn:microsoft.com/office/officeart/2005/8/layout/radial1"/>
    <dgm:cxn modelId="{4F650A37-CE50-4787-9886-CC33D38B2EAA}" type="presParOf" srcId="{3701792D-1F9C-42E5-80F5-BD8529DB4F49}" destId="{7EC827EE-E593-4E7E-9557-5CEE0D319467}" srcOrd="0" destOrd="0" presId="urn:microsoft.com/office/officeart/2005/8/layout/radial1"/>
    <dgm:cxn modelId="{04836604-EC8E-4AF4-80C5-44FF77A4527D}" type="presParOf" srcId="{874958E9-9E02-4104-A80E-8A2ADF62A3AF}" destId="{4AF4B2DC-CCA5-4446-8C89-E4A5FEF3718E}" srcOrd="8" destOrd="0" presId="urn:microsoft.com/office/officeart/2005/8/layout/radial1"/>
    <dgm:cxn modelId="{F61DEABC-3E5F-48C1-8350-D56C197A86FD}" type="presParOf" srcId="{874958E9-9E02-4104-A80E-8A2ADF62A3AF}" destId="{7204000A-E10C-4FA8-86D1-A6D410FAD2F7}" srcOrd="9" destOrd="0" presId="urn:microsoft.com/office/officeart/2005/8/layout/radial1"/>
    <dgm:cxn modelId="{DEF18B9A-5C01-4D9B-9864-AA36696D764C}" type="presParOf" srcId="{7204000A-E10C-4FA8-86D1-A6D410FAD2F7}" destId="{C3BC778F-EC70-4466-A141-CF813637C436}" srcOrd="0" destOrd="0" presId="urn:microsoft.com/office/officeart/2005/8/layout/radial1"/>
    <dgm:cxn modelId="{A5B3F162-200C-4271-9EDD-5B43555D3A8A}" type="presParOf" srcId="{874958E9-9E02-4104-A80E-8A2ADF62A3AF}" destId="{FB634D65-B08A-4830-AB9A-A4E35A0C926C}" srcOrd="10" destOrd="0" presId="urn:microsoft.com/office/officeart/2005/8/layout/radial1"/>
    <dgm:cxn modelId="{9034330A-3D06-4C05-A688-FD82050B4E75}" type="presParOf" srcId="{874958E9-9E02-4104-A80E-8A2ADF62A3AF}" destId="{2152AC9C-7BF4-4D7D-BE71-E3E98A034F8D}" srcOrd="11" destOrd="0" presId="urn:microsoft.com/office/officeart/2005/8/layout/radial1"/>
    <dgm:cxn modelId="{B010034A-26F8-4EAE-8F34-54E5F8CB4422}" type="presParOf" srcId="{2152AC9C-7BF4-4D7D-BE71-E3E98A034F8D}" destId="{BB591760-87C0-40AB-8E52-F582B2C913A2}" srcOrd="0" destOrd="0" presId="urn:microsoft.com/office/officeart/2005/8/layout/radial1"/>
    <dgm:cxn modelId="{0D643387-C91B-4F06-B1AE-DDBB5B549B2D}" type="presParOf" srcId="{874958E9-9E02-4104-A80E-8A2ADF62A3AF}" destId="{675D596F-9E64-408D-99D9-51827C05DA9E}" srcOrd="12" destOrd="0" presId="urn:microsoft.com/office/officeart/2005/8/layout/radial1"/>
    <dgm:cxn modelId="{02CD141B-1B4D-4AAA-A8F2-32379EAACDDD}" type="presParOf" srcId="{874958E9-9E02-4104-A80E-8A2ADF62A3AF}" destId="{C57128D1-C666-4F6D-9356-584B25C0C910}" srcOrd="13" destOrd="0" presId="urn:microsoft.com/office/officeart/2005/8/layout/radial1"/>
    <dgm:cxn modelId="{FB472F59-37EA-464F-8C4E-CD444EE79233}" type="presParOf" srcId="{C57128D1-C666-4F6D-9356-584B25C0C910}" destId="{DA74A74C-F83D-4C67-A971-E63834282885}" srcOrd="0" destOrd="0" presId="urn:microsoft.com/office/officeart/2005/8/layout/radial1"/>
    <dgm:cxn modelId="{60E8B631-70CB-4F5F-8051-E6ACDB5C8536}" type="presParOf" srcId="{874958E9-9E02-4104-A80E-8A2ADF62A3AF}" destId="{158EF9CF-B94C-4B54-A29A-15D887C9662F}" srcOrd="14" destOrd="0" presId="urn:microsoft.com/office/officeart/2005/8/layout/radial1"/>
    <dgm:cxn modelId="{894C3D40-2ABA-4CF7-84B5-F4FE1DDF7982}" type="presParOf" srcId="{874958E9-9E02-4104-A80E-8A2ADF62A3AF}" destId="{FEECFC7C-7AE4-4BCF-B780-3F0E6FC66619}" srcOrd="15" destOrd="0" presId="urn:microsoft.com/office/officeart/2005/8/layout/radial1"/>
    <dgm:cxn modelId="{6C003739-9F13-4FE2-B4E1-FC7C957420EC}" type="presParOf" srcId="{FEECFC7C-7AE4-4BCF-B780-3F0E6FC66619}" destId="{1C5ED9E5-364D-4685-A560-E2DC7F52F07A}" srcOrd="0" destOrd="0" presId="urn:microsoft.com/office/officeart/2005/8/layout/radial1"/>
    <dgm:cxn modelId="{ED43E5AA-68FB-4635-97C7-518B72AF2762}" type="presParOf" srcId="{874958E9-9E02-4104-A80E-8A2ADF62A3AF}" destId="{019065AB-54B2-477C-9832-43F5D7DF6718}" srcOrd="1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875DD-82C5-4AB0-9E37-8E88AB59548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ED7D9-F249-4CA0-B100-8C80D12F3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ED7D9-F249-4CA0-B100-8C80D12F36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farukhossain221984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0895"/>
            <a:ext cx="6248399" cy="6087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488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নৃবিজ্ঞানীগন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০৪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819400"/>
            <a:ext cx="43524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১।জৈবিক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বৈবাহিক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প্রথাগত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81000"/>
            <a:ext cx="4015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জৈবিক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পিতৃ প্রধান পরিবার এর ছবি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371600"/>
            <a:ext cx="6172200" cy="4768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198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জৈবিক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জ্ঞাতিসম্পর্ককে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248400"/>
            <a:ext cx="4027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বাবা,মা,চাচা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ভাই-বোন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914400"/>
            <a:ext cx="21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বৈবাহিক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4290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বৈবাহিক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6" descr="বর কনে পিক এর ছবির ফলাফল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447800"/>
            <a:ext cx="4267200" cy="4800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19600" y="6248400"/>
            <a:ext cx="4616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স্বামী-স্ত্রী,চাচী,মামি,শ্বশুর-শ্বাশুরি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3722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প্রতাগত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প্রতাগত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462087"/>
            <a:ext cx="5638800" cy="3933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5715000"/>
            <a:ext cx="390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মিতা,দোস্ত,সই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বান্ধবী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3645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114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চাচাক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3048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DFEF03-C0AE-42A7-BEC8-9A463C7FA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A2DFEF03-C0AE-42A7-BEC8-9A463C7FA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A2DFEF03-C0AE-42A7-BEC8-9A463C7FA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74297A-F0D3-4A1F-9AD9-398F0A5F0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8E74297A-F0D3-4A1F-9AD9-398F0A5F0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8E74297A-F0D3-4A1F-9AD9-398F0A5F0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97E1DE-C28E-4CD0-BEBB-762CEDA1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EF97E1DE-C28E-4CD0-BEBB-762CEDA1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EF97E1DE-C28E-4CD0-BEBB-762CEDA1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9486A6-1980-495F-AC2D-E505CE1FE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5D9486A6-1980-495F-AC2D-E505CE1FE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5D9486A6-1980-495F-AC2D-E505CE1FE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ED036B-DE31-416E-8278-733168308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10ED036B-DE31-416E-8278-733168308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10ED036B-DE31-416E-8278-733168308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3868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শ্রেণিমূলক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শ্রেণিমূলক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স্পষ্টভাবে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শ্রেণিমূলক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পিতৃব্য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বোনেরা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মেয়েরা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3919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বর্ণনামূলক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বর্ণনামূলক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স্পষ্টভাবে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সম্পর্কসূচক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জ্ঞাতিকে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2286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EFC761-1483-41CF-B13C-93AB90B8D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dgm id="{D7EFC761-1483-41CF-B13C-93AB90B8D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B862F-AF90-4221-9F7B-4167D048E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">
                                            <p:graphicEl>
                                              <a:dgm id="{4F3B862F-AF90-4221-9F7B-4167D048E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F00FA0-D71E-40E7-BAD8-2D61D565C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">
                                            <p:graphicEl>
                                              <a:dgm id="{CEF00FA0-D71E-40E7-BAD8-2D61D565C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0165B1-189F-487F-A7E4-8DF3F885F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2">
                                            <p:graphicEl>
                                              <a:dgm id="{BB0165B1-189F-487F-A7E4-8DF3F885F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19E72E-1FA4-4F32-8B1B-87D4CE346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">
                                            <p:graphicEl>
                                              <a:dgm id="{9919E72E-1FA4-4F32-8B1B-87D4CE346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712773-546A-44BE-94E7-C132EA119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2">
                                            <p:graphicEl>
                                              <a:dgm id="{21712773-546A-44BE-94E7-C132EA119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071C61-2D56-48DA-8EC5-B589D874E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">
                                            <p:graphicEl>
                                              <a:dgm id="{38071C61-2D56-48DA-8EC5-B589D874E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01792D-1F9C-42E5-80F5-BD8529DB4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">
                                            <p:graphicEl>
                                              <a:dgm id="{3701792D-1F9C-42E5-80F5-BD8529DB4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F4B2DC-CCA5-4446-8C89-E4A5FEF37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2">
                                            <p:graphicEl>
                                              <a:dgm id="{4AF4B2DC-CCA5-4446-8C89-E4A5FEF37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04000A-E10C-4FA8-86D1-A6D410FAD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2">
                                            <p:graphicEl>
                                              <a:dgm id="{7204000A-E10C-4FA8-86D1-A6D410FAD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634D65-B08A-4830-AB9A-A4E35A0C9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">
                                            <p:graphicEl>
                                              <a:dgm id="{FB634D65-B08A-4830-AB9A-A4E35A0C9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52AC9C-7BF4-4D7D-BE71-E3E98A034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2">
                                            <p:graphicEl>
                                              <a:dgm id="{2152AC9C-7BF4-4D7D-BE71-E3E98A034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5D596F-9E64-408D-99D9-51827C05D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2">
                                            <p:graphicEl>
                                              <a:dgm id="{675D596F-9E64-408D-99D9-51827C05D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7128D1-C666-4F6D-9356-584B25C0C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2">
                                            <p:graphicEl>
                                              <a:dgm id="{C57128D1-C666-4F6D-9356-584B25C0C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8EF9CF-B94C-4B54-A29A-15D887C96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2">
                                            <p:graphicEl>
                                              <a:dgm id="{158EF9CF-B94C-4B54-A29A-15D887C96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ECFC7C-7AE4-4BCF-B780-3F0E6FC66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2">
                                            <p:graphicEl>
                                              <a:dgm id="{FEECFC7C-7AE4-4BCF-B780-3F0E6FC66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9065AB-54B2-477C-9832-43F5D7DF6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0"/>
                                        <p:tgtEl>
                                          <p:spTgt spid="2">
                                            <p:graphicEl>
                                              <a:dgm id="{019065AB-54B2-477C-9832-43F5D7DF6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1066800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514600"/>
            <a:ext cx="47179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বর্ণনামূলক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438400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আশেক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গুলবাহার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কচুয়া,চাঁদপুর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  <a:hlinkClick r:id="rId2"/>
              </a:rPr>
              <a:t>farukhossain221984@gmail.com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Mobile :01718277500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_20191016_1844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400"/>
            <a:ext cx="3733800" cy="4648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1066800"/>
            <a:ext cx="18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743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7467600" cy="6628092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১ম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কল্পনা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530" name="AutoShape 2" descr="বিবাহ এর ছবির ফলাফল"/>
          <p:cNvSpPr>
            <a:spLocks noChangeAspect="1" noChangeArrowheads="1"/>
          </p:cNvSpPr>
          <p:nvPr/>
        </p:nvSpPr>
        <p:spPr bwMode="auto">
          <a:xfrm>
            <a:off x="155575" y="-1660525"/>
            <a:ext cx="5734050" cy="3467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বিবাহ এর ছবির ফলাফল"/>
          <p:cNvSpPr>
            <a:spLocks noChangeAspect="1" noChangeArrowheads="1"/>
          </p:cNvSpPr>
          <p:nvPr/>
        </p:nvSpPr>
        <p:spPr bwMode="auto">
          <a:xfrm>
            <a:off x="155575" y="-1660525"/>
            <a:ext cx="5734050" cy="3467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বিবাহ এর ছবির ফলাফল"/>
          <p:cNvSpPr>
            <a:spLocks noChangeAspect="1" noChangeArrowheads="1"/>
          </p:cNvSpPr>
          <p:nvPr/>
        </p:nvSpPr>
        <p:spPr bwMode="auto">
          <a:xfrm>
            <a:off x="155575" y="-1660525"/>
            <a:ext cx="5734050" cy="3467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6" name="Picture 8" descr="family bd এর ছবি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114800"/>
            <a:ext cx="32004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698" name="Picture 2" descr="দুই বন্দু এর ছবির ফলাফল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962400"/>
            <a:ext cx="3571875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700" name="Picture 4" descr="স্বামী-স্ত্রী এর ছবির ফলাফল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295400"/>
            <a:ext cx="3333750" cy="21145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702" name="Picture 6" descr="দত্তক সন্তান এর ছবির ফলাফল&quot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1371600"/>
            <a:ext cx="3505200" cy="20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1371600" y="35052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স্বামী-স্ত্রী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3048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দত্তক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সন্তান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624840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বাবা-মা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7200" y="62484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বন্ধু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3505200"/>
            <a:ext cx="3523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জ্ঞাতি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সম্পর্ক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আত্মীয়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সম্পর্ক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36663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1430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6626" name="Picture 2" descr="family bd এর ছবি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199"/>
            <a:ext cx="8991600" cy="48768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………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04800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32480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বৈবাহিক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বন্ধুত্ব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বস্তুত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5334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Kinship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Kin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আত্মীয়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990600"/>
            <a:ext cx="2840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রবিন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ফক্স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,,,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জ্ঞাতিরা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প্রকৃতপক্ষে,অনুমিতভাবে,অথবা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কাল্পনিকভাবে,রক্ত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জন্মসূত্রে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2" name="Picture 2" descr="robin fox এর ছবির ফলাফল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371600"/>
            <a:ext cx="4419600" cy="51432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838200"/>
            <a:ext cx="2238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জ্ঞাতি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417</Words>
  <Application>Microsoft Office PowerPoint</Application>
  <PresentationFormat>On-screen Show (4:3)</PresentationFormat>
  <Paragraphs>73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পরিচিতি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142</cp:revision>
  <dcterms:created xsi:type="dcterms:W3CDTF">2006-08-16T00:00:00Z</dcterms:created>
  <dcterms:modified xsi:type="dcterms:W3CDTF">2019-10-29T07:47:10Z</dcterms:modified>
</cp:coreProperties>
</file>