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  <p:sldMasterId id="2147484149" r:id="rId2"/>
    <p:sldMasterId id="2147484191" r:id="rId3"/>
    <p:sldMasterId id="2147484203" r:id="rId4"/>
  </p:sldMasterIdLst>
  <p:notesMasterIdLst>
    <p:notesMasterId r:id="rId24"/>
  </p:notesMasterIdLst>
  <p:sldIdLst>
    <p:sldId id="256" r:id="rId5"/>
    <p:sldId id="257" r:id="rId6"/>
    <p:sldId id="302" r:id="rId7"/>
    <p:sldId id="259" r:id="rId8"/>
    <p:sldId id="291" r:id="rId9"/>
    <p:sldId id="261" r:id="rId10"/>
    <p:sldId id="304" r:id="rId11"/>
    <p:sldId id="263" r:id="rId12"/>
    <p:sldId id="305" r:id="rId13"/>
    <p:sldId id="306" r:id="rId14"/>
    <p:sldId id="273" r:id="rId15"/>
    <p:sldId id="288" r:id="rId16"/>
    <p:sldId id="284" r:id="rId17"/>
    <p:sldId id="290" r:id="rId18"/>
    <p:sldId id="307" r:id="rId19"/>
    <p:sldId id="308" r:id="rId20"/>
    <p:sldId id="309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58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581B8-6F51-4BBE-B41A-C45D3900E11B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823CD-C7E7-4FB5-90D0-C3B88D251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5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teacher will </a:t>
            </a:r>
            <a:r>
              <a:rPr lang="en-US" baseline="0" dirty="0" smtClean="0"/>
              <a:t>ask the questions and the students will try to answer and then the teacher will show the pictures and answer box.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8C59C9-0B7D-4ABC-AFD8-1C4B8129154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06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teacher will </a:t>
            </a:r>
            <a:r>
              <a:rPr lang="en-US" baseline="0" dirty="0" smtClean="0"/>
              <a:t>ask the questions and the students will try to answer and then the teacher will show the pictures and answer box.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8C59C9-0B7D-4ABC-AFD8-1C4B8129154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39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teacher will </a:t>
            </a:r>
            <a:r>
              <a:rPr lang="en-US" baseline="0" dirty="0" smtClean="0"/>
              <a:t>ask the questions and the students will try to answer and then the teacher will show the pictures and answer box.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8C59C9-0B7D-4ABC-AFD8-1C4B8129154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5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355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742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36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0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55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14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85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09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772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513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94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04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50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44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16042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07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4610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09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74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22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462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5652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33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69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73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989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64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261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81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023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039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43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080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020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132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16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622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96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131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24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60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959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3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131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20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3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93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268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43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61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52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  <p:sldLayoutId id="2147484162" r:id="rId13"/>
    <p:sldLayoutId id="2147484163" r:id="rId14"/>
    <p:sldLayoutId id="2147484164" r:id="rId15"/>
    <p:sldLayoutId id="2147484165" r:id="rId16"/>
    <p:sldLayoutId id="21474841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8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jpg"/><Relationship Id="rId5" Type="http://schemas.openxmlformats.org/officeDocument/2006/relationships/image" Target="../media/image1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19200" y="5029200"/>
            <a:ext cx="6934200" cy="1219200"/>
          </a:xfrm>
          <a:prstGeom prst="ellipse">
            <a:avLst/>
          </a:prstGeom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Welcom</a:t>
            </a:r>
            <a:r>
              <a:rPr lang="en-US" sz="8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en-US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1143000"/>
            <a:ext cx="4876800" cy="335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583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458200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</a:t>
            </a:r>
            <a:r>
              <a:rPr lang="bn-BD" sz="3200" dirty="0" smtClean="0"/>
              <a:t>rite a paragraph describing how the nakshi kantha is made. </a:t>
            </a:r>
            <a:r>
              <a:rPr lang="en-US" sz="3200" dirty="0" smtClean="0"/>
              <a:t>S</a:t>
            </a:r>
            <a:r>
              <a:rPr lang="bn-BD" sz="3200" dirty="0" smtClean="0"/>
              <a:t>tart like this: Old or new cloth and coloured thread are needed. First the cloth is folded, then..........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8305800" cy="4191000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5846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2-Point Star 2"/>
          <p:cNvSpPr/>
          <p:nvPr/>
        </p:nvSpPr>
        <p:spPr>
          <a:xfrm>
            <a:off x="676274" y="76200"/>
            <a:ext cx="4429126" cy="1600200"/>
          </a:xfrm>
          <a:prstGeom prst="star32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Pair work </a:t>
            </a:r>
          </a:p>
          <a:p>
            <a:pPr algn="ctr"/>
            <a:r>
              <a:rPr lang="en-US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(10m)</a:t>
            </a:r>
            <a:endParaRPr lang="en-US" sz="40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3924" y="2463089"/>
            <a:ext cx="6391275" cy="81351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soft" dir="tl">
              <a:rot lat="0" lon="0" rev="0"/>
            </a:lightRig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the </a:t>
            </a:r>
            <a:r>
              <a:rPr lang="en-US" sz="4000" b="1" spc="5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shosrt</a:t>
            </a:r>
            <a:r>
              <a:rPr lang="en-US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answer -</a:t>
            </a:r>
            <a:endParaRPr lang="en-US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429071"/>
            <a:ext cx="8763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3.When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name ‘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nakshi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kanthas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became popular ?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3773269"/>
            <a:ext cx="755332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1.Where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find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nakshi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kanthas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4611469"/>
            <a:ext cx="75438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2.What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nakshi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kanthas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popular?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8600"/>
            <a:ext cx="2895600" cy="16778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6125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37A7-7741-4153-86A0-B5AF931A421A}" type="datetime9">
              <a:rPr lang="en-US" sz="1250"/>
              <a:t>10/1/2019 5:29:36 AM</a:t>
            </a:fld>
            <a:endParaRPr lang="en-US" sz="12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50"/>
              <a:t>mmmntc82@gmail.com</a:t>
            </a:r>
            <a:endParaRPr lang="en-US" sz="12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747-B854-436E-8EE4-BC5E0F9A681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1" y="381000"/>
            <a:ext cx="8686800" cy="5828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4381" tIns="37190" rIns="74381" bIns="37190" rtlCol="0" anchor="ctr"/>
          <a:lstStyle/>
          <a:p>
            <a:r>
              <a:rPr lang="en-US" sz="3000" dirty="0" smtClean="0">
                <a:solidFill>
                  <a:sysClr val="windowText" lastClr="000000"/>
                </a:solidFill>
              </a:rPr>
              <a:t>1. What </a:t>
            </a:r>
            <a:r>
              <a:rPr lang="en-US" sz="3000" dirty="0" smtClean="0">
                <a:solidFill>
                  <a:sysClr val="windowText" lastClr="000000"/>
                </a:solidFill>
              </a:rPr>
              <a:t>is </a:t>
            </a:r>
            <a:r>
              <a:rPr lang="en-US" sz="3000" dirty="0" err="1" smtClean="0">
                <a:solidFill>
                  <a:sysClr val="windowText" lastClr="000000"/>
                </a:solidFill>
              </a:rPr>
              <a:t>nakshi</a:t>
            </a:r>
            <a:r>
              <a:rPr lang="en-US" sz="3000" dirty="0" smtClean="0">
                <a:solidFill>
                  <a:sysClr val="windowText" lastClr="000000"/>
                </a:solidFill>
              </a:rPr>
              <a:t> </a:t>
            </a:r>
            <a:r>
              <a:rPr lang="en-US" sz="3000" dirty="0" err="1" smtClean="0">
                <a:solidFill>
                  <a:sysClr val="windowText" lastClr="000000"/>
                </a:solidFill>
              </a:rPr>
              <a:t>kantha</a:t>
            </a:r>
            <a:r>
              <a:rPr lang="en-US" sz="3000" dirty="0" smtClean="0">
                <a:solidFill>
                  <a:sysClr val="windowText" lastClr="000000"/>
                </a:solidFill>
              </a:rPr>
              <a:t> ?</a:t>
            </a:r>
            <a:endParaRPr lang="en-US" sz="300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1" y="5486400"/>
            <a:ext cx="8686800" cy="88900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7" dirty="0" err="1" smtClean="0"/>
              <a:t>Nakshi</a:t>
            </a:r>
            <a:r>
              <a:rPr lang="en-US" sz="2667" dirty="0" smtClean="0"/>
              <a:t> </a:t>
            </a:r>
            <a:r>
              <a:rPr lang="en-US" sz="2667" dirty="0" err="1" smtClean="0"/>
              <a:t>kantha</a:t>
            </a:r>
            <a:r>
              <a:rPr lang="en-US" sz="2667" dirty="0" smtClean="0"/>
              <a:t> is a kind of embroidered quilt.</a:t>
            </a:r>
            <a:endParaRPr lang="en-US" sz="266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219200"/>
            <a:ext cx="8686800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5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37A7-7741-4153-86A0-B5AF931A421A}" type="datetime9">
              <a:rPr lang="en-US" sz="1250"/>
              <a:t>10/1/2019 5:29:36 AM</a:t>
            </a:fld>
            <a:endParaRPr lang="en-US" sz="12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50"/>
              <a:t>mmmntc82@gmail.com</a:t>
            </a:r>
            <a:endParaRPr lang="en-US" sz="12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747-B854-436E-8EE4-BC5E0F9A681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1" y="381000"/>
            <a:ext cx="8686800" cy="5828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4381" tIns="37190" rIns="74381" bIns="37190" rtlCol="0" anchor="ctr"/>
          <a:lstStyle/>
          <a:p>
            <a:r>
              <a:rPr lang="en-US" sz="3000" dirty="0" smtClean="0">
                <a:solidFill>
                  <a:sysClr val="windowText" lastClr="000000"/>
                </a:solidFill>
              </a:rPr>
              <a:t>2. Where </a:t>
            </a:r>
            <a:r>
              <a:rPr lang="en-US" sz="3000" dirty="0" smtClean="0">
                <a:solidFill>
                  <a:sysClr val="windowText" lastClr="000000"/>
                </a:solidFill>
              </a:rPr>
              <a:t>can you find </a:t>
            </a:r>
            <a:r>
              <a:rPr lang="en-US" sz="3000" dirty="0" err="1" smtClean="0">
                <a:solidFill>
                  <a:sysClr val="windowText" lastClr="000000"/>
                </a:solidFill>
              </a:rPr>
              <a:t>nakshi</a:t>
            </a:r>
            <a:r>
              <a:rPr lang="en-US" sz="3000" dirty="0" smtClean="0">
                <a:solidFill>
                  <a:sysClr val="windowText" lastClr="000000"/>
                </a:solidFill>
              </a:rPr>
              <a:t> </a:t>
            </a:r>
            <a:r>
              <a:rPr lang="en-US" sz="3000" dirty="0" err="1" smtClean="0">
                <a:solidFill>
                  <a:sysClr val="windowText" lastClr="000000"/>
                </a:solidFill>
              </a:rPr>
              <a:t>kanthas</a:t>
            </a:r>
            <a:r>
              <a:rPr lang="en-US" sz="3000" dirty="0" smtClean="0">
                <a:solidFill>
                  <a:sysClr val="windowText" lastClr="000000"/>
                </a:solidFill>
              </a:rPr>
              <a:t>?</a:t>
            </a:r>
            <a:endParaRPr lang="en-US" sz="300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1" y="5423407"/>
            <a:ext cx="8686799" cy="120599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67" dirty="0" smtClean="0"/>
              <a:t>You can find </a:t>
            </a:r>
            <a:r>
              <a:rPr lang="en-US" sz="2667" dirty="0" err="1" smtClean="0"/>
              <a:t>nakshi</a:t>
            </a:r>
            <a:r>
              <a:rPr lang="en-US" sz="2667" dirty="0" smtClean="0"/>
              <a:t> </a:t>
            </a:r>
            <a:r>
              <a:rPr lang="en-US" sz="2667" dirty="0" err="1" smtClean="0"/>
              <a:t>kantha</a:t>
            </a:r>
            <a:r>
              <a:rPr lang="en-US" sz="2667" dirty="0" smtClean="0"/>
              <a:t> in many expensive handicraft shops in cities.</a:t>
            </a:r>
            <a:endParaRPr lang="en-US" sz="266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34592"/>
            <a:ext cx="2619375" cy="3442208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1434592"/>
            <a:ext cx="2647950" cy="3442207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5" y="1434592"/>
            <a:ext cx="2619375" cy="3442207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5466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37A7-7741-4153-86A0-B5AF931A421A}" type="datetime9">
              <a:rPr lang="en-US" sz="1250"/>
              <a:t>10/1/2019 5:29:36 AM</a:t>
            </a:fld>
            <a:endParaRPr lang="en-US" sz="12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50"/>
              <a:t>mmmntc82@gmail.com</a:t>
            </a:r>
            <a:endParaRPr lang="en-US" sz="12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747-B854-436E-8EE4-BC5E0F9A681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1" y="381000"/>
            <a:ext cx="8686800" cy="5828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4381" tIns="37190" rIns="74381" bIns="37190" rtlCol="0" anchor="ctr"/>
          <a:lstStyle/>
          <a:p>
            <a:r>
              <a:rPr lang="en-US" sz="3000" dirty="0" smtClean="0">
                <a:solidFill>
                  <a:sysClr val="windowText" lastClr="000000"/>
                </a:solidFill>
              </a:rPr>
              <a:t>3. What </a:t>
            </a:r>
            <a:r>
              <a:rPr lang="en-US" sz="3000" dirty="0" smtClean="0">
                <a:solidFill>
                  <a:sysClr val="windowText" lastClr="000000"/>
                </a:solidFill>
              </a:rPr>
              <a:t>is needed to make </a:t>
            </a:r>
            <a:r>
              <a:rPr lang="en-US" sz="3000" dirty="0" err="1" smtClean="0">
                <a:solidFill>
                  <a:sysClr val="windowText" lastClr="000000"/>
                </a:solidFill>
              </a:rPr>
              <a:t>nakshi</a:t>
            </a:r>
            <a:r>
              <a:rPr lang="en-US" sz="3000" dirty="0" smtClean="0">
                <a:solidFill>
                  <a:sysClr val="windowText" lastClr="000000"/>
                </a:solidFill>
              </a:rPr>
              <a:t> </a:t>
            </a:r>
            <a:r>
              <a:rPr lang="en-US" sz="3000" dirty="0" err="1" smtClean="0">
                <a:solidFill>
                  <a:sysClr val="windowText" lastClr="000000"/>
                </a:solidFill>
              </a:rPr>
              <a:t>kantha</a:t>
            </a:r>
            <a:r>
              <a:rPr lang="en-US" sz="3000" dirty="0" smtClean="0">
                <a:solidFill>
                  <a:sysClr val="windowText" lastClr="000000"/>
                </a:solidFill>
              </a:rPr>
              <a:t> ?</a:t>
            </a:r>
            <a:endParaRPr lang="en-US" sz="300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2" y="5423407"/>
            <a:ext cx="8686798" cy="88900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67" dirty="0" smtClean="0"/>
              <a:t>Old or new cloth and thread are needed to make </a:t>
            </a:r>
            <a:r>
              <a:rPr lang="en-US" sz="2667" dirty="0" err="1" smtClean="0"/>
              <a:t>nakshi</a:t>
            </a:r>
            <a:r>
              <a:rPr lang="en-US" sz="2667" dirty="0" smtClean="0"/>
              <a:t> </a:t>
            </a:r>
            <a:r>
              <a:rPr lang="en-US" sz="2667" dirty="0" err="1" smtClean="0"/>
              <a:t>kantha</a:t>
            </a:r>
            <a:r>
              <a:rPr lang="en-US" sz="2667" dirty="0" smtClean="0"/>
              <a:t>.</a:t>
            </a:r>
            <a:endParaRPr lang="en-US" sz="266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00"/>
            <a:ext cx="26670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24000"/>
            <a:ext cx="2724151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25908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059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6106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like 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nakshi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kantha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an ordinary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kantha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Why?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3810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43000" y="5420380"/>
            <a:ext cx="27432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nakshi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kantha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5420380"/>
            <a:ext cx="3048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ordinary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kantha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19200"/>
            <a:ext cx="37338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977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Complete the sentences with clues given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883920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Bengali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patterns      embroidery      years       fashion     art       rural        designs        quilt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naksha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514600"/>
            <a:ext cx="8839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Naksha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means artistic ……………….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name was taken from a ……… word ………….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art has been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practised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……….. Bengal for ……….</a:t>
            </a:r>
          </a:p>
          <a:p>
            <a:pPr marL="342900" indent="-342900">
              <a:buAutoNum type="arabicPeriod"/>
            </a:pP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Nakshi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kanthas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now sold in ……………..shops.</a:t>
            </a:r>
          </a:p>
          <a:p>
            <a:pPr marL="342900" indent="-342900">
              <a:buAutoNum type="arabicPeriod"/>
            </a:pP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Nakshi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kanthas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in great demand because of their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colourful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…………….and …………</a:t>
            </a:r>
          </a:p>
          <a:p>
            <a:pPr marL="342900" indent="-342900">
              <a:buAutoNum type="arabicPeriod"/>
            </a:pP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Naksha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kanthas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a kind of…………….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2362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patterns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2819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bengali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2819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naksha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32867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rural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32867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36677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fashion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45720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patterns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3400" y="4572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designs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49631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quilt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7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-10418"/>
            <a:ext cx="8686800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Write down five questions for the completed statements in activity E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676400"/>
            <a:ext cx="554915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Q. What does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naksha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mean?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241" y="2774576"/>
            <a:ext cx="783495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Where was the name taken from?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841376"/>
            <a:ext cx="79248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How long has the art been practiced?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242" y="4842156"/>
            <a:ext cx="745395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Where are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nakshi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kanthas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sold now?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366156"/>
            <a:ext cx="784859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Why are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nakshi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kanthas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great demand?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153180"/>
            <a:ext cx="554915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Naksha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means artistic patterns.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006" y="2286000"/>
            <a:ext cx="784119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name was taken from a Bengali word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nakshi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384176"/>
            <a:ext cx="79248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art has been practiced in rural Bengal for years.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5478069"/>
            <a:ext cx="784859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Nakshi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kanthas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in great demand because of their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colourful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designs and patterns.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1" y="4450976"/>
            <a:ext cx="746759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Nakshi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kanthas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now sold in fashion shops.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6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5156537"/>
            <a:ext cx="460895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Home work </a:t>
            </a:r>
            <a:endParaRPr lang="en-US" sz="6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6120825"/>
            <a:ext cx="721845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Write a </a:t>
            </a:r>
            <a:r>
              <a:rPr lang="en-US" sz="32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parragraph</a:t>
            </a:r>
            <a:r>
              <a:rPr lang="en-US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on “</a:t>
            </a:r>
            <a:r>
              <a:rPr lang="bn-BD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Nakshi kantha</a:t>
            </a:r>
            <a:r>
              <a:rPr lang="en-US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”. </a:t>
            </a:r>
            <a:endParaRPr lang="en-US" sz="32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763000" cy="48768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89142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14600"/>
            <a:ext cx="35814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  <p:sp>
        <p:nvSpPr>
          <p:cNvPr id="6" name="Cloud Callout 5"/>
          <p:cNvSpPr/>
          <p:nvPr/>
        </p:nvSpPr>
        <p:spPr>
          <a:xfrm>
            <a:off x="3810000" y="304800"/>
            <a:ext cx="4191000" cy="2286000"/>
          </a:xfrm>
          <a:prstGeom prst="cloudCallou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Thank you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8865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534400" cy="6248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371600"/>
            <a:ext cx="1984248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Below"/>
            <a:lightRig rig="twoPt" dir="t">
              <a:rot lat="0" lon="0" rev="7200000"/>
            </a:lightRig>
          </a:scene3d>
          <a:sp3d prstMaterial="matte">
            <a:bevelT w="22860" h="12700" prst="angle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057400" y="228600"/>
            <a:ext cx="560187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en-US" sz="6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ntroduction</a:t>
            </a:r>
            <a:endParaRPr lang="en-US" sz="60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399" y="4464784"/>
            <a:ext cx="5410201" cy="1631216"/>
          </a:xfrm>
          <a:prstGeom prst="rect">
            <a:avLst/>
          </a:prstGeom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r>
              <a:rPr lang="bn-BD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bn-BD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Rahima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Akther</a:t>
            </a:r>
            <a:endParaRPr lang="en-US" sz="2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Assistant teacher ,</a:t>
            </a:r>
          </a:p>
          <a:p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Khulna Engineering University School</a:t>
            </a:r>
          </a:p>
          <a:p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Kuet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campus, Khulna  </a:t>
            </a:r>
            <a:endParaRPr lang="en-US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8400" y="4573250"/>
            <a:ext cx="2514600" cy="1446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Class – Eight ,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Sub:- English 1</a:t>
            </a:r>
            <a:r>
              <a:rPr lang="en-US" sz="2400" baseline="30000" dirty="0" smtClean="0">
                <a:solidFill>
                  <a:schemeClr val="bg1"/>
                </a:solidFill>
              </a:rPr>
              <a:t>st</a:t>
            </a:r>
            <a:r>
              <a:rPr lang="en-US" sz="2400" dirty="0" smtClean="0">
                <a:solidFill>
                  <a:schemeClr val="bg1"/>
                </a:solidFill>
              </a:rPr>
              <a:t> ,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  Time – 50minutes ,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  Date – 01-11-2018.    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47800"/>
            <a:ext cx="20574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692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248400"/>
            <a:ext cx="8839200" cy="533400"/>
          </a:xfr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what do we do with it?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76962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4114800"/>
            <a:ext cx="8839200" cy="6858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What do you see in the picture?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4876800"/>
            <a:ext cx="8839200" cy="6096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What is it called?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5562600"/>
            <a:ext cx="8839200" cy="6096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Have you seen it before? Where?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7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758342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lesson is -- </a:t>
            </a:r>
            <a:endParaRPr lang="en-US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882914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 </a:t>
            </a:r>
            <a:r>
              <a:rPr lang="en-US" sz="5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Nakshi</a:t>
            </a:r>
            <a:r>
              <a:rPr lang="en-US" sz="5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Kantha</a:t>
            </a:r>
            <a:r>
              <a:rPr lang="en-US" sz="5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US" sz="5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19050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– one . </a:t>
            </a:r>
          </a:p>
          <a:p>
            <a:r>
              <a:rPr lang="en-US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Lesson – 02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00400"/>
            <a:ext cx="6248400" cy="2779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753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66800"/>
            <a:ext cx="9144000" cy="2057400"/>
          </a:xfrm>
        </p:spPr>
        <p:txBody>
          <a:bodyPr>
            <a:noAutofit/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Learning outcomes 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8839200" cy="54102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 the end of </a:t>
            </a:r>
            <a:r>
              <a:rPr 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lesson, </a:t>
            </a:r>
            <a:r>
              <a:rPr 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students will be able to 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</a:t>
            </a:r>
          </a:p>
          <a:p>
            <a:endParaRPr lang="en-US" sz="2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Discuss 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about pictures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Read 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understand the text;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Infer meaning from context ;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Ask 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answer questions;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Complete 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sentences with given clues;</a:t>
            </a:r>
            <a:endParaRPr lang="en-US" sz="32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romanU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761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9344" y="-41792"/>
            <a:ext cx="4028347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New words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913" y="1135559"/>
            <a:ext cx="311495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Quilt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(noun)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014705" y="1909465"/>
            <a:ext cx="484632" cy="37653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0870" y="2049959"/>
            <a:ext cx="226465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coverlet 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757" y="2964359"/>
            <a:ext cx="19411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splotch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983716" y="2823865"/>
            <a:ext cx="484632" cy="37653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4029670"/>
            <a:ext cx="2634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লেপ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কাঁথা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983716" y="3719781"/>
            <a:ext cx="484632" cy="47121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4800600"/>
            <a:ext cx="9144000" cy="1524000"/>
          </a:xfrm>
          <a:prstGeom prst="rect">
            <a:avLst/>
          </a:prstGeom>
          <a:scene3d>
            <a:camera prst="orthographicFront"/>
            <a:lightRig rig="soft" dir="tl">
              <a:rot lat="0" lon="0" rev="0"/>
            </a:lightRig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use quilt in winter</a:t>
            </a:r>
            <a:r>
              <a:rPr lang="bn-BD" sz="5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r>
              <a:rPr lang="bn-BD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 </a:t>
            </a:r>
            <a:endParaRPr lang="en-US" sz="4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295400"/>
            <a:ext cx="4073711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150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  <p:bldP spid="9" grpId="0"/>
      <p:bldP spid="10" grpId="0"/>
      <p:bldP spid="11" grpId="0" animBg="1"/>
      <p:bldP spid="13" grpId="0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9344" y="-41792"/>
            <a:ext cx="4028347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New words </a:t>
            </a:r>
            <a:endParaRPr lang="en-US" sz="60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364159"/>
            <a:ext cx="438517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handicraft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(noun)</a:t>
            </a:r>
            <a:endParaRPr lang="en-US" sz="4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014705" y="2138065"/>
            <a:ext cx="484632" cy="37653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0870" y="2430959"/>
            <a:ext cx="206755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artistry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149" y="3497759"/>
            <a:ext cx="4447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Hand made things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983716" y="3204865"/>
            <a:ext cx="484632" cy="37653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0" y="4854714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92D050"/>
                </a:solidFill>
              </a:rPr>
              <a:t>হস্তশিল্প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983716" y="4343400"/>
            <a:ext cx="484632" cy="47121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943600"/>
            <a:ext cx="91440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soft" dir="tl">
              <a:rot lat="0" lon="0" rev="0"/>
            </a:lightRig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women are expert in handicraft.</a:t>
            </a:r>
            <a:endParaRPr lang="en-US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09" y="1135559"/>
            <a:ext cx="2033992" cy="2445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50" y="1135559"/>
            <a:ext cx="2000250" cy="2445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5" y="3743089"/>
            <a:ext cx="2695575" cy="1895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252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  <p:bldP spid="9" grpId="0"/>
      <p:bldP spid="10" grpId="0"/>
      <p:bldP spid="11" grpId="0" animBg="1"/>
      <p:bldP spid="13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0" y="152400"/>
            <a:ext cx="5638800" cy="60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New words</a:t>
            </a:r>
            <a:r>
              <a:rPr lang="bn-BD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6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257174" y="1333500"/>
            <a:ext cx="4391026" cy="8001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Pattern (noun)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257174" y="2400300"/>
            <a:ext cx="3705225" cy="800100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design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304800" y="3398103"/>
            <a:ext cx="3276600" cy="800100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model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304800" y="4327951"/>
            <a:ext cx="2971800" cy="800100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নকশা</a:t>
            </a:r>
            <a:endParaRPr lang="en-US" sz="36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49" y="5493603"/>
            <a:ext cx="9105901" cy="830997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soft" dir="tl">
              <a:rot lat="0" lon="0" rev="0"/>
            </a:lightRig>
          </a:scene3d>
          <a:sp3d>
            <a:bevelT w="165100" prst="coolSlant"/>
          </a:sp3d>
        </p:spPr>
        <p:txBody>
          <a:bodyPr wrap="square" rtlCol="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bn-BD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will use this pattern in my dress. 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90600"/>
            <a:ext cx="41148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974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85800"/>
            <a:ext cx="5334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bn-BD" sz="3600" dirty="0" smtClean="0">
                <a:latin typeface="Times New Roman" panose="02020603050405020304" pitchFamily="18" charset="0"/>
              </a:rPr>
              <a:t>ead the text silently</a:t>
            </a:r>
            <a:r>
              <a:rPr lang="en-US" sz="3600" dirty="0" smtClean="0">
                <a:latin typeface="Times New Roman" panose="02020603050405020304" pitchFamily="18" charset="0"/>
              </a:rPr>
              <a:t> (7 m.)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33600"/>
            <a:ext cx="5638800" cy="373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3968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2907</TotalTime>
  <Words>620</Words>
  <Application>Microsoft Office PowerPoint</Application>
  <PresentationFormat>On-screen Show (4:3)</PresentationFormat>
  <Paragraphs>107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NikoshBAN</vt:lpstr>
      <vt:lpstr>Times New Roman</vt:lpstr>
      <vt:lpstr>Tw Cen MT</vt:lpstr>
      <vt:lpstr>Tw Cen MT Condensed</vt:lpstr>
      <vt:lpstr>Vrinda</vt:lpstr>
      <vt:lpstr>Wingdings 3</vt:lpstr>
      <vt:lpstr>1_Integral</vt:lpstr>
      <vt:lpstr>Slice</vt:lpstr>
      <vt:lpstr>Office Theme</vt:lpstr>
      <vt:lpstr>1_Office Theme</vt:lpstr>
      <vt:lpstr>PowerPoint Presentation</vt:lpstr>
      <vt:lpstr>PowerPoint Presentation</vt:lpstr>
      <vt:lpstr>4. what do we do with it? </vt:lpstr>
      <vt:lpstr>PowerPoint Presentation</vt:lpstr>
      <vt:lpstr>Learning outcomes 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M.A.Azgor</dc:creator>
  <cp:lastModifiedBy>Sumi</cp:lastModifiedBy>
  <cp:revision>410</cp:revision>
  <dcterms:created xsi:type="dcterms:W3CDTF">2006-08-16T00:00:00Z</dcterms:created>
  <dcterms:modified xsi:type="dcterms:W3CDTF">2019-10-01T13:07:00Z</dcterms:modified>
</cp:coreProperties>
</file>