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sldIdLst>
    <p:sldId id="298" r:id="rId2"/>
    <p:sldId id="287" r:id="rId3"/>
    <p:sldId id="262" r:id="rId4"/>
    <p:sldId id="257" r:id="rId5"/>
    <p:sldId id="259" r:id="rId6"/>
    <p:sldId id="260" r:id="rId7"/>
    <p:sldId id="297" r:id="rId8"/>
    <p:sldId id="290" r:id="rId9"/>
    <p:sldId id="292" r:id="rId10"/>
    <p:sldId id="293" r:id="rId11"/>
    <p:sldId id="294" r:id="rId12"/>
    <p:sldId id="295" r:id="rId13"/>
    <p:sldId id="296" r:id="rId14"/>
    <p:sldId id="267" r:id="rId15"/>
    <p:sldId id="284" r:id="rId16"/>
    <p:sldId id="286" r:id="rId17"/>
    <p:sldId id="285" r:id="rId18"/>
    <p:sldId id="265" r:id="rId19"/>
    <p:sldId id="28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7BD7"/>
    <a:srgbClr val="FFFF99"/>
    <a:srgbClr val="EC66E6"/>
    <a:srgbClr val="A6F260"/>
    <a:srgbClr val="CCFF66"/>
    <a:srgbClr val="0606BA"/>
    <a:srgbClr val="CCFF33"/>
    <a:srgbClr val="16A7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15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205581-F6E0-4AF4-9672-3BE5CC64127F}" type="doc">
      <dgm:prSet loTypeId="urn:microsoft.com/office/officeart/2005/8/layout/radial5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61084D-32E4-441C-8C60-8830D971D2DC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bn-IN" sz="4400" dirty="0" smtClean="0">
              <a:latin typeface="NikoshBAN" panose="02000000000000000000" pitchFamily="2" charset="0"/>
              <a:cs typeface="NikoshBAN" panose="02000000000000000000" pitchFamily="2" charset="0"/>
            </a:rPr>
            <a:t>মণিপূরিদের জীবন ধারা </a:t>
          </a:r>
          <a:endParaRPr lang="en-US" sz="4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67AD25C-206E-4607-A030-61E42AE39FF0}" type="parTrans" cxnId="{73F5B69F-7288-40BB-8158-2A0D95F322D3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F4EC0DF-08B0-4828-9042-08AA94A2A2D7}" type="sibTrans" cxnId="{73F5B69F-7288-40BB-8158-2A0D95F322D3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8972662-ED27-4DD4-A438-37B4270BE88F}">
      <dgm:prSet phldrT="[Text]" custT="1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bn-IN" sz="5400" dirty="0" smtClean="0">
              <a:latin typeface="NikoshBAN" panose="02000000000000000000" pitchFamily="2" charset="0"/>
              <a:cs typeface="NikoshBAN" panose="02000000000000000000" pitchFamily="2" charset="0"/>
            </a:rPr>
            <a:t>বাড়ি</a:t>
          </a:r>
          <a:endParaRPr lang="en-US" sz="5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4B8899E-EAE7-4740-B403-D3252C3512A9}" type="parTrans" cxnId="{0AEB8CFE-40DE-4CAA-A5FA-1B1FC1FDE91E}">
      <dgm:prSet custT="1"/>
      <dgm:spPr/>
      <dgm:t>
        <a:bodyPr/>
        <a:lstStyle/>
        <a:p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8FBF576-9DFF-4EAC-BB52-925C078421DB}" type="sibTrans" cxnId="{0AEB8CFE-40DE-4CAA-A5FA-1B1FC1FDE91E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3CDA057-EFC5-445F-B7DC-61FADDE1ED79}">
      <dgm:prSet phldrT="[Text]" custT="1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bn-IN" sz="4400" dirty="0" smtClean="0">
              <a:latin typeface="NikoshBAN" panose="02000000000000000000" pitchFamily="2" charset="0"/>
              <a:cs typeface="NikoshBAN" panose="02000000000000000000" pitchFamily="2" charset="0"/>
            </a:rPr>
            <a:t>কাজ</a:t>
          </a:r>
          <a:endParaRPr lang="en-US" sz="4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4CC50DD-E9EE-4659-9384-D6833C9B9431}" type="parTrans" cxnId="{2CA1B286-B613-4928-994F-E7F50B4C4CC0}">
      <dgm:prSet custT="1"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9CBB38D-54F4-47B1-A6EC-603B5C026A0A}" type="sibTrans" cxnId="{2CA1B286-B613-4928-994F-E7F50B4C4CC0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5577153-8FC0-4761-8091-097C81E78F02}">
      <dgm:prSet phldrT="[Text]" custT="1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bn-IN" sz="4400" dirty="0" smtClean="0">
              <a:latin typeface="NikoshBAN" panose="02000000000000000000" pitchFamily="2" charset="0"/>
              <a:cs typeface="NikoshBAN" panose="02000000000000000000" pitchFamily="2" charset="0"/>
            </a:rPr>
            <a:t>খাদ্য</a:t>
          </a:r>
          <a:endParaRPr lang="en-US" sz="4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D1BBF9E-A642-4D22-A8C0-94B2FB15A8A6}" type="parTrans" cxnId="{EB4F0787-393C-4F7D-B195-37EFDABC022B}">
      <dgm:prSet custT="1"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23CFB30-5CBA-4057-BCD2-91A66839B227}" type="sibTrans" cxnId="{EB4F0787-393C-4F7D-B195-37EFDABC022B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639D8E6-1175-4A9E-A14E-C7A768055D6C}" type="pres">
      <dgm:prSet presAssocID="{0A205581-F6E0-4AF4-9672-3BE5CC64127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24E8A6-6A2B-4C84-9814-B8DB6A2B2BC1}" type="pres">
      <dgm:prSet presAssocID="{FE61084D-32E4-441C-8C60-8830D971D2DC}" presName="centerShape" presStyleLbl="node0" presStyleIdx="0" presStyleCnt="1" custScaleX="268271" custScaleY="148048" custLinFactNeighborX="-237" custLinFactNeighborY="-2228"/>
      <dgm:spPr/>
      <dgm:t>
        <a:bodyPr/>
        <a:lstStyle/>
        <a:p>
          <a:endParaRPr lang="en-US"/>
        </a:p>
      </dgm:t>
    </dgm:pt>
    <dgm:pt modelId="{DA8759E6-EBAD-49AC-B940-A6E985CBCE8C}" type="pres">
      <dgm:prSet presAssocID="{44B8899E-EAE7-4740-B403-D3252C3512A9}" presName="parTrans" presStyleLbl="sibTrans2D1" presStyleIdx="0" presStyleCnt="3" custScaleX="112889" custScaleY="75780" custLinFactNeighborX="-10808"/>
      <dgm:spPr/>
      <dgm:t>
        <a:bodyPr/>
        <a:lstStyle/>
        <a:p>
          <a:endParaRPr lang="en-US"/>
        </a:p>
      </dgm:t>
    </dgm:pt>
    <dgm:pt modelId="{05B5732E-F77A-4B51-8943-5613EB1B80D2}" type="pres">
      <dgm:prSet presAssocID="{44B8899E-EAE7-4740-B403-D3252C3512A9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BE2F4AB5-50F2-4785-901C-C30D296E3B15}" type="pres">
      <dgm:prSet presAssocID="{48972662-ED27-4DD4-A438-37B4270BE88F}" presName="node" presStyleLbl="node1" presStyleIdx="0" presStyleCnt="3" custScaleX="122034" custScaleY="689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C52E7-F5E4-4F0C-A56F-308BF6AF126D}" type="pres">
      <dgm:prSet presAssocID="{14CC50DD-E9EE-4659-9384-D6833C9B9431}" presName="parTrans" presStyleLbl="sibTrans2D1" presStyleIdx="1" presStyleCnt="3" custScaleX="124117" custScaleY="72851" custLinFactNeighborX="18215" custLinFactNeighborY="14381"/>
      <dgm:spPr/>
      <dgm:t>
        <a:bodyPr/>
        <a:lstStyle/>
        <a:p>
          <a:endParaRPr lang="en-US"/>
        </a:p>
      </dgm:t>
    </dgm:pt>
    <dgm:pt modelId="{D8BA8A44-FA38-4AF4-92B6-182E20566FAF}" type="pres">
      <dgm:prSet presAssocID="{14CC50DD-E9EE-4659-9384-D6833C9B9431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5E64CF32-D404-490C-8E93-8BC0C0324368}" type="pres">
      <dgm:prSet presAssocID="{03CDA057-EFC5-445F-B7DC-61FADDE1ED79}" presName="node" presStyleLbl="node1" presStyleIdx="1" presStyleCnt="3" custScaleX="158218" custScaleY="67840" custRadScaleRad="141435" custRadScaleInc="-61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F2B336-91A3-4A5A-8D59-72EBFDCF8ECF}" type="pres">
      <dgm:prSet presAssocID="{0D1BBF9E-A642-4D22-A8C0-94B2FB15A8A6}" presName="parTrans" presStyleLbl="sibTrans2D1" presStyleIdx="2" presStyleCnt="3" custScaleY="56473" custLinFactNeighborX="-15390" custLinFactNeighborY="2536"/>
      <dgm:spPr/>
      <dgm:t>
        <a:bodyPr/>
        <a:lstStyle/>
        <a:p>
          <a:endParaRPr lang="en-US"/>
        </a:p>
      </dgm:t>
    </dgm:pt>
    <dgm:pt modelId="{3C712F61-91B1-4EE3-A76C-0612004B1D6C}" type="pres">
      <dgm:prSet presAssocID="{0D1BBF9E-A642-4D22-A8C0-94B2FB15A8A6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FF6E399B-E649-49CD-BDDE-F812C10BB094}" type="pres">
      <dgm:prSet presAssocID="{45577153-8FC0-4761-8091-097C81E78F02}" presName="node" presStyleLbl="node1" presStyleIdx="2" presStyleCnt="3" custAng="0" custScaleX="142004" custScaleY="71651" custRadScaleRad="141503" custRadScaleInc="71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9CB78A-B31B-49C2-9EA9-036F15193434}" type="presOf" srcId="{0D1BBF9E-A642-4D22-A8C0-94B2FB15A8A6}" destId="{09F2B336-91A3-4A5A-8D59-72EBFDCF8ECF}" srcOrd="0" destOrd="0" presId="urn:microsoft.com/office/officeart/2005/8/layout/radial5"/>
    <dgm:cxn modelId="{21CA6D69-9957-4C01-A28B-B7516B30C53A}" type="presOf" srcId="{0D1BBF9E-A642-4D22-A8C0-94B2FB15A8A6}" destId="{3C712F61-91B1-4EE3-A76C-0612004B1D6C}" srcOrd="1" destOrd="0" presId="urn:microsoft.com/office/officeart/2005/8/layout/radial5"/>
    <dgm:cxn modelId="{243D433A-9625-4FC2-BE41-1B227FF44B3E}" type="presOf" srcId="{44B8899E-EAE7-4740-B403-D3252C3512A9}" destId="{DA8759E6-EBAD-49AC-B940-A6E985CBCE8C}" srcOrd="0" destOrd="0" presId="urn:microsoft.com/office/officeart/2005/8/layout/radial5"/>
    <dgm:cxn modelId="{F3F25A31-7316-491D-9234-1E35CADA7E51}" type="presOf" srcId="{14CC50DD-E9EE-4659-9384-D6833C9B9431}" destId="{07DC52E7-F5E4-4F0C-A56F-308BF6AF126D}" srcOrd="0" destOrd="0" presId="urn:microsoft.com/office/officeart/2005/8/layout/radial5"/>
    <dgm:cxn modelId="{0AEB8CFE-40DE-4CAA-A5FA-1B1FC1FDE91E}" srcId="{FE61084D-32E4-441C-8C60-8830D971D2DC}" destId="{48972662-ED27-4DD4-A438-37B4270BE88F}" srcOrd="0" destOrd="0" parTransId="{44B8899E-EAE7-4740-B403-D3252C3512A9}" sibTransId="{48FBF576-9DFF-4EAC-BB52-925C078421DB}"/>
    <dgm:cxn modelId="{719E85FE-56BF-49CE-9960-72A1BCA317D4}" type="presOf" srcId="{48972662-ED27-4DD4-A438-37B4270BE88F}" destId="{BE2F4AB5-50F2-4785-901C-C30D296E3B15}" srcOrd="0" destOrd="0" presId="urn:microsoft.com/office/officeart/2005/8/layout/radial5"/>
    <dgm:cxn modelId="{EB4F0787-393C-4F7D-B195-37EFDABC022B}" srcId="{FE61084D-32E4-441C-8C60-8830D971D2DC}" destId="{45577153-8FC0-4761-8091-097C81E78F02}" srcOrd="2" destOrd="0" parTransId="{0D1BBF9E-A642-4D22-A8C0-94B2FB15A8A6}" sibTransId="{E23CFB30-5CBA-4057-BCD2-91A66839B227}"/>
    <dgm:cxn modelId="{ACC01ACF-5F16-4FDE-B423-104CE2FBF1A4}" type="presOf" srcId="{03CDA057-EFC5-445F-B7DC-61FADDE1ED79}" destId="{5E64CF32-D404-490C-8E93-8BC0C0324368}" srcOrd="0" destOrd="0" presId="urn:microsoft.com/office/officeart/2005/8/layout/radial5"/>
    <dgm:cxn modelId="{0DB20318-70E4-49E4-BD6B-887B102BA299}" type="presOf" srcId="{14CC50DD-E9EE-4659-9384-D6833C9B9431}" destId="{D8BA8A44-FA38-4AF4-92B6-182E20566FAF}" srcOrd="1" destOrd="0" presId="urn:microsoft.com/office/officeart/2005/8/layout/radial5"/>
    <dgm:cxn modelId="{2CA1B286-B613-4928-994F-E7F50B4C4CC0}" srcId="{FE61084D-32E4-441C-8C60-8830D971D2DC}" destId="{03CDA057-EFC5-445F-B7DC-61FADDE1ED79}" srcOrd="1" destOrd="0" parTransId="{14CC50DD-E9EE-4659-9384-D6833C9B9431}" sibTransId="{59CBB38D-54F4-47B1-A6EC-603B5C026A0A}"/>
    <dgm:cxn modelId="{73F5B69F-7288-40BB-8158-2A0D95F322D3}" srcId="{0A205581-F6E0-4AF4-9672-3BE5CC64127F}" destId="{FE61084D-32E4-441C-8C60-8830D971D2DC}" srcOrd="0" destOrd="0" parTransId="{267AD25C-206E-4607-A030-61E42AE39FF0}" sibTransId="{4F4EC0DF-08B0-4828-9042-08AA94A2A2D7}"/>
    <dgm:cxn modelId="{2EBF02ED-B514-43E1-B622-9D7128EC0E2A}" type="presOf" srcId="{FE61084D-32E4-441C-8C60-8830D971D2DC}" destId="{3124E8A6-6A2B-4C84-9814-B8DB6A2B2BC1}" srcOrd="0" destOrd="0" presId="urn:microsoft.com/office/officeart/2005/8/layout/radial5"/>
    <dgm:cxn modelId="{ACE25244-F36F-4349-A007-40B48D5A27B7}" type="presOf" srcId="{45577153-8FC0-4761-8091-097C81E78F02}" destId="{FF6E399B-E649-49CD-BDDE-F812C10BB094}" srcOrd="0" destOrd="0" presId="urn:microsoft.com/office/officeart/2005/8/layout/radial5"/>
    <dgm:cxn modelId="{2E04B63E-3F72-46CC-BB93-61E3CE31F518}" type="presOf" srcId="{0A205581-F6E0-4AF4-9672-3BE5CC64127F}" destId="{1639D8E6-1175-4A9E-A14E-C7A768055D6C}" srcOrd="0" destOrd="0" presId="urn:microsoft.com/office/officeart/2005/8/layout/radial5"/>
    <dgm:cxn modelId="{3A7E7D22-07A1-401F-808D-64E5C44606B9}" type="presOf" srcId="{44B8899E-EAE7-4740-B403-D3252C3512A9}" destId="{05B5732E-F77A-4B51-8943-5613EB1B80D2}" srcOrd="1" destOrd="0" presId="urn:microsoft.com/office/officeart/2005/8/layout/radial5"/>
    <dgm:cxn modelId="{1D96736C-5883-4F1A-9BC1-92DFDBE8F075}" type="presParOf" srcId="{1639D8E6-1175-4A9E-A14E-C7A768055D6C}" destId="{3124E8A6-6A2B-4C84-9814-B8DB6A2B2BC1}" srcOrd="0" destOrd="0" presId="urn:microsoft.com/office/officeart/2005/8/layout/radial5"/>
    <dgm:cxn modelId="{7DFFD456-6637-48DF-8227-60441C669819}" type="presParOf" srcId="{1639D8E6-1175-4A9E-A14E-C7A768055D6C}" destId="{DA8759E6-EBAD-49AC-B940-A6E985CBCE8C}" srcOrd="1" destOrd="0" presId="urn:microsoft.com/office/officeart/2005/8/layout/radial5"/>
    <dgm:cxn modelId="{85A70845-35F7-4C81-BCFA-CCF4C7054E67}" type="presParOf" srcId="{DA8759E6-EBAD-49AC-B940-A6E985CBCE8C}" destId="{05B5732E-F77A-4B51-8943-5613EB1B80D2}" srcOrd="0" destOrd="0" presId="urn:microsoft.com/office/officeart/2005/8/layout/radial5"/>
    <dgm:cxn modelId="{A9A0D57E-1808-460A-80E5-39DB331ECD56}" type="presParOf" srcId="{1639D8E6-1175-4A9E-A14E-C7A768055D6C}" destId="{BE2F4AB5-50F2-4785-901C-C30D296E3B15}" srcOrd="2" destOrd="0" presId="urn:microsoft.com/office/officeart/2005/8/layout/radial5"/>
    <dgm:cxn modelId="{2DFB8F83-A1EA-4609-B6FB-8789EA1FF810}" type="presParOf" srcId="{1639D8E6-1175-4A9E-A14E-C7A768055D6C}" destId="{07DC52E7-F5E4-4F0C-A56F-308BF6AF126D}" srcOrd="3" destOrd="0" presId="urn:microsoft.com/office/officeart/2005/8/layout/radial5"/>
    <dgm:cxn modelId="{FBCC9DFD-56FA-4C8B-AA93-A70E6488FBF5}" type="presParOf" srcId="{07DC52E7-F5E4-4F0C-A56F-308BF6AF126D}" destId="{D8BA8A44-FA38-4AF4-92B6-182E20566FAF}" srcOrd="0" destOrd="0" presId="urn:microsoft.com/office/officeart/2005/8/layout/radial5"/>
    <dgm:cxn modelId="{4B76B732-360D-4B63-9B3D-6AC5B569B084}" type="presParOf" srcId="{1639D8E6-1175-4A9E-A14E-C7A768055D6C}" destId="{5E64CF32-D404-490C-8E93-8BC0C0324368}" srcOrd="4" destOrd="0" presId="urn:microsoft.com/office/officeart/2005/8/layout/radial5"/>
    <dgm:cxn modelId="{D5983203-5C4B-42C5-AE87-15565F66DE29}" type="presParOf" srcId="{1639D8E6-1175-4A9E-A14E-C7A768055D6C}" destId="{09F2B336-91A3-4A5A-8D59-72EBFDCF8ECF}" srcOrd="5" destOrd="0" presId="urn:microsoft.com/office/officeart/2005/8/layout/radial5"/>
    <dgm:cxn modelId="{908BBA2F-B6AC-4609-9DC0-B8D3319997F7}" type="presParOf" srcId="{09F2B336-91A3-4A5A-8D59-72EBFDCF8ECF}" destId="{3C712F61-91B1-4EE3-A76C-0612004B1D6C}" srcOrd="0" destOrd="0" presId="urn:microsoft.com/office/officeart/2005/8/layout/radial5"/>
    <dgm:cxn modelId="{B11C7357-D5CD-4376-BD31-25CB30F23DB6}" type="presParOf" srcId="{1639D8E6-1175-4A9E-A14E-C7A768055D6C}" destId="{FF6E399B-E649-49CD-BDDE-F812C10BB094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24E8A6-6A2B-4C84-9814-B8DB6A2B2BC1}">
      <dsp:nvSpPr>
        <dsp:cNvPr id="0" name=""/>
        <dsp:cNvSpPr/>
      </dsp:nvSpPr>
      <dsp:spPr>
        <a:xfrm>
          <a:off x="2254142" y="1964079"/>
          <a:ext cx="3555880" cy="196234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মণিপূরিদের জীবন ধারা </a:t>
          </a:r>
          <a:endParaRPr lang="en-US" sz="4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74889" y="2251458"/>
        <a:ext cx="2514386" cy="1387589"/>
      </dsp:txXfrm>
    </dsp:sp>
    <dsp:sp modelId="{DA8759E6-EBAD-49AC-B940-A6E985CBCE8C}">
      <dsp:nvSpPr>
        <dsp:cNvPr id="0" name=""/>
        <dsp:cNvSpPr/>
      </dsp:nvSpPr>
      <dsp:spPr>
        <a:xfrm rot="16217055">
          <a:off x="3819494" y="1459208"/>
          <a:ext cx="367499" cy="4139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74346" y="1597123"/>
        <a:ext cx="257249" cy="248372"/>
      </dsp:txXfrm>
    </dsp:sp>
    <dsp:sp modelId="{BE2F4AB5-50F2-4785-901C-C30D296E3B15}">
      <dsp:nvSpPr>
        <dsp:cNvPr id="0" name=""/>
        <dsp:cNvSpPr/>
      </dsp:nvSpPr>
      <dsp:spPr>
        <a:xfrm>
          <a:off x="3062421" y="241682"/>
          <a:ext cx="1960651" cy="110818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বাড়ি</a:t>
          </a:r>
          <a:endParaRPr lang="en-US" sz="5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49552" y="403971"/>
        <a:ext cx="1386389" cy="783604"/>
      </dsp:txXfrm>
    </dsp:sp>
    <dsp:sp modelId="{07DC52E7-F5E4-4F0C-A56F-308BF6AF126D}">
      <dsp:nvSpPr>
        <dsp:cNvPr id="0" name=""/>
        <dsp:cNvSpPr/>
      </dsp:nvSpPr>
      <dsp:spPr>
        <a:xfrm rot="1656830">
          <a:off x="5493197" y="3694280"/>
          <a:ext cx="569029" cy="3979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4284886"/>
            <a:satOff val="8781"/>
            <a:lumOff val="411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99997" y="3746203"/>
        <a:ext cx="449643" cy="238772"/>
      </dsp:txXfrm>
    </dsp:sp>
    <dsp:sp modelId="{5E64CF32-D404-490C-8E93-8BC0C0324368}">
      <dsp:nvSpPr>
        <dsp:cNvPr id="0" name=""/>
        <dsp:cNvSpPr/>
      </dsp:nvSpPr>
      <dsp:spPr>
        <a:xfrm>
          <a:off x="5623678" y="3897689"/>
          <a:ext cx="2541998" cy="1089946"/>
        </a:xfrm>
        <a:prstGeom prst="ellipse">
          <a:avLst/>
        </a:prstGeom>
        <a:solidFill>
          <a:schemeClr val="accent4">
            <a:hueOff val="-4284886"/>
            <a:satOff val="8781"/>
            <a:lumOff val="411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কাজ</a:t>
          </a:r>
          <a:endParaRPr lang="en-US" sz="4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995945" y="4057308"/>
        <a:ext cx="1797464" cy="770708"/>
      </dsp:txXfrm>
    </dsp:sp>
    <dsp:sp modelId="{09F2B336-91A3-4A5A-8D59-72EBFDCF8ECF}">
      <dsp:nvSpPr>
        <dsp:cNvPr id="0" name=""/>
        <dsp:cNvSpPr/>
      </dsp:nvSpPr>
      <dsp:spPr>
        <a:xfrm rot="9169880">
          <a:off x="2068773" y="3661309"/>
          <a:ext cx="450526" cy="3084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8569773"/>
            <a:satOff val="17563"/>
            <a:lumOff val="823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2156214" y="3701878"/>
        <a:ext cx="357980" cy="185092"/>
      </dsp:txXfrm>
    </dsp:sp>
    <dsp:sp modelId="{FF6E399B-E649-49CD-BDDE-F812C10BB094}">
      <dsp:nvSpPr>
        <dsp:cNvPr id="0" name=""/>
        <dsp:cNvSpPr/>
      </dsp:nvSpPr>
      <dsp:spPr>
        <a:xfrm>
          <a:off x="33417" y="3836460"/>
          <a:ext cx="2281497" cy="1151175"/>
        </a:xfrm>
        <a:prstGeom prst="ellipse">
          <a:avLst/>
        </a:prstGeom>
        <a:solidFill>
          <a:schemeClr val="accent4">
            <a:hueOff val="-8569773"/>
            <a:satOff val="17563"/>
            <a:lumOff val="823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খাদ্য</a:t>
          </a:r>
          <a:endParaRPr lang="en-US" sz="4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7535" y="4005046"/>
        <a:ext cx="1613261" cy="8140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94A2E89-EC31-4435-B2C7-39636CACF833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BAFA674-CABE-4D8B-AADF-50B04B6D2E3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290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A2E89-EC31-4435-B2C7-39636CACF833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A674-CABE-4D8B-AADF-50B04B6D2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690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A2E89-EC31-4435-B2C7-39636CACF833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A674-CABE-4D8B-AADF-50B04B6D2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304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A2E89-EC31-4435-B2C7-39636CACF833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A674-CABE-4D8B-AADF-50B04B6D2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10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A2E89-EC31-4435-B2C7-39636CACF833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A674-CABE-4D8B-AADF-50B04B6D2E3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108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A2E89-EC31-4435-B2C7-39636CACF833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A674-CABE-4D8B-AADF-50B04B6D2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67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A2E89-EC31-4435-B2C7-39636CACF833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A674-CABE-4D8B-AADF-50B04B6D2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86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A2E89-EC31-4435-B2C7-39636CACF833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A674-CABE-4D8B-AADF-50B04B6D2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111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A2E89-EC31-4435-B2C7-39636CACF833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A674-CABE-4D8B-AADF-50B04B6D2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281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A2E89-EC31-4435-B2C7-39636CACF833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A674-CABE-4D8B-AADF-50B04B6D2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36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A2E89-EC31-4435-B2C7-39636CACF833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A674-CABE-4D8B-AADF-50B04B6D2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493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294A2E89-EC31-4435-B2C7-39636CACF833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9BAFA674-CABE-4D8B-AADF-50B04B6D2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747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294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28" y="484909"/>
            <a:ext cx="4087090" cy="44750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B07BD7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225571" y="5488784"/>
            <a:ext cx="669285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just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তারা মূলত পেশায় কৃষিজীবি ও তাঁতী হয়।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97"/>
          <a:stretch/>
        </p:blipFill>
        <p:spPr>
          <a:xfrm>
            <a:off x="4682837" y="484909"/>
            <a:ext cx="4073236" cy="43364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923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1000125" y="4973782"/>
            <a:ext cx="7104784" cy="1234798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B07BD7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মেয়েরা আহিং ও লহিং এবং ছেলেরা ধূতি পাঞ্জাবি পরেন।</a:t>
            </a:r>
            <a:endParaRPr lang="en-US" sz="3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80" y="597058"/>
            <a:ext cx="4232366" cy="39515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0" r="59899"/>
          <a:stretch/>
        </p:blipFill>
        <p:spPr>
          <a:xfrm>
            <a:off x="4904509" y="610913"/>
            <a:ext cx="3893127" cy="3951577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269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53" y="457200"/>
            <a:ext cx="3928738" cy="380999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Flowchart: Preparation 4"/>
          <p:cNvSpPr/>
          <p:nvPr/>
        </p:nvSpPr>
        <p:spPr>
          <a:xfrm>
            <a:off x="227999" y="4578846"/>
            <a:ext cx="8652765" cy="1726588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8641"/>
              <a:gd name="connsiteY0" fmla="*/ 5000 h 10000"/>
              <a:gd name="connsiteX1" fmla="*/ 2000 w 8641"/>
              <a:gd name="connsiteY1" fmla="*/ 0 h 10000"/>
              <a:gd name="connsiteX2" fmla="*/ 8000 w 8641"/>
              <a:gd name="connsiteY2" fmla="*/ 0 h 10000"/>
              <a:gd name="connsiteX3" fmla="*/ 8641 w 8641"/>
              <a:gd name="connsiteY3" fmla="*/ 4923 h 10000"/>
              <a:gd name="connsiteX4" fmla="*/ 8000 w 8641"/>
              <a:gd name="connsiteY4" fmla="*/ 10000 h 10000"/>
              <a:gd name="connsiteX5" fmla="*/ 2000 w 8641"/>
              <a:gd name="connsiteY5" fmla="*/ 10000 h 10000"/>
              <a:gd name="connsiteX6" fmla="*/ 0 w 8641"/>
              <a:gd name="connsiteY6" fmla="*/ 5000 h 10000"/>
              <a:gd name="connsiteX0" fmla="*/ 0 w 8877"/>
              <a:gd name="connsiteY0" fmla="*/ 4923 h 10000"/>
              <a:gd name="connsiteX1" fmla="*/ 1192 w 8877"/>
              <a:gd name="connsiteY1" fmla="*/ 0 h 10000"/>
              <a:gd name="connsiteX2" fmla="*/ 8135 w 8877"/>
              <a:gd name="connsiteY2" fmla="*/ 0 h 10000"/>
              <a:gd name="connsiteX3" fmla="*/ 8877 w 8877"/>
              <a:gd name="connsiteY3" fmla="*/ 4923 h 10000"/>
              <a:gd name="connsiteX4" fmla="*/ 8135 w 8877"/>
              <a:gd name="connsiteY4" fmla="*/ 10000 h 10000"/>
              <a:gd name="connsiteX5" fmla="*/ 1192 w 8877"/>
              <a:gd name="connsiteY5" fmla="*/ 10000 h 10000"/>
              <a:gd name="connsiteX6" fmla="*/ 0 w 8877"/>
              <a:gd name="connsiteY6" fmla="*/ 4923 h 10000"/>
              <a:gd name="connsiteX0" fmla="*/ 0 w 9853"/>
              <a:gd name="connsiteY0" fmla="*/ 4923 h 10000"/>
              <a:gd name="connsiteX1" fmla="*/ 1196 w 9853"/>
              <a:gd name="connsiteY1" fmla="*/ 0 h 10000"/>
              <a:gd name="connsiteX2" fmla="*/ 9017 w 9853"/>
              <a:gd name="connsiteY2" fmla="*/ 0 h 10000"/>
              <a:gd name="connsiteX3" fmla="*/ 9853 w 9853"/>
              <a:gd name="connsiteY3" fmla="*/ 4923 h 10000"/>
              <a:gd name="connsiteX4" fmla="*/ 9017 w 9853"/>
              <a:gd name="connsiteY4" fmla="*/ 10000 h 10000"/>
              <a:gd name="connsiteX5" fmla="*/ 1196 w 9853"/>
              <a:gd name="connsiteY5" fmla="*/ 10000 h 10000"/>
              <a:gd name="connsiteX6" fmla="*/ 0 w 9853"/>
              <a:gd name="connsiteY6" fmla="*/ 4923 h 10000"/>
              <a:gd name="connsiteX0" fmla="*/ 0 w 10000"/>
              <a:gd name="connsiteY0" fmla="*/ 4923 h 10000"/>
              <a:gd name="connsiteX1" fmla="*/ 1214 w 10000"/>
              <a:gd name="connsiteY1" fmla="*/ 0 h 10000"/>
              <a:gd name="connsiteX2" fmla="*/ 9565 w 10000"/>
              <a:gd name="connsiteY2" fmla="*/ 77 h 10000"/>
              <a:gd name="connsiteX3" fmla="*/ 10000 w 10000"/>
              <a:gd name="connsiteY3" fmla="*/ 4923 h 10000"/>
              <a:gd name="connsiteX4" fmla="*/ 9152 w 10000"/>
              <a:gd name="connsiteY4" fmla="*/ 10000 h 10000"/>
              <a:gd name="connsiteX5" fmla="*/ 1214 w 10000"/>
              <a:gd name="connsiteY5" fmla="*/ 10000 h 10000"/>
              <a:gd name="connsiteX6" fmla="*/ 0 w 10000"/>
              <a:gd name="connsiteY6" fmla="*/ 4923 h 10000"/>
              <a:gd name="connsiteX0" fmla="*/ 0 w 10000"/>
              <a:gd name="connsiteY0" fmla="*/ 4923 h 10000"/>
              <a:gd name="connsiteX1" fmla="*/ 1214 w 10000"/>
              <a:gd name="connsiteY1" fmla="*/ 0 h 10000"/>
              <a:gd name="connsiteX2" fmla="*/ 9565 w 10000"/>
              <a:gd name="connsiteY2" fmla="*/ 77 h 10000"/>
              <a:gd name="connsiteX3" fmla="*/ 10000 w 10000"/>
              <a:gd name="connsiteY3" fmla="*/ 4923 h 10000"/>
              <a:gd name="connsiteX4" fmla="*/ 9390 w 10000"/>
              <a:gd name="connsiteY4" fmla="*/ 9541 h 10000"/>
              <a:gd name="connsiteX5" fmla="*/ 1214 w 10000"/>
              <a:gd name="connsiteY5" fmla="*/ 10000 h 10000"/>
              <a:gd name="connsiteX6" fmla="*/ 0 w 10000"/>
              <a:gd name="connsiteY6" fmla="*/ 4923 h 10000"/>
              <a:gd name="connsiteX0" fmla="*/ 0 w 9968"/>
              <a:gd name="connsiteY0" fmla="*/ 4770 h 10000"/>
              <a:gd name="connsiteX1" fmla="*/ 1182 w 9968"/>
              <a:gd name="connsiteY1" fmla="*/ 0 h 10000"/>
              <a:gd name="connsiteX2" fmla="*/ 9533 w 9968"/>
              <a:gd name="connsiteY2" fmla="*/ 77 h 10000"/>
              <a:gd name="connsiteX3" fmla="*/ 9968 w 9968"/>
              <a:gd name="connsiteY3" fmla="*/ 4923 h 10000"/>
              <a:gd name="connsiteX4" fmla="*/ 9358 w 9968"/>
              <a:gd name="connsiteY4" fmla="*/ 9541 h 10000"/>
              <a:gd name="connsiteX5" fmla="*/ 1182 w 9968"/>
              <a:gd name="connsiteY5" fmla="*/ 10000 h 10000"/>
              <a:gd name="connsiteX6" fmla="*/ 0 w 9968"/>
              <a:gd name="connsiteY6" fmla="*/ 4770 h 10000"/>
              <a:gd name="connsiteX0" fmla="*/ 0 w 10000"/>
              <a:gd name="connsiteY0" fmla="*/ 4770 h 10000"/>
              <a:gd name="connsiteX1" fmla="*/ 1186 w 10000"/>
              <a:gd name="connsiteY1" fmla="*/ 0 h 10000"/>
              <a:gd name="connsiteX2" fmla="*/ 9564 w 10000"/>
              <a:gd name="connsiteY2" fmla="*/ 77 h 10000"/>
              <a:gd name="connsiteX3" fmla="*/ 10000 w 10000"/>
              <a:gd name="connsiteY3" fmla="*/ 4923 h 10000"/>
              <a:gd name="connsiteX4" fmla="*/ 9388 w 10000"/>
              <a:gd name="connsiteY4" fmla="*/ 9541 h 10000"/>
              <a:gd name="connsiteX5" fmla="*/ 1186 w 10000"/>
              <a:gd name="connsiteY5" fmla="*/ 10000 h 10000"/>
              <a:gd name="connsiteX6" fmla="*/ 0 w 10000"/>
              <a:gd name="connsiteY6" fmla="*/ 4770 h 10000"/>
              <a:gd name="connsiteX0" fmla="*/ 0 w 10000"/>
              <a:gd name="connsiteY0" fmla="*/ 4847 h 10077"/>
              <a:gd name="connsiteX1" fmla="*/ 915 w 10000"/>
              <a:gd name="connsiteY1" fmla="*/ 0 h 10077"/>
              <a:gd name="connsiteX2" fmla="*/ 9564 w 10000"/>
              <a:gd name="connsiteY2" fmla="*/ 154 h 10077"/>
              <a:gd name="connsiteX3" fmla="*/ 10000 w 10000"/>
              <a:gd name="connsiteY3" fmla="*/ 5000 h 10077"/>
              <a:gd name="connsiteX4" fmla="*/ 9388 w 10000"/>
              <a:gd name="connsiteY4" fmla="*/ 9618 h 10077"/>
              <a:gd name="connsiteX5" fmla="*/ 1186 w 10000"/>
              <a:gd name="connsiteY5" fmla="*/ 10077 h 10077"/>
              <a:gd name="connsiteX6" fmla="*/ 0 w 10000"/>
              <a:gd name="connsiteY6" fmla="*/ 4847 h 10077"/>
              <a:gd name="connsiteX0" fmla="*/ 0 w 10000"/>
              <a:gd name="connsiteY0" fmla="*/ 4847 h 10077"/>
              <a:gd name="connsiteX1" fmla="*/ 915 w 10000"/>
              <a:gd name="connsiteY1" fmla="*/ 0 h 10077"/>
              <a:gd name="connsiteX2" fmla="*/ 9564 w 10000"/>
              <a:gd name="connsiteY2" fmla="*/ 154 h 10077"/>
              <a:gd name="connsiteX3" fmla="*/ 10000 w 10000"/>
              <a:gd name="connsiteY3" fmla="*/ 5000 h 10077"/>
              <a:gd name="connsiteX4" fmla="*/ 9388 w 10000"/>
              <a:gd name="connsiteY4" fmla="*/ 9618 h 10077"/>
              <a:gd name="connsiteX5" fmla="*/ 1186 w 10000"/>
              <a:gd name="connsiteY5" fmla="*/ 10077 h 10077"/>
              <a:gd name="connsiteX6" fmla="*/ 0 w 10000"/>
              <a:gd name="connsiteY6" fmla="*/ 4847 h 10077"/>
              <a:gd name="connsiteX0" fmla="*/ 0 w 10000"/>
              <a:gd name="connsiteY0" fmla="*/ 4847 h 9694"/>
              <a:gd name="connsiteX1" fmla="*/ 915 w 10000"/>
              <a:gd name="connsiteY1" fmla="*/ 0 h 9694"/>
              <a:gd name="connsiteX2" fmla="*/ 9564 w 10000"/>
              <a:gd name="connsiteY2" fmla="*/ 154 h 9694"/>
              <a:gd name="connsiteX3" fmla="*/ 10000 w 10000"/>
              <a:gd name="connsiteY3" fmla="*/ 5000 h 9694"/>
              <a:gd name="connsiteX4" fmla="*/ 9388 w 10000"/>
              <a:gd name="connsiteY4" fmla="*/ 9618 h 9694"/>
              <a:gd name="connsiteX5" fmla="*/ 995 w 10000"/>
              <a:gd name="connsiteY5" fmla="*/ 9694 h 9694"/>
              <a:gd name="connsiteX6" fmla="*/ 0 w 10000"/>
              <a:gd name="connsiteY6" fmla="*/ 4847 h 9694"/>
              <a:gd name="connsiteX0" fmla="*/ 0 w 10000"/>
              <a:gd name="connsiteY0" fmla="*/ 5000 h 10000"/>
              <a:gd name="connsiteX1" fmla="*/ 915 w 10000"/>
              <a:gd name="connsiteY1" fmla="*/ 0 h 10000"/>
              <a:gd name="connsiteX2" fmla="*/ 9564 w 10000"/>
              <a:gd name="connsiteY2" fmla="*/ 159 h 10000"/>
              <a:gd name="connsiteX3" fmla="*/ 10000 w 10000"/>
              <a:gd name="connsiteY3" fmla="*/ 5158 h 10000"/>
              <a:gd name="connsiteX4" fmla="*/ 9388 w 10000"/>
              <a:gd name="connsiteY4" fmla="*/ 9922 h 10000"/>
              <a:gd name="connsiteX5" fmla="*/ 995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899 w 10000"/>
              <a:gd name="connsiteY1" fmla="*/ 0 h 10000"/>
              <a:gd name="connsiteX2" fmla="*/ 9564 w 10000"/>
              <a:gd name="connsiteY2" fmla="*/ 159 h 10000"/>
              <a:gd name="connsiteX3" fmla="*/ 10000 w 10000"/>
              <a:gd name="connsiteY3" fmla="*/ 5158 h 10000"/>
              <a:gd name="connsiteX4" fmla="*/ 9388 w 10000"/>
              <a:gd name="connsiteY4" fmla="*/ 9922 h 10000"/>
              <a:gd name="connsiteX5" fmla="*/ 995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000"/>
              <a:gd name="connsiteX1" fmla="*/ 899 w 10000"/>
              <a:gd name="connsiteY1" fmla="*/ 0 h 10000"/>
              <a:gd name="connsiteX2" fmla="*/ 9564 w 10000"/>
              <a:gd name="connsiteY2" fmla="*/ 159 h 10000"/>
              <a:gd name="connsiteX3" fmla="*/ 10000 w 10000"/>
              <a:gd name="connsiteY3" fmla="*/ 5158 h 10000"/>
              <a:gd name="connsiteX4" fmla="*/ 9388 w 10000"/>
              <a:gd name="connsiteY4" fmla="*/ 9922 h 10000"/>
              <a:gd name="connsiteX5" fmla="*/ 995 w 10000"/>
              <a:gd name="connsiteY5" fmla="*/ 10000 h 10000"/>
              <a:gd name="connsiteX6" fmla="*/ 0 w 10000"/>
              <a:gd name="connsiteY6" fmla="*/ 5000 h 10000"/>
              <a:gd name="connsiteX0" fmla="*/ 0 w 9952"/>
              <a:gd name="connsiteY0" fmla="*/ 5000 h 10000"/>
              <a:gd name="connsiteX1" fmla="*/ 851 w 9952"/>
              <a:gd name="connsiteY1" fmla="*/ 0 h 10000"/>
              <a:gd name="connsiteX2" fmla="*/ 9516 w 9952"/>
              <a:gd name="connsiteY2" fmla="*/ 159 h 10000"/>
              <a:gd name="connsiteX3" fmla="*/ 9952 w 9952"/>
              <a:gd name="connsiteY3" fmla="*/ 5158 h 10000"/>
              <a:gd name="connsiteX4" fmla="*/ 9340 w 9952"/>
              <a:gd name="connsiteY4" fmla="*/ 9922 h 10000"/>
              <a:gd name="connsiteX5" fmla="*/ 947 w 9952"/>
              <a:gd name="connsiteY5" fmla="*/ 10000 h 10000"/>
              <a:gd name="connsiteX6" fmla="*/ 0 w 9952"/>
              <a:gd name="connsiteY6" fmla="*/ 5000 h 10000"/>
              <a:gd name="connsiteX0" fmla="*/ 0 w 10000"/>
              <a:gd name="connsiteY0" fmla="*/ 5000 h 9922"/>
              <a:gd name="connsiteX1" fmla="*/ 855 w 10000"/>
              <a:gd name="connsiteY1" fmla="*/ 0 h 9922"/>
              <a:gd name="connsiteX2" fmla="*/ 9562 w 10000"/>
              <a:gd name="connsiteY2" fmla="*/ 159 h 9922"/>
              <a:gd name="connsiteX3" fmla="*/ 10000 w 10000"/>
              <a:gd name="connsiteY3" fmla="*/ 5158 h 9922"/>
              <a:gd name="connsiteX4" fmla="*/ 9385 w 10000"/>
              <a:gd name="connsiteY4" fmla="*/ 9922 h 9922"/>
              <a:gd name="connsiteX5" fmla="*/ 888 w 10000"/>
              <a:gd name="connsiteY5" fmla="*/ 9842 h 9922"/>
              <a:gd name="connsiteX6" fmla="*/ 0 w 10000"/>
              <a:gd name="connsiteY6" fmla="*/ 5000 h 9922"/>
              <a:gd name="connsiteX0" fmla="*/ 0 w 10000"/>
              <a:gd name="connsiteY0" fmla="*/ 5039 h 10000"/>
              <a:gd name="connsiteX1" fmla="*/ 855 w 10000"/>
              <a:gd name="connsiteY1" fmla="*/ 0 h 10000"/>
              <a:gd name="connsiteX2" fmla="*/ 9498 w 10000"/>
              <a:gd name="connsiteY2" fmla="*/ 160 h 10000"/>
              <a:gd name="connsiteX3" fmla="*/ 10000 w 10000"/>
              <a:gd name="connsiteY3" fmla="*/ 5199 h 10000"/>
              <a:gd name="connsiteX4" fmla="*/ 9385 w 10000"/>
              <a:gd name="connsiteY4" fmla="*/ 10000 h 10000"/>
              <a:gd name="connsiteX5" fmla="*/ 888 w 10000"/>
              <a:gd name="connsiteY5" fmla="*/ 9919 h 10000"/>
              <a:gd name="connsiteX6" fmla="*/ 0 w 10000"/>
              <a:gd name="connsiteY6" fmla="*/ 5039 h 10000"/>
              <a:gd name="connsiteX0" fmla="*/ 0 w 10000"/>
              <a:gd name="connsiteY0" fmla="*/ 5039 h 10000"/>
              <a:gd name="connsiteX1" fmla="*/ 855 w 10000"/>
              <a:gd name="connsiteY1" fmla="*/ 0 h 10000"/>
              <a:gd name="connsiteX2" fmla="*/ 9498 w 10000"/>
              <a:gd name="connsiteY2" fmla="*/ 160 h 10000"/>
              <a:gd name="connsiteX3" fmla="*/ 10000 w 10000"/>
              <a:gd name="connsiteY3" fmla="*/ 5199 h 10000"/>
              <a:gd name="connsiteX4" fmla="*/ 9385 w 10000"/>
              <a:gd name="connsiteY4" fmla="*/ 10000 h 10000"/>
              <a:gd name="connsiteX5" fmla="*/ 888 w 10000"/>
              <a:gd name="connsiteY5" fmla="*/ 9919 h 10000"/>
              <a:gd name="connsiteX6" fmla="*/ 0 w 10000"/>
              <a:gd name="connsiteY6" fmla="*/ 5039 h 10000"/>
              <a:gd name="connsiteX0" fmla="*/ 0 w 10000"/>
              <a:gd name="connsiteY0" fmla="*/ 5039 h 9919"/>
              <a:gd name="connsiteX1" fmla="*/ 855 w 10000"/>
              <a:gd name="connsiteY1" fmla="*/ 0 h 9919"/>
              <a:gd name="connsiteX2" fmla="*/ 9498 w 10000"/>
              <a:gd name="connsiteY2" fmla="*/ 160 h 9919"/>
              <a:gd name="connsiteX3" fmla="*/ 10000 w 10000"/>
              <a:gd name="connsiteY3" fmla="*/ 5199 h 9919"/>
              <a:gd name="connsiteX4" fmla="*/ 9353 w 10000"/>
              <a:gd name="connsiteY4" fmla="*/ 9761 h 9919"/>
              <a:gd name="connsiteX5" fmla="*/ 888 w 10000"/>
              <a:gd name="connsiteY5" fmla="*/ 9919 h 9919"/>
              <a:gd name="connsiteX6" fmla="*/ 0 w 10000"/>
              <a:gd name="connsiteY6" fmla="*/ 5039 h 9919"/>
              <a:gd name="connsiteX0" fmla="*/ 0 w 10000"/>
              <a:gd name="connsiteY0" fmla="*/ 5080 h 10000"/>
              <a:gd name="connsiteX1" fmla="*/ 855 w 10000"/>
              <a:gd name="connsiteY1" fmla="*/ 0 h 10000"/>
              <a:gd name="connsiteX2" fmla="*/ 9498 w 10000"/>
              <a:gd name="connsiteY2" fmla="*/ 161 h 10000"/>
              <a:gd name="connsiteX3" fmla="*/ 10000 w 10000"/>
              <a:gd name="connsiteY3" fmla="*/ 5241 h 10000"/>
              <a:gd name="connsiteX4" fmla="*/ 9353 w 10000"/>
              <a:gd name="connsiteY4" fmla="*/ 9841 h 10000"/>
              <a:gd name="connsiteX5" fmla="*/ 888 w 10000"/>
              <a:gd name="connsiteY5" fmla="*/ 10000 h 10000"/>
              <a:gd name="connsiteX6" fmla="*/ 0 w 10000"/>
              <a:gd name="connsiteY6" fmla="*/ 5080 h 10000"/>
              <a:gd name="connsiteX0" fmla="*/ 0 w 10000"/>
              <a:gd name="connsiteY0" fmla="*/ 5080 h 10000"/>
              <a:gd name="connsiteX1" fmla="*/ 855 w 10000"/>
              <a:gd name="connsiteY1" fmla="*/ 0 h 10000"/>
              <a:gd name="connsiteX2" fmla="*/ 9498 w 10000"/>
              <a:gd name="connsiteY2" fmla="*/ 161 h 10000"/>
              <a:gd name="connsiteX3" fmla="*/ 10000 w 10000"/>
              <a:gd name="connsiteY3" fmla="*/ 5241 h 10000"/>
              <a:gd name="connsiteX4" fmla="*/ 9353 w 10000"/>
              <a:gd name="connsiteY4" fmla="*/ 9841 h 10000"/>
              <a:gd name="connsiteX5" fmla="*/ 888 w 10000"/>
              <a:gd name="connsiteY5" fmla="*/ 10000 h 10000"/>
              <a:gd name="connsiteX6" fmla="*/ 0 w 10000"/>
              <a:gd name="connsiteY6" fmla="*/ 50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0" y="5080"/>
                </a:moveTo>
                <a:cubicBezTo>
                  <a:pt x="306" y="3386"/>
                  <a:pt x="613" y="2577"/>
                  <a:pt x="855" y="0"/>
                </a:cubicBezTo>
                <a:lnTo>
                  <a:pt x="9498" y="161"/>
                </a:lnTo>
                <a:cubicBezTo>
                  <a:pt x="9560" y="2765"/>
                  <a:pt x="9715" y="3521"/>
                  <a:pt x="10000" y="5241"/>
                </a:cubicBezTo>
                <a:cubicBezTo>
                  <a:pt x="9715" y="7014"/>
                  <a:pt x="9495" y="7264"/>
                  <a:pt x="9353" y="9841"/>
                </a:cubicBezTo>
                <a:lnTo>
                  <a:pt x="888" y="10000"/>
                </a:lnTo>
                <a:cubicBezTo>
                  <a:pt x="634" y="7263"/>
                  <a:pt x="334" y="6774"/>
                  <a:pt x="0" y="5080"/>
                </a:cubicBezTo>
                <a:close/>
              </a:path>
            </a:pathLst>
          </a:custGeom>
          <a:solidFill>
            <a:srgbClr val="EC66E6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3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 </a:t>
            </a:r>
            <a:r>
              <a:rPr lang="bn-IN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প্রিয় খাবার সিঞ্জেদা। </a:t>
            </a:r>
            <a:r>
              <a:rPr lang="en-US" sz="3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ভাত,মাছ,ও</a:t>
            </a:r>
            <a:r>
              <a:rPr lang="bn-IN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শাকসব্জি</a:t>
            </a:r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খায়</a:t>
            </a:r>
            <a:r>
              <a:rPr lang="en-US" sz="3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3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3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মনিপুরিদের</a:t>
            </a:r>
            <a:r>
              <a:rPr lang="en-US" sz="3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মাংস</a:t>
            </a:r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নিষিদ্ধ</a:t>
            </a:r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164" y="457199"/>
            <a:ext cx="4164769" cy="380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25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98" y="387927"/>
            <a:ext cx="4106437" cy="36390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gular Pentagon 4"/>
          <p:cNvSpPr/>
          <p:nvPr/>
        </p:nvSpPr>
        <p:spPr>
          <a:xfrm>
            <a:off x="434898" y="4145331"/>
            <a:ext cx="8206183" cy="2394013"/>
          </a:xfrm>
          <a:prstGeom prst="pentagon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 প্রধান উৎসব হচ্ছে রাস পূর্ণিমা, দোলযাত্রা,ও রথযাত্রা। তারা সারা বৎসরই নানা উৎসবে আনন্দে মেতে থাকেন।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253" y="387928"/>
            <a:ext cx="4159530" cy="36390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EC66E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350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70362" y="96975"/>
            <a:ext cx="579120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সমন্বয়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4080" y="894146"/>
            <a:ext cx="8354291" cy="707886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বইয়েরন ১৬ নং পৃষ্ঠ খুলো এবং নিরবে পড়।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74080" y="1691317"/>
            <a:ext cx="8104902" cy="4785689"/>
            <a:chOff x="1870362" y="2459188"/>
            <a:chExt cx="5514111" cy="401781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70362" y="2459188"/>
              <a:ext cx="2887391" cy="401781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l="7999" t="4617" r="9167" b="4318"/>
            <a:stretch/>
          </p:blipFill>
          <p:spPr>
            <a:xfrm>
              <a:off x="4765962" y="2459188"/>
              <a:ext cx="2618511" cy="40178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47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51824" y="290938"/>
            <a:ext cx="3662826" cy="923330"/>
          </a:xfrm>
          <a:prstGeom prst="rect">
            <a:avLst/>
          </a:prstGeom>
          <a:solidFill>
            <a:srgbClr val="EC66E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747336862"/>
              </p:ext>
            </p:extLst>
          </p:nvPr>
        </p:nvGraphicFramePr>
        <p:xfrm>
          <a:off x="457201" y="1330036"/>
          <a:ext cx="8215744" cy="4987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918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6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5520" y="862616"/>
            <a:ext cx="3485164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394" y="3200407"/>
            <a:ext cx="7300692" cy="19389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lvl="0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মণিপূরিদের জীবন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সাথে তোমার জীবনের একটি মিল ও একটি ভিন্নতা খুঁজে বের করে লেখ।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84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8841" y="569626"/>
            <a:ext cx="5681272" cy="1137361"/>
          </a:xfrm>
          <a:prstGeom prst="rect">
            <a:avLst/>
          </a:prstGeom>
          <a:solidFill>
            <a:srgbClr val="A6F2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9491" y="3410641"/>
            <a:ext cx="8077199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মণিপুরিরা বাংলাদেশের কোন জেলায় বাস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করে?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মণিপুরিদের দুইটি উৎসবের নাম বল।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28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4799" y="198735"/>
            <a:ext cx="8506691" cy="5426210"/>
            <a:chOff x="304799" y="198735"/>
            <a:chExt cx="8506691" cy="499454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792"/>
            <a:stretch/>
          </p:blipFill>
          <p:spPr>
            <a:xfrm>
              <a:off x="304799" y="1282218"/>
              <a:ext cx="8506691" cy="391106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TextBox 2"/>
            <p:cNvSpPr txBox="1"/>
            <p:nvPr/>
          </p:nvSpPr>
          <p:spPr>
            <a:xfrm>
              <a:off x="2660073" y="198735"/>
              <a:ext cx="4281054" cy="92333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5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বাড়ির কাজ</a:t>
              </a:r>
              <a:endParaRPr lang="en-US" sz="5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387921" y="5890544"/>
            <a:ext cx="827117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মণিপুরিদের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 আনবে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19" y="449943"/>
            <a:ext cx="8221023" cy="589082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789709" y="1550800"/>
            <a:ext cx="7689273" cy="3132945"/>
          </a:xfrm>
          <a:prstGeom prst="rect">
            <a:avLst/>
          </a:prstGeom>
          <a:noFill/>
        </p:spPr>
        <p:txBody>
          <a:bodyPr wrap="square" rtlCol="0">
            <a:prstTxWarp prst="textSlantUp">
              <a:avLst/>
            </a:prstTxWarp>
            <a:spAutoFit/>
          </a:bodyPr>
          <a:lstStyle/>
          <a:p>
            <a:pPr algn="ctr"/>
            <a:r>
              <a:rPr lang="bn-BD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9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3" y="290944"/>
            <a:ext cx="8589818" cy="6317673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3422064" y="318555"/>
            <a:ext cx="45165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n w="0"/>
                <a:solidFill>
                  <a:srgbClr val="FFFF99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dirty="0" smtClean="0">
                <a:ln w="0"/>
                <a:solidFill>
                  <a:srgbClr val="FFFF99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n w="0"/>
                <a:solidFill>
                  <a:srgbClr val="FFFF99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6600" dirty="0">
              <a:ln w="0"/>
              <a:solidFill>
                <a:srgbClr val="FFFF99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842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21670" y="110836"/>
            <a:ext cx="8462217" cy="6359236"/>
            <a:chOff x="221670" y="110836"/>
            <a:chExt cx="8462217" cy="6359236"/>
          </a:xfrm>
        </p:grpSpPr>
        <p:grpSp>
          <p:nvGrpSpPr>
            <p:cNvPr id="15" name="Group 14"/>
            <p:cNvGrpSpPr/>
            <p:nvPr/>
          </p:nvGrpSpPr>
          <p:grpSpPr>
            <a:xfrm>
              <a:off x="221670" y="110836"/>
              <a:ext cx="8462217" cy="6359236"/>
              <a:chOff x="221670" y="55420"/>
              <a:chExt cx="8462217" cy="6414652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221670" y="2715491"/>
                <a:ext cx="4123717" cy="3754581"/>
                <a:chOff x="223363" y="2715491"/>
                <a:chExt cx="3871761" cy="3754581"/>
              </a:xfrm>
              <a:solidFill>
                <a:srgbClr val="FFFF99"/>
              </a:solidFill>
            </p:grpSpPr>
            <p:sp>
              <p:nvSpPr>
                <p:cNvPr id="2" name="Vertical Scroll 1"/>
                <p:cNvSpPr/>
                <p:nvPr/>
              </p:nvSpPr>
              <p:spPr>
                <a:xfrm>
                  <a:off x="223363" y="2715491"/>
                  <a:ext cx="3871761" cy="3754581"/>
                </a:xfrm>
                <a:custGeom>
                  <a:avLst/>
                  <a:gdLst>
                    <a:gd name="connsiteX0" fmla="*/ 137680 w 4096008"/>
                    <a:gd name="connsiteY0" fmla="*/ 3754581 h 3754581"/>
                    <a:gd name="connsiteX1" fmla="*/ 275360 w 4096008"/>
                    <a:gd name="connsiteY1" fmla="*/ 3616901 h 3754581"/>
                    <a:gd name="connsiteX2" fmla="*/ 137680 w 4096008"/>
                    <a:gd name="connsiteY2" fmla="*/ 3616901 h 3754581"/>
                    <a:gd name="connsiteX3" fmla="*/ 206520 w 4096008"/>
                    <a:gd name="connsiteY3" fmla="*/ 3548061 h 3754581"/>
                    <a:gd name="connsiteX4" fmla="*/ 137680 w 4096008"/>
                    <a:gd name="connsiteY4" fmla="*/ 3479221 h 3754581"/>
                    <a:gd name="connsiteX5" fmla="*/ 275361 w 4096008"/>
                    <a:gd name="connsiteY5" fmla="*/ 3479220 h 3754581"/>
                    <a:gd name="connsiteX6" fmla="*/ 275361 w 4096008"/>
                    <a:gd name="connsiteY6" fmla="*/ 137680 h 3754581"/>
                    <a:gd name="connsiteX7" fmla="*/ 413041 w 4096008"/>
                    <a:gd name="connsiteY7" fmla="*/ 0 h 3754581"/>
                    <a:gd name="connsiteX8" fmla="*/ 3958328 w 4096008"/>
                    <a:gd name="connsiteY8" fmla="*/ 0 h 3754581"/>
                    <a:gd name="connsiteX9" fmla="*/ 4096008 w 4096008"/>
                    <a:gd name="connsiteY9" fmla="*/ 137680 h 3754581"/>
                    <a:gd name="connsiteX10" fmla="*/ 3958328 w 4096008"/>
                    <a:gd name="connsiteY10" fmla="*/ 275360 h 3754581"/>
                    <a:gd name="connsiteX11" fmla="*/ 3820647 w 4096008"/>
                    <a:gd name="connsiteY11" fmla="*/ 275361 h 3754581"/>
                    <a:gd name="connsiteX12" fmla="*/ 3820647 w 4096008"/>
                    <a:gd name="connsiteY12" fmla="*/ 3616901 h 3754581"/>
                    <a:gd name="connsiteX13" fmla="*/ 3682967 w 4096008"/>
                    <a:gd name="connsiteY13" fmla="*/ 3754581 h 3754581"/>
                    <a:gd name="connsiteX14" fmla="*/ 137680 w 4096008"/>
                    <a:gd name="connsiteY14" fmla="*/ 3754581 h 3754581"/>
                    <a:gd name="connsiteX15" fmla="*/ 550722 w 4096008"/>
                    <a:gd name="connsiteY15" fmla="*/ 137680 h 3754581"/>
                    <a:gd name="connsiteX16" fmla="*/ 413042 w 4096008"/>
                    <a:gd name="connsiteY16" fmla="*/ 275360 h 3754581"/>
                    <a:gd name="connsiteX17" fmla="*/ 344202 w 4096008"/>
                    <a:gd name="connsiteY17" fmla="*/ 206520 h 3754581"/>
                    <a:gd name="connsiteX18" fmla="*/ 413042 w 4096008"/>
                    <a:gd name="connsiteY18" fmla="*/ 137680 h 3754581"/>
                    <a:gd name="connsiteX19" fmla="*/ 550722 w 4096008"/>
                    <a:gd name="connsiteY19" fmla="*/ 137680 h 3754581"/>
                    <a:gd name="connsiteX0" fmla="*/ 550722 w 4096008"/>
                    <a:gd name="connsiteY0" fmla="*/ 137680 h 3754581"/>
                    <a:gd name="connsiteX1" fmla="*/ 413042 w 4096008"/>
                    <a:gd name="connsiteY1" fmla="*/ 275360 h 3754581"/>
                    <a:gd name="connsiteX2" fmla="*/ 344202 w 4096008"/>
                    <a:gd name="connsiteY2" fmla="*/ 206520 h 3754581"/>
                    <a:gd name="connsiteX3" fmla="*/ 413042 w 4096008"/>
                    <a:gd name="connsiteY3" fmla="*/ 137680 h 3754581"/>
                    <a:gd name="connsiteX4" fmla="*/ 550722 w 4096008"/>
                    <a:gd name="connsiteY4" fmla="*/ 137680 h 3754581"/>
                    <a:gd name="connsiteX5" fmla="*/ 275361 w 4096008"/>
                    <a:gd name="connsiteY5" fmla="*/ 3616901 h 3754581"/>
                    <a:gd name="connsiteX6" fmla="*/ 137681 w 4096008"/>
                    <a:gd name="connsiteY6" fmla="*/ 3754581 h 3754581"/>
                    <a:gd name="connsiteX7" fmla="*/ 1 w 4096008"/>
                    <a:gd name="connsiteY7" fmla="*/ 3616901 h 3754581"/>
                    <a:gd name="connsiteX8" fmla="*/ 137681 w 4096008"/>
                    <a:gd name="connsiteY8" fmla="*/ 3479221 h 3754581"/>
                    <a:gd name="connsiteX9" fmla="*/ 206521 w 4096008"/>
                    <a:gd name="connsiteY9" fmla="*/ 3548061 h 3754581"/>
                    <a:gd name="connsiteX10" fmla="*/ 137681 w 4096008"/>
                    <a:gd name="connsiteY10" fmla="*/ 3616901 h 3754581"/>
                    <a:gd name="connsiteX11" fmla="*/ 275361 w 4096008"/>
                    <a:gd name="connsiteY11" fmla="*/ 3616901 h 3754581"/>
                    <a:gd name="connsiteX0" fmla="*/ 275361 w 4096008"/>
                    <a:gd name="connsiteY0" fmla="*/ 3479220 h 3754581"/>
                    <a:gd name="connsiteX1" fmla="*/ 275361 w 4096008"/>
                    <a:gd name="connsiteY1" fmla="*/ 137680 h 3754581"/>
                    <a:gd name="connsiteX2" fmla="*/ 413041 w 4096008"/>
                    <a:gd name="connsiteY2" fmla="*/ 0 h 3754581"/>
                    <a:gd name="connsiteX3" fmla="*/ 3958328 w 4096008"/>
                    <a:gd name="connsiteY3" fmla="*/ 0 h 3754581"/>
                    <a:gd name="connsiteX4" fmla="*/ 4096008 w 4096008"/>
                    <a:gd name="connsiteY4" fmla="*/ 137680 h 3754581"/>
                    <a:gd name="connsiteX5" fmla="*/ 3958328 w 4096008"/>
                    <a:gd name="connsiteY5" fmla="*/ 275360 h 3754581"/>
                    <a:gd name="connsiteX6" fmla="*/ 3820647 w 4096008"/>
                    <a:gd name="connsiteY6" fmla="*/ 275361 h 3754581"/>
                    <a:gd name="connsiteX7" fmla="*/ 3820647 w 4096008"/>
                    <a:gd name="connsiteY7" fmla="*/ 3616901 h 3754581"/>
                    <a:gd name="connsiteX8" fmla="*/ 3682967 w 4096008"/>
                    <a:gd name="connsiteY8" fmla="*/ 3754581 h 3754581"/>
                    <a:gd name="connsiteX9" fmla="*/ 137680 w 4096008"/>
                    <a:gd name="connsiteY9" fmla="*/ 3754581 h 3754581"/>
                    <a:gd name="connsiteX10" fmla="*/ 0 w 4096008"/>
                    <a:gd name="connsiteY10" fmla="*/ 3616901 h 3754581"/>
                    <a:gd name="connsiteX11" fmla="*/ 137680 w 4096008"/>
                    <a:gd name="connsiteY11" fmla="*/ 3479221 h 3754581"/>
                    <a:gd name="connsiteX12" fmla="*/ 275361 w 4096008"/>
                    <a:gd name="connsiteY12" fmla="*/ 3479220 h 3754581"/>
                    <a:gd name="connsiteX13" fmla="*/ 413041 w 4096008"/>
                    <a:gd name="connsiteY13" fmla="*/ 0 h 3754581"/>
                    <a:gd name="connsiteX14" fmla="*/ 550721 w 4096008"/>
                    <a:gd name="connsiteY14" fmla="*/ 137680 h 3754581"/>
                    <a:gd name="connsiteX15" fmla="*/ 413041 w 4096008"/>
                    <a:gd name="connsiteY15" fmla="*/ 275360 h 3754581"/>
                    <a:gd name="connsiteX16" fmla="*/ 344201 w 4096008"/>
                    <a:gd name="connsiteY16" fmla="*/ 206520 h 3754581"/>
                    <a:gd name="connsiteX17" fmla="*/ 413041 w 4096008"/>
                    <a:gd name="connsiteY17" fmla="*/ 137680 h 3754581"/>
                    <a:gd name="connsiteX18" fmla="*/ 550722 w 4096008"/>
                    <a:gd name="connsiteY18" fmla="*/ 137680 h 3754581"/>
                    <a:gd name="connsiteX19" fmla="*/ 3820647 w 4096008"/>
                    <a:gd name="connsiteY19" fmla="*/ 275361 h 3754581"/>
                    <a:gd name="connsiteX20" fmla="*/ 413041 w 4096008"/>
                    <a:gd name="connsiteY20" fmla="*/ 275361 h 3754581"/>
                    <a:gd name="connsiteX21" fmla="*/ 137680 w 4096008"/>
                    <a:gd name="connsiteY21" fmla="*/ 3479220 h 3754581"/>
                    <a:gd name="connsiteX22" fmla="*/ 206520 w 4096008"/>
                    <a:gd name="connsiteY22" fmla="*/ 3548060 h 3754581"/>
                    <a:gd name="connsiteX23" fmla="*/ 137680 w 4096008"/>
                    <a:gd name="connsiteY23" fmla="*/ 3616900 h 3754581"/>
                    <a:gd name="connsiteX24" fmla="*/ 275361 w 4096008"/>
                    <a:gd name="connsiteY24" fmla="*/ 3616901 h 3754581"/>
                    <a:gd name="connsiteX25" fmla="*/ 137680 w 4096008"/>
                    <a:gd name="connsiteY25" fmla="*/ 3754581 h 3754581"/>
                    <a:gd name="connsiteX26" fmla="*/ 275360 w 4096008"/>
                    <a:gd name="connsiteY26" fmla="*/ 3616901 h 3754581"/>
                    <a:gd name="connsiteX27" fmla="*/ 275361 w 4096008"/>
                    <a:gd name="connsiteY27" fmla="*/ 3479220 h 3754581"/>
                    <a:gd name="connsiteX0" fmla="*/ 137680 w 4096008"/>
                    <a:gd name="connsiteY0" fmla="*/ 3754581 h 3754581"/>
                    <a:gd name="connsiteX1" fmla="*/ 275360 w 4096008"/>
                    <a:gd name="connsiteY1" fmla="*/ 3616901 h 3754581"/>
                    <a:gd name="connsiteX2" fmla="*/ 137680 w 4096008"/>
                    <a:gd name="connsiteY2" fmla="*/ 3616901 h 3754581"/>
                    <a:gd name="connsiteX3" fmla="*/ 206520 w 4096008"/>
                    <a:gd name="connsiteY3" fmla="*/ 3548061 h 3754581"/>
                    <a:gd name="connsiteX4" fmla="*/ 137680 w 4096008"/>
                    <a:gd name="connsiteY4" fmla="*/ 3479221 h 3754581"/>
                    <a:gd name="connsiteX5" fmla="*/ 275361 w 4096008"/>
                    <a:gd name="connsiteY5" fmla="*/ 3479220 h 3754581"/>
                    <a:gd name="connsiteX6" fmla="*/ 275361 w 4096008"/>
                    <a:gd name="connsiteY6" fmla="*/ 137680 h 3754581"/>
                    <a:gd name="connsiteX7" fmla="*/ 413041 w 4096008"/>
                    <a:gd name="connsiteY7" fmla="*/ 0 h 3754581"/>
                    <a:gd name="connsiteX8" fmla="*/ 3958328 w 4096008"/>
                    <a:gd name="connsiteY8" fmla="*/ 0 h 3754581"/>
                    <a:gd name="connsiteX9" fmla="*/ 4096008 w 4096008"/>
                    <a:gd name="connsiteY9" fmla="*/ 137680 h 3754581"/>
                    <a:gd name="connsiteX10" fmla="*/ 3958328 w 4096008"/>
                    <a:gd name="connsiteY10" fmla="*/ 275360 h 3754581"/>
                    <a:gd name="connsiteX11" fmla="*/ 3820647 w 4096008"/>
                    <a:gd name="connsiteY11" fmla="*/ 275361 h 3754581"/>
                    <a:gd name="connsiteX12" fmla="*/ 3820647 w 4096008"/>
                    <a:gd name="connsiteY12" fmla="*/ 3616901 h 3754581"/>
                    <a:gd name="connsiteX13" fmla="*/ 3682967 w 4096008"/>
                    <a:gd name="connsiteY13" fmla="*/ 3754581 h 3754581"/>
                    <a:gd name="connsiteX14" fmla="*/ 137680 w 4096008"/>
                    <a:gd name="connsiteY14" fmla="*/ 3754581 h 3754581"/>
                    <a:gd name="connsiteX15" fmla="*/ 550722 w 4096008"/>
                    <a:gd name="connsiteY15" fmla="*/ 137680 h 3754581"/>
                    <a:gd name="connsiteX16" fmla="*/ 413042 w 4096008"/>
                    <a:gd name="connsiteY16" fmla="*/ 275360 h 3754581"/>
                    <a:gd name="connsiteX17" fmla="*/ 344202 w 4096008"/>
                    <a:gd name="connsiteY17" fmla="*/ 206520 h 3754581"/>
                    <a:gd name="connsiteX18" fmla="*/ 413042 w 4096008"/>
                    <a:gd name="connsiteY18" fmla="*/ 137680 h 3754581"/>
                    <a:gd name="connsiteX19" fmla="*/ 550722 w 4096008"/>
                    <a:gd name="connsiteY19" fmla="*/ 137680 h 3754581"/>
                    <a:gd name="connsiteX0" fmla="*/ 550722 w 4096008"/>
                    <a:gd name="connsiteY0" fmla="*/ 137680 h 3754581"/>
                    <a:gd name="connsiteX1" fmla="*/ 413042 w 4096008"/>
                    <a:gd name="connsiteY1" fmla="*/ 275360 h 3754581"/>
                    <a:gd name="connsiteX2" fmla="*/ 344202 w 4096008"/>
                    <a:gd name="connsiteY2" fmla="*/ 206520 h 3754581"/>
                    <a:gd name="connsiteX3" fmla="*/ 413042 w 4096008"/>
                    <a:gd name="connsiteY3" fmla="*/ 137680 h 3754581"/>
                    <a:gd name="connsiteX4" fmla="*/ 550722 w 4096008"/>
                    <a:gd name="connsiteY4" fmla="*/ 137680 h 3754581"/>
                    <a:gd name="connsiteX5" fmla="*/ 275361 w 4096008"/>
                    <a:gd name="connsiteY5" fmla="*/ 3616901 h 3754581"/>
                    <a:gd name="connsiteX6" fmla="*/ 137681 w 4096008"/>
                    <a:gd name="connsiteY6" fmla="*/ 3754581 h 3754581"/>
                    <a:gd name="connsiteX7" fmla="*/ 1 w 4096008"/>
                    <a:gd name="connsiteY7" fmla="*/ 3616901 h 3754581"/>
                    <a:gd name="connsiteX8" fmla="*/ 137681 w 4096008"/>
                    <a:gd name="connsiteY8" fmla="*/ 3479221 h 3754581"/>
                    <a:gd name="connsiteX9" fmla="*/ 206521 w 4096008"/>
                    <a:gd name="connsiteY9" fmla="*/ 3548061 h 3754581"/>
                    <a:gd name="connsiteX10" fmla="*/ 137681 w 4096008"/>
                    <a:gd name="connsiteY10" fmla="*/ 3616901 h 3754581"/>
                    <a:gd name="connsiteX11" fmla="*/ 275361 w 4096008"/>
                    <a:gd name="connsiteY11" fmla="*/ 3616901 h 3754581"/>
                    <a:gd name="connsiteX0" fmla="*/ 275361 w 4096008"/>
                    <a:gd name="connsiteY0" fmla="*/ 3479220 h 3754581"/>
                    <a:gd name="connsiteX1" fmla="*/ 275361 w 4096008"/>
                    <a:gd name="connsiteY1" fmla="*/ 137680 h 3754581"/>
                    <a:gd name="connsiteX2" fmla="*/ 413041 w 4096008"/>
                    <a:gd name="connsiteY2" fmla="*/ 0 h 3754581"/>
                    <a:gd name="connsiteX3" fmla="*/ 3958328 w 4096008"/>
                    <a:gd name="connsiteY3" fmla="*/ 0 h 3754581"/>
                    <a:gd name="connsiteX4" fmla="*/ 4040590 w 4096008"/>
                    <a:gd name="connsiteY4" fmla="*/ 137680 h 3754581"/>
                    <a:gd name="connsiteX5" fmla="*/ 3958328 w 4096008"/>
                    <a:gd name="connsiteY5" fmla="*/ 275360 h 3754581"/>
                    <a:gd name="connsiteX6" fmla="*/ 3820647 w 4096008"/>
                    <a:gd name="connsiteY6" fmla="*/ 275361 h 3754581"/>
                    <a:gd name="connsiteX7" fmla="*/ 3820647 w 4096008"/>
                    <a:gd name="connsiteY7" fmla="*/ 3616901 h 3754581"/>
                    <a:gd name="connsiteX8" fmla="*/ 3682967 w 4096008"/>
                    <a:gd name="connsiteY8" fmla="*/ 3754581 h 3754581"/>
                    <a:gd name="connsiteX9" fmla="*/ 137680 w 4096008"/>
                    <a:gd name="connsiteY9" fmla="*/ 3754581 h 3754581"/>
                    <a:gd name="connsiteX10" fmla="*/ 0 w 4096008"/>
                    <a:gd name="connsiteY10" fmla="*/ 3616901 h 3754581"/>
                    <a:gd name="connsiteX11" fmla="*/ 137680 w 4096008"/>
                    <a:gd name="connsiteY11" fmla="*/ 3479221 h 3754581"/>
                    <a:gd name="connsiteX12" fmla="*/ 275361 w 4096008"/>
                    <a:gd name="connsiteY12" fmla="*/ 3479220 h 3754581"/>
                    <a:gd name="connsiteX13" fmla="*/ 413041 w 4096008"/>
                    <a:gd name="connsiteY13" fmla="*/ 0 h 3754581"/>
                    <a:gd name="connsiteX14" fmla="*/ 550721 w 4096008"/>
                    <a:gd name="connsiteY14" fmla="*/ 137680 h 3754581"/>
                    <a:gd name="connsiteX15" fmla="*/ 413041 w 4096008"/>
                    <a:gd name="connsiteY15" fmla="*/ 275360 h 3754581"/>
                    <a:gd name="connsiteX16" fmla="*/ 344201 w 4096008"/>
                    <a:gd name="connsiteY16" fmla="*/ 206520 h 3754581"/>
                    <a:gd name="connsiteX17" fmla="*/ 413041 w 4096008"/>
                    <a:gd name="connsiteY17" fmla="*/ 137680 h 3754581"/>
                    <a:gd name="connsiteX18" fmla="*/ 550722 w 4096008"/>
                    <a:gd name="connsiteY18" fmla="*/ 137680 h 3754581"/>
                    <a:gd name="connsiteX19" fmla="*/ 3820647 w 4096008"/>
                    <a:gd name="connsiteY19" fmla="*/ 275361 h 3754581"/>
                    <a:gd name="connsiteX20" fmla="*/ 413041 w 4096008"/>
                    <a:gd name="connsiteY20" fmla="*/ 275361 h 3754581"/>
                    <a:gd name="connsiteX21" fmla="*/ 137680 w 4096008"/>
                    <a:gd name="connsiteY21" fmla="*/ 3479220 h 3754581"/>
                    <a:gd name="connsiteX22" fmla="*/ 206520 w 4096008"/>
                    <a:gd name="connsiteY22" fmla="*/ 3548060 h 3754581"/>
                    <a:gd name="connsiteX23" fmla="*/ 137680 w 4096008"/>
                    <a:gd name="connsiteY23" fmla="*/ 3616900 h 3754581"/>
                    <a:gd name="connsiteX24" fmla="*/ 275361 w 4096008"/>
                    <a:gd name="connsiteY24" fmla="*/ 3616901 h 3754581"/>
                    <a:gd name="connsiteX25" fmla="*/ 137680 w 4096008"/>
                    <a:gd name="connsiteY25" fmla="*/ 3754581 h 3754581"/>
                    <a:gd name="connsiteX26" fmla="*/ 275360 w 4096008"/>
                    <a:gd name="connsiteY26" fmla="*/ 3616901 h 3754581"/>
                    <a:gd name="connsiteX27" fmla="*/ 275361 w 4096008"/>
                    <a:gd name="connsiteY27" fmla="*/ 3479220 h 3754581"/>
                    <a:gd name="connsiteX0" fmla="*/ 165389 w 4123717"/>
                    <a:gd name="connsiteY0" fmla="*/ 3754581 h 3754581"/>
                    <a:gd name="connsiteX1" fmla="*/ 303069 w 4123717"/>
                    <a:gd name="connsiteY1" fmla="*/ 3616901 h 3754581"/>
                    <a:gd name="connsiteX2" fmla="*/ 165389 w 4123717"/>
                    <a:gd name="connsiteY2" fmla="*/ 3616901 h 3754581"/>
                    <a:gd name="connsiteX3" fmla="*/ 234229 w 4123717"/>
                    <a:gd name="connsiteY3" fmla="*/ 3548061 h 3754581"/>
                    <a:gd name="connsiteX4" fmla="*/ 165389 w 4123717"/>
                    <a:gd name="connsiteY4" fmla="*/ 3479221 h 3754581"/>
                    <a:gd name="connsiteX5" fmla="*/ 303070 w 4123717"/>
                    <a:gd name="connsiteY5" fmla="*/ 3479220 h 3754581"/>
                    <a:gd name="connsiteX6" fmla="*/ 303070 w 4123717"/>
                    <a:gd name="connsiteY6" fmla="*/ 137680 h 3754581"/>
                    <a:gd name="connsiteX7" fmla="*/ 440750 w 4123717"/>
                    <a:gd name="connsiteY7" fmla="*/ 0 h 3754581"/>
                    <a:gd name="connsiteX8" fmla="*/ 3986037 w 4123717"/>
                    <a:gd name="connsiteY8" fmla="*/ 0 h 3754581"/>
                    <a:gd name="connsiteX9" fmla="*/ 4123717 w 4123717"/>
                    <a:gd name="connsiteY9" fmla="*/ 137680 h 3754581"/>
                    <a:gd name="connsiteX10" fmla="*/ 3986037 w 4123717"/>
                    <a:gd name="connsiteY10" fmla="*/ 275360 h 3754581"/>
                    <a:gd name="connsiteX11" fmla="*/ 3848356 w 4123717"/>
                    <a:gd name="connsiteY11" fmla="*/ 275361 h 3754581"/>
                    <a:gd name="connsiteX12" fmla="*/ 3848356 w 4123717"/>
                    <a:gd name="connsiteY12" fmla="*/ 3616901 h 3754581"/>
                    <a:gd name="connsiteX13" fmla="*/ 3710676 w 4123717"/>
                    <a:gd name="connsiteY13" fmla="*/ 3754581 h 3754581"/>
                    <a:gd name="connsiteX14" fmla="*/ 165389 w 4123717"/>
                    <a:gd name="connsiteY14" fmla="*/ 3754581 h 3754581"/>
                    <a:gd name="connsiteX15" fmla="*/ 578431 w 4123717"/>
                    <a:gd name="connsiteY15" fmla="*/ 137680 h 3754581"/>
                    <a:gd name="connsiteX16" fmla="*/ 440751 w 4123717"/>
                    <a:gd name="connsiteY16" fmla="*/ 275360 h 3754581"/>
                    <a:gd name="connsiteX17" fmla="*/ 371911 w 4123717"/>
                    <a:gd name="connsiteY17" fmla="*/ 206520 h 3754581"/>
                    <a:gd name="connsiteX18" fmla="*/ 440751 w 4123717"/>
                    <a:gd name="connsiteY18" fmla="*/ 137680 h 3754581"/>
                    <a:gd name="connsiteX19" fmla="*/ 578431 w 4123717"/>
                    <a:gd name="connsiteY19" fmla="*/ 137680 h 3754581"/>
                    <a:gd name="connsiteX0" fmla="*/ 578431 w 4123717"/>
                    <a:gd name="connsiteY0" fmla="*/ 137680 h 3754581"/>
                    <a:gd name="connsiteX1" fmla="*/ 440751 w 4123717"/>
                    <a:gd name="connsiteY1" fmla="*/ 275360 h 3754581"/>
                    <a:gd name="connsiteX2" fmla="*/ 371911 w 4123717"/>
                    <a:gd name="connsiteY2" fmla="*/ 206520 h 3754581"/>
                    <a:gd name="connsiteX3" fmla="*/ 440751 w 4123717"/>
                    <a:gd name="connsiteY3" fmla="*/ 137680 h 3754581"/>
                    <a:gd name="connsiteX4" fmla="*/ 578431 w 4123717"/>
                    <a:gd name="connsiteY4" fmla="*/ 137680 h 3754581"/>
                    <a:gd name="connsiteX5" fmla="*/ 303070 w 4123717"/>
                    <a:gd name="connsiteY5" fmla="*/ 3616901 h 3754581"/>
                    <a:gd name="connsiteX6" fmla="*/ 165390 w 4123717"/>
                    <a:gd name="connsiteY6" fmla="*/ 3754581 h 3754581"/>
                    <a:gd name="connsiteX7" fmla="*/ 27710 w 4123717"/>
                    <a:gd name="connsiteY7" fmla="*/ 3616901 h 3754581"/>
                    <a:gd name="connsiteX8" fmla="*/ 165390 w 4123717"/>
                    <a:gd name="connsiteY8" fmla="*/ 3479221 h 3754581"/>
                    <a:gd name="connsiteX9" fmla="*/ 234230 w 4123717"/>
                    <a:gd name="connsiteY9" fmla="*/ 3548061 h 3754581"/>
                    <a:gd name="connsiteX10" fmla="*/ 165390 w 4123717"/>
                    <a:gd name="connsiteY10" fmla="*/ 3616901 h 3754581"/>
                    <a:gd name="connsiteX11" fmla="*/ 303070 w 4123717"/>
                    <a:gd name="connsiteY11" fmla="*/ 3616901 h 3754581"/>
                    <a:gd name="connsiteX0" fmla="*/ 303070 w 4123717"/>
                    <a:gd name="connsiteY0" fmla="*/ 3479220 h 3754581"/>
                    <a:gd name="connsiteX1" fmla="*/ 303070 w 4123717"/>
                    <a:gd name="connsiteY1" fmla="*/ 137680 h 3754581"/>
                    <a:gd name="connsiteX2" fmla="*/ 440750 w 4123717"/>
                    <a:gd name="connsiteY2" fmla="*/ 0 h 3754581"/>
                    <a:gd name="connsiteX3" fmla="*/ 3986037 w 4123717"/>
                    <a:gd name="connsiteY3" fmla="*/ 0 h 3754581"/>
                    <a:gd name="connsiteX4" fmla="*/ 4068299 w 4123717"/>
                    <a:gd name="connsiteY4" fmla="*/ 137680 h 3754581"/>
                    <a:gd name="connsiteX5" fmla="*/ 3986037 w 4123717"/>
                    <a:gd name="connsiteY5" fmla="*/ 275360 h 3754581"/>
                    <a:gd name="connsiteX6" fmla="*/ 3848356 w 4123717"/>
                    <a:gd name="connsiteY6" fmla="*/ 275361 h 3754581"/>
                    <a:gd name="connsiteX7" fmla="*/ 3848356 w 4123717"/>
                    <a:gd name="connsiteY7" fmla="*/ 3616901 h 3754581"/>
                    <a:gd name="connsiteX8" fmla="*/ 3710676 w 4123717"/>
                    <a:gd name="connsiteY8" fmla="*/ 3754581 h 3754581"/>
                    <a:gd name="connsiteX9" fmla="*/ 165389 w 4123717"/>
                    <a:gd name="connsiteY9" fmla="*/ 3754581 h 3754581"/>
                    <a:gd name="connsiteX10" fmla="*/ 0 w 4123717"/>
                    <a:gd name="connsiteY10" fmla="*/ 3616901 h 3754581"/>
                    <a:gd name="connsiteX11" fmla="*/ 165389 w 4123717"/>
                    <a:gd name="connsiteY11" fmla="*/ 3479221 h 3754581"/>
                    <a:gd name="connsiteX12" fmla="*/ 303070 w 4123717"/>
                    <a:gd name="connsiteY12" fmla="*/ 3479220 h 3754581"/>
                    <a:gd name="connsiteX13" fmla="*/ 440750 w 4123717"/>
                    <a:gd name="connsiteY13" fmla="*/ 0 h 3754581"/>
                    <a:gd name="connsiteX14" fmla="*/ 578430 w 4123717"/>
                    <a:gd name="connsiteY14" fmla="*/ 137680 h 3754581"/>
                    <a:gd name="connsiteX15" fmla="*/ 440750 w 4123717"/>
                    <a:gd name="connsiteY15" fmla="*/ 275360 h 3754581"/>
                    <a:gd name="connsiteX16" fmla="*/ 371910 w 4123717"/>
                    <a:gd name="connsiteY16" fmla="*/ 206520 h 3754581"/>
                    <a:gd name="connsiteX17" fmla="*/ 440750 w 4123717"/>
                    <a:gd name="connsiteY17" fmla="*/ 137680 h 3754581"/>
                    <a:gd name="connsiteX18" fmla="*/ 578431 w 4123717"/>
                    <a:gd name="connsiteY18" fmla="*/ 137680 h 3754581"/>
                    <a:gd name="connsiteX19" fmla="*/ 3848356 w 4123717"/>
                    <a:gd name="connsiteY19" fmla="*/ 275361 h 3754581"/>
                    <a:gd name="connsiteX20" fmla="*/ 440750 w 4123717"/>
                    <a:gd name="connsiteY20" fmla="*/ 275361 h 3754581"/>
                    <a:gd name="connsiteX21" fmla="*/ 165389 w 4123717"/>
                    <a:gd name="connsiteY21" fmla="*/ 3479220 h 3754581"/>
                    <a:gd name="connsiteX22" fmla="*/ 234229 w 4123717"/>
                    <a:gd name="connsiteY22" fmla="*/ 3548060 h 3754581"/>
                    <a:gd name="connsiteX23" fmla="*/ 165389 w 4123717"/>
                    <a:gd name="connsiteY23" fmla="*/ 3616900 h 3754581"/>
                    <a:gd name="connsiteX24" fmla="*/ 303070 w 4123717"/>
                    <a:gd name="connsiteY24" fmla="*/ 3616901 h 3754581"/>
                    <a:gd name="connsiteX25" fmla="*/ 165389 w 4123717"/>
                    <a:gd name="connsiteY25" fmla="*/ 3754581 h 3754581"/>
                    <a:gd name="connsiteX26" fmla="*/ 303069 w 4123717"/>
                    <a:gd name="connsiteY26" fmla="*/ 3616901 h 3754581"/>
                    <a:gd name="connsiteX27" fmla="*/ 303070 w 4123717"/>
                    <a:gd name="connsiteY27" fmla="*/ 3479220 h 3754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4123717" h="3754581" stroke="0" extrusionOk="0">
                      <a:moveTo>
                        <a:pt x="165389" y="3754581"/>
                      </a:moveTo>
                      <a:cubicBezTo>
                        <a:pt x="241428" y="3754581"/>
                        <a:pt x="303069" y="3692940"/>
                        <a:pt x="303069" y="3616901"/>
                      </a:cubicBezTo>
                      <a:lnTo>
                        <a:pt x="165389" y="3616901"/>
                      </a:lnTo>
                      <a:cubicBezTo>
                        <a:pt x="203408" y="3616901"/>
                        <a:pt x="234229" y="3586080"/>
                        <a:pt x="234229" y="3548061"/>
                      </a:cubicBezTo>
                      <a:cubicBezTo>
                        <a:pt x="234229" y="3510042"/>
                        <a:pt x="203408" y="3479221"/>
                        <a:pt x="165389" y="3479221"/>
                      </a:cubicBezTo>
                      <a:lnTo>
                        <a:pt x="303070" y="3479220"/>
                      </a:lnTo>
                      <a:lnTo>
                        <a:pt x="303070" y="137680"/>
                      </a:lnTo>
                      <a:cubicBezTo>
                        <a:pt x="303070" y="61641"/>
                        <a:pt x="364711" y="0"/>
                        <a:pt x="440750" y="0"/>
                      </a:cubicBezTo>
                      <a:lnTo>
                        <a:pt x="3986037" y="0"/>
                      </a:lnTo>
                      <a:cubicBezTo>
                        <a:pt x="4062076" y="0"/>
                        <a:pt x="4123717" y="61641"/>
                        <a:pt x="4123717" y="137680"/>
                      </a:cubicBezTo>
                      <a:cubicBezTo>
                        <a:pt x="4123717" y="213719"/>
                        <a:pt x="4062076" y="275360"/>
                        <a:pt x="3986037" y="275360"/>
                      </a:cubicBezTo>
                      <a:lnTo>
                        <a:pt x="3848356" y="275361"/>
                      </a:lnTo>
                      <a:lnTo>
                        <a:pt x="3848356" y="3616901"/>
                      </a:lnTo>
                      <a:cubicBezTo>
                        <a:pt x="3848356" y="3692940"/>
                        <a:pt x="3786715" y="3754581"/>
                        <a:pt x="3710676" y="3754581"/>
                      </a:cubicBezTo>
                      <a:lnTo>
                        <a:pt x="165389" y="3754581"/>
                      </a:lnTo>
                      <a:close/>
                      <a:moveTo>
                        <a:pt x="578431" y="137680"/>
                      </a:moveTo>
                      <a:cubicBezTo>
                        <a:pt x="578431" y="213719"/>
                        <a:pt x="516790" y="275360"/>
                        <a:pt x="440751" y="275360"/>
                      </a:cubicBezTo>
                      <a:cubicBezTo>
                        <a:pt x="402732" y="275360"/>
                        <a:pt x="371911" y="244539"/>
                        <a:pt x="371911" y="206520"/>
                      </a:cubicBezTo>
                      <a:cubicBezTo>
                        <a:pt x="371911" y="168501"/>
                        <a:pt x="402732" y="137680"/>
                        <a:pt x="440751" y="137680"/>
                      </a:cubicBezTo>
                      <a:lnTo>
                        <a:pt x="578431" y="137680"/>
                      </a:lnTo>
                      <a:close/>
                    </a:path>
                    <a:path w="4123717" h="3754581" fill="darkenLess" stroke="0" extrusionOk="0">
                      <a:moveTo>
                        <a:pt x="578431" y="137680"/>
                      </a:moveTo>
                      <a:cubicBezTo>
                        <a:pt x="578431" y="213719"/>
                        <a:pt x="516790" y="275360"/>
                        <a:pt x="440751" y="275360"/>
                      </a:cubicBezTo>
                      <a:cubicBezTo>
                        <a:pt x="402732" y="275360"/>
                        <a:pt x="371911" y="244539"/>
                        <a:pt x="371911" y="206520"/>
                      </a:cubicBezTo>
                      <a:cubicBezTo>
                        <a:pt x="371911" y="168501"/>
                        <a:pt x="402732" y="137680"/>
                        <a:pt x="440751" y="137680"/>
                      </a:cubicBezTo>
                      <a:lnTo>
                        <a:pt x="578431" y="137680"/>
                      </a:lnTo>
                      <a:close/>
                      <a:moveTo>
                        <a:pt x="303070" y="3616901"/>
                      </a:moveTo>
                      <a:cubicBezTo>
                        <a:pt x="303070" y="3692940"/>
                        <a:pt x="241429" y="3754581"/>
                        <a:pt x="165390" y="3754581"/>
                      </a:cubicBezTo>
                      <a:cubicBezTo>
                        <a:pt x="89351" y="3754581"/>
                        <a:pt x="27710" y="3692940"/>
                        <a:pt x="27710" y="3616901"/>
                      </a:cubicBezTo>
                      <a:cubicBezTo>
                        <a:pt x="27710" y="3540862"/>
                        <a:pt x="89351" y="3479221"/>
                        <a:pt x="165390" y="3479221"/>
                      </a:cubicBezTo>
                      <a:cubicBezTo>
                        <a:pt x="203409" y="3479221"/>
                        <a:pt x="234230" y="3510042"/>
                        <a:pt x="234230" y="3548061"/>
                      </a:cubicBezTo>
                      <a:cubicBezTo>
                        <a:pt x="234230" y="3586080"/>
                        <a:pt x="203409" y="3616901"/>
                        <a:pt x="165390" y="3616901"/>
                      </a:cubicBezTo>
                      <a:lnTo>
                        <a:pt x="303070" y="3616901"/>
                      </a:lnTo>
                      <a:close/>
                    </a:path>
                    <a:path w="4123717" h="3754581" fill="none" extrusionOk="0">
                      <a:moveTo>
                        <a:pt x="303070" y="3479220"/>
                      </a:moveTo>
                      <a:lnTo>
                        <a:pt x="303070" y="137680"/>
                      </a:lnTo>
                      <a:cubicBezTo>
                        <a:pt x="303070" y="61641"/>
                        <a:pt x="364711" y="0"/>
                        <a:pt x="440750" y="0"/>
                      </a:cubicBezTo>
                      <a:lnTo>
                        <a:pt x="3986037" y="0"/>
                      </a:lnTo>
                      <a:cubicBezTo>
                        <a:pt x="4062076" y="0"/>
                        <a:pt x="4068299" y="61641"/>
                        <a:pt x="4068299" y="137680"/>
                      </a:cubicBezTo>
                      <a:cubicBezTo>
                        <a:pt x="4068299" y="213719"/>
                        <a:pt x="4062076" y="275360"/>
                        <a:pt x="3986037" y="275360"/>
                      </a:cubicBezTo>
                      <a:lnTo>
                        <a:pt x="3848356" y="275361"/>
                      </a:lnTo>
                      <a:lnTo>
                        <a:pt x="3848356" y="3616901"/>
                      </a:lnTo>
                      <a:cubicBezTo>
                        <a:pt x="3848356" y="3692940"/>
                        <a:pt x="3786715" y="3754581"/>
                        <a:pt x="3710676" y="3754581"/>
                      </a:cubicBezTo>
                      <a:lnTo>
                        <a:pt x="165389" y="3754581"/>
                      </a:lnTo>
                      <a:cubicBezTo>
                        <a:pt x="89350" y="3754581"/>
                        <a:pt x="0" y="3692940"/>
                        <a:pt x="0" y="3616901"/>
                      </a:cubicBezTo>
                      <a:cubicBezTo>
                        <a:pt x="0" y="3540862"/>
                        <a:pt x="89350" y="3479221"/>
                        <a:pt x="165389" y="3479221"/>
                      </a:cubicBezTo>
                      <a:lnTo>
                        <a:pt x="303070" y="3479220"/>
                      </a:lnTo>
                      <a:close/>
                      <a:moveTo>
                        <a:pt x="440750" y="0"/>
                      </a:moveTo>
                      <a:cubicBezTo>
                        <a:pt x="516789" y="0"/>
                        <a:pt x="578430" y="61641"/>
                        <a:pt x="578430" y="137680"/>
                      </a:cubicBezTo>
                      <a:cubicBezTo>
                        <a:pt x="578430" y="213719"/>
                        <a:pt x="516789" y="275360"/>
                        <a:pt x="440750" y="275360"/>
                      </a:cubicBezTo>
                      <a:cubicBezTo>
                        <a:pt x="402731" y="275360"/>
                        <a:pt x="371910" y="244539"/>
                        <a:pt x="371910" y="206520"/>
                      </a:cubicBezTo>
                      <a:cubicBezTo>
                        <a:pt x="371910" y="168501"/>
                        <a:pt x="402731" y="137680"/>
                        <a:pt x="440750" y="137680"/>
                      </a:cubicBezTo>
                      <a:lnTo>
                        <a:pt x="578431" y="137680"/>
                      </a:lnTo>
                      <a:moveTo>
                        <a:pt x="3848356" y="275361"/>
                      </a:moveTo>
                      <a:lnTo>
                        <a:pt x="440750" y="275361"/>
                      </a:lnTo>
                      <a:moveTo>
                        <a:pt x="165389" y="3479220"/>
                      </a:moveTo>
                      <a:cubicBezTo>
                        <a:pt x="203408" y="3479220"/>
                        <a:pt x="234229" y="3510041"/>
                        <a:pt x="234229" y="3548060"/>
                      </a:cubicBezTo>
                      <a:cubicBezTo>
                        <a:pt x="234229" y="3586079"/>
                        <a:pt x="203408" y="3616900"/>
                        <a:pt x="165389" y="3616900"/>
                      </a:cubicBezTo>
                      <a:lnTo>
                        <a:pt x="303070" y="3616901"/>
                      </a:lnTo>
                      <a:moveTo>
                        <a:pt x="165389" y="3754581"/>
                      </a:moveTo>
                      <a:cubicBezTo>
                        <a:pt x="241428" y="3754581"/>
                        <a:pt x="303069" y="3692940"/>
                        <a:pt x="303069" y="3616901"/>
                      </a:cubicBezTo>
                      <a:cubicBezTo>
                        <a:pt x="303069" y="3571007"/>
                        <a:pt x="303070" y="3525114"/>
                        <a:pt x="303070" y="3479220"/>
                      </a:cubicBezTo>
                    </a:path>
                  </a:pathLst>
                </a:custGeom>
                <a:grpFill/>
                <a:ln w="571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" name="TextBox 2"/>
                <p:cNvSpPr txBox="1"/>
                <p:nvPr/>
              </p:nvSpPr>
              <p:spPr>
                <a:xfrm>
                  <a:off x="637309" y="3297374"/>
                  <a:ext cx="2978722" cy="2523768"/>
                </a:xfrm>
                <a:prstGeom prst="rect">
                  <a:avLst/>
                </a:prstGeom>
                <a:grpFill/>
                <a:ln w="57150">
                  <a:noFill/>
                </a:ln>
              </p:spPr>
              <p:txBody>
                <a:bodyPr wrap="square" rtlCol="0">
                  <a:spAutoFit/>
                  <a:scene3d>
                    <a:camera prst="orthographicFront"/>
                    <a:lightRig rig="soft" dir="t">
                      <a:rot lat="0" lon="0" rev="15600000"/>
                    </a:lightRig>
                  </a:scene3d>
                  <a:sp3d extrusionH="57150" prstMaterial="softEdge">
                    <a:bevelT w="25400" h="38100"/>
                  </a:sp3d>
                </a:bodyPr>
                <a:lstStyle/>
                <a:p>
                  <a:r>
                    <a:rPr lang="bn-BD" sz="2800" b="1" dirty="0" smtClean="0">
                      <a:ln/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মোঃ মিজানুর রহমান</a:t>
                  </a:r>
                </a:p>
                <a:p>
                  <a:r>
                    <a:rPr lang="bn-BD" sz="2800" b="1" dirty="0" smtClean="0">
                      <a:ln/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সহকারী শিক্ষক</a:t>
                  </a:r>
                </a:p>
                <a:p>
                  <a:r>
                    <a:rPr lang="bn-BD" sz="2800" b="1" dirty="0" smtClean="0">
                      <a:ln/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দত্তগ্রাম সরকারি প্রাথমিক বিদ্যালয়</a:t>
                  </a:r>
                </a:p>
                <a:p>
                  <a:r>
                    <a:rPr lang="bn-BD" sz="2800" b="1" dirty="0" smtClean="0">
                      <a:ln/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কুলাউড়া, মৌলভীবাজার।</a:t>
                  </a:r>
                </a:p>
                <a:p>
                  <a:r>
                    <a:rPr lang="bn-BD" b="1" dirty="0" smtClean="0">
                      <a:ln/>
                      <a:latin typeface="NikoshBAN" panose="02000000000000000000" pitchFamily="2" charset="0"/>
                      <a:cs typeface="NikoshBAN" panose="02000000000000000000" pitchFamily="2" charset="0"/>
                    </a:rPr>
                    <a:t>mizan.mafu@gmail.com</a:t>
                  </a:r>
                  <a:endParaRPr lang="en-US" b="1" dirty="0">
                    <a:ln/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grpSp>
            <p:nvGrpSpPr>
              <p:cNvPr id="5" name="Group 4"/>
              <p:cNvGrpSpPr/>
              <p:nvPr/>
            </p:nvGrpSpPr>
            <p:grpSpPr>
              <a:xfrm>
                <a:off x="3053999" y="914410"/>
                <a:ext cx="2867435" cy="1163781"/>
                <a:chOff x="3934687" y="1470946"/>
                <a:chExt cx="2092040" cy="707886"/>
              </a:xfrm>
              <a:solidFill>
                <a:schemeClr val="accent3">
                  <a:lumMod val="20000"/>
                  <a:lumOff val="80000"/>
                </a:schemeClr>
              </a:solidFill>
            </p:grpSpPr>
            <p:sp>
              <p:nvSpPr>
                <p:cNvPr id="6" name="Flowchart: Terminator 5"/>
                <p:cNvSpPr/>
                <p:nvPr/>
              </p:nvSpPr>
              <p:spPr>
                <a:xfrm>
                  <a:off x="3934687" y="1470946"/>
                  <a:ext cx="2092040" cy="707886"/>
                </a:xfrm>
                <a:prstGeom prst="flowChartTerminator">
                  <a:avLst/>
                </a:prstGeom>
                <a:grpFill/>
                <a:ln w="571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4103229" y="1583200"/>
                  <a:ext cx="1757722" cy="425586"/>
                </a:xfrm>
                <a:prstGeom prst="rect">
                  <a:avLst/>
                </a:prstGeom>
                <a:grpFill/>
                <a:ln w="57150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bn-BD" sz="4400" b="1" dirty="0" smtClean="0">
                      <a:effectLst>
                        <a:glow rad="228600">
                          <a:schemeClr val="accent6">
                            <a:satMod val="175000"/>
                            <a:alpha val="40000"/>
                          </a:schemeClr>
                        </a:glo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পরিচিতি</a:t>
                  </a:r>
                  <a:endParaRPr lang="en-US" sz="4400" b="1" dirty="0">
                    <a:effectLst>
                      <a:glow rad="2286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4648196" y="2702049"/>
                <a:ext cx="4035691" cy="3754581"/>
                <a:chOff x="4825802" y="2702049"/>
                <a:chExt cx="3858993" cy="3754581"/>
              </a:xfrm>
              <a:solidFill>
                <a:srgbClr val="FFFF99"/>
              </a:solidFill>
            </p:grpSpPr>
            <p:sp>
              <p:nvSpPr>
                <p:cNvPr id="9" name="Vertical Scroll 8"/>
                <p:cNvSpPr/>
                <p:nvPr/>
              </p:nvSpPr>
              <p:spPr>
                <a:xfrm>
                  <a:off x="4825802" y="2702049"/>
                  <a:ext cx="3858993" cy="3754581"/>
                </a:xfrm>
                <a:custGeom>
                  <a:avLst/>
                  <a:gdLst>
                    <a:gd name="connsiteX0" fmla="*/ 130753 w 4021836"/>
                    <a:gd name="connsiteY0" fmla="*/ 3754581 h 3754581"/>
                    <a:gd name="connsiteX1" fmla="*/ 261506 w 4021836"/>
                    <a:gd name="connsiteY1" fmla="*/ 3623828 h 3754581"/>
                    <a:gd name="connsiteX2" fmla="*/ 130753 w 4021836"/>
                    <a:gd name="connsiteY2" fmla="*/ 3623828 h 3754581"/>
                    <a:gd name="connsiteX3" fmla="*/ 196130 w 4021836"/>
                    <a:gd name="connsiteY3" fmla="*/ 3558451 h 3754581"/>
                    <a:gd name="connsiteX4" fmla="*/ 130753 w 4021836"/>
                    <a:gd name="connsiteY4" fmla="*/ 3493074 h 3754581"/>
                    <a:gd name="connsiteX5" fmla="*/ 261507 w 4021836"/>
                    <a:gd name="connsiteY5" fmla="*/ 3493074 h 3754581"/>
                    <a:gd name="connsiteX6" fmla="*/ 261507 w 4021836"/>
                    <a:gd name="connsiteY6" fmla="*/ 130753 h 3754581"/>
                    <a:gd name="connsiteX7" fmla="*/ 392260 w 4021836"/>
                    <a:gd name="connsiteY7" fmla="*/ 0 h 3754581"/>
                    <a:gd name="connsiteX8" fmla="*/ 3891083 w 4021836"/>
                    <a:gd name="connsiteY8" fmla="*/ 0 h 3754581"/>
                    <a:gd name="connsiteX9" fmla="*/ 4021836 w 4021836"/>
                    <a:gd name="connsiteY9" fmla="*/ 130753 h 3754581"/>
                    <a:gd name="connsiteX10" fmla="*/ 3891083 w 4021836"/>
                    <a:gd name="connsiteY10" fmla="*/ 261506 h 3754581"/>
                    <a:gd name="connsiteX11" fmla="*/ 3760329 w 4021836"/>
                    <a:gd name="connsiteY11" fmla="*/ 261507 h 3754581"/>
                    <a:gd name="connsiteX12" fmla="*/ 3760329 w 4021836"/>
                    <a:gd name="connsiteY12" fmla="*/ 3623828 h 3754581"/>
                    <a:gd name="connsiteX13" fmla="*/ 3629576 w 4021836"/>
                    <a:gd name="connsiteY13" fmla="*/ 3754581 h 3754581"/>
                    <a:gd name="connsiteX14" fmla="*/ 130753 w 4021836"/>
                    <a:gd name="connsiteY14" fmla="*/ 3754581 h 3754581"/>
                    <a:gd name="connsiteX15" fmla="*/ 523013 w 4021836"/>
                    <a:gd name="connsiteY15" fmla="*/ 130753 h 3754581"/>
                    <a:gd name="connsiteX16" fmla="*/ 392260 w 4021836"/>
                    <a:gd name="connsiteY16" fmla="*/ 261506 h 3754581"/>
                    <a:gd name="connsiteX17" fmla="*/ 326883 w 4021836"/>
                    <a:gd name="connsiteY17" fmla="*/ 196129 h 3754581"/>
                    <a:gd name="connsiteX18" fmla="*/ 392260 w 4021836"/>
                    <a:gd name="connsiteY18" fmla="*/ 130752 h 3754581"/>
                    <a:gd name="connsiteX19" fmla="*/ 523013 w 4021836"/>
                    <a:gd name="connsiteY19" fmla="*/ 130753 h 3754581"/>
                    <a:gd name="connsiteX0" fmla="*/ 523013 w 4021836"/>
                    <a:gd name="connsiteY0" fmla="*/ 130753 h 3754581"/>
                    <a:gd name="connsiteX1" fmla="*/ 392260 w 4021836"/>
                    <a:gd name="connsiteY1" fmla="*/ 261506 h 3754581"/>
                    <a:gd name="connsiteX2" fmla="*/ 326883 w 4021836"/>
                    <a:gd name="connsiteY2" fmla="*/ 196129 h 3754581"/>
                    <a:gd name="connsiteX3" fmla="*/ 392260 w 4021836"/>
                    <a:gd name="connsiteY3" fmla="*/ 130752 h 3754581"/>
                    <a:gd name="connsiteX4" fmla="*/ 523013 w 4021836"/>
                    <a:gd name="connsiteY4" fmla="*/ 130753 h 3754581"/>
                    <a:gd name="connsiteX5" fmla="*/ 261507 w 4021836"/>
                    <a:gd name="connsiteY5" fmla="*/ 3623828 h 3754581"/>
                    <a:gd name="connsiteX6" fmla="*/ 130754 w 4021836"/>
                    <a:gd name="connsiteY6" fmla="*/ 3754581 h 3754581"/>
                    <a:gd name="connsiteX7" fmla="*/ 1 w 4021836"/>
                    <a:gd name="connsiteY7" fmla="*/ 3623828 h 3754581"/>
                    <a:gd name="connsiteX8" fmla="*/ 130754 w 4021836"/>
                    <a:gd name="connsiteY8" fmla="*/ 3493075 h 3754581"/>
                    <a:gd name="connsiteX9" fmla="*/ 196131 w 4021836"/>
                    <a:gd name="connsiteY9" fmla="*/ 3558452 h 3754581"/>
                    <a:gd name="connsiteX10" fmla="*/ 130754 w 4021836"/>
                    <a:gd name="connsiteY10" fmla="*/ 3623829 h 3754581"/>
                    <a:gd name="connsiteX11" fmla="*/ 261507 w 4021836"/>
                    <a:gd name="connsiteY11" fmla="*/ 3623828 h 3754581"/>
                    <a:gd name="connsiteX0" fmla="*/ 261507 w 4021836"/>
                    <a:gd name="connsiteY0" fmla="*/ 3493074 h 3754581"/>
                    <a:gd name="connsiteX1" fmla="*/ 261507 w 4021836"/>
                    <a:gd name="connsiteY1" fmla="*/ 130753 h 3754581"/>
                    <a:gd name="connsiteX2" fmla="*/ 392260 w 4021836"/>
                    <a:gd name="connsiteY2" fmla="*/ 0 h 3754581"/>
                    <a:gd name="connsiteX3" fmla="*/ 3891083 w 4021836"/>
                    <a:gd name="connsiteY3" fmla="*/ 0 h 3754581"/>
                    <a:gd name="connsiteX4" fmla="*/ 4021836 w 4021836"/>
                    <a:gd name="connsiteY4" fmla="*/ 130753 h 3754581"/>
                    <a:gd name="connsiteX5" fmla="*/ 3891083 w 4021836"/>
                    <a:gd name="connsiteY5" fmla="*/ 261506 h 3754581"/>
                    <a:gd name="connsiteX6" fmla="*/ 3760329 w 4021836"/>
                    <a:gd name="connsiteY6" fmla="*/ 261507 h 3754581"/>
                    <a:gd name="connsiteX7" fmla="*/ 3760329 w 4021836"/>
                    <a:gd name="connsiteY7" fmla="*/ 3623828 h 3754581"/>
                    <a:gd name="connsiteX8" fmla="*/ 3629576 w 4021836"/>
                    <a:gd name="connsiteY8" fmla="*/ 3754581 h 3754581"/>
                    <a:gd name="connsiteX9" fmla="*/ 130753 w 4021836"/>
                    <a:gd name="connsiteY9" fmla="*/ 3754581 h 3754581"/>
                    <a:gd name="connsiteX10" fmla="*/ 0 w 4021836"/>
                    <a:gd name="connsiteY10" fmla="*/ 3623828 h 3754581"/>
                    <a:gd name="connsiteX11" fmla="*/ 130753 w 4021836"/>
                    <a:gd name="connsiteY11" fmla="*/ 3493075 h 3754581"/>
                    <a:gd name="connsiteX12" fmla="*/ 261507 w 4021836"/>
                    <a:gd name="connsiteY12" fmla="*/ 3493074 h 3754581"/>
                    <a:gd name="connsiteX13" fmla="*/ 392260 w 4021836"/>
                    <a:gd name="connsiteY13" fmla="*/ 0 h 3754581"/>
                    <a:gd name="connsiteX14" fmla="*/ 523013 w 4021836"/>
                    <a:gd name="connsiteY14" fmla="*/ 130753 h 3754581"/>
                    <a:gd name="connsiteX15" fmla="*/ 392260 w 4021836"/>
                    <a:gd name="connsiteY15" fmla="*/ 261506 h 3754581"/>
                    <a:gd name="connsiteX16" fmla="*/ 326883 w 4021836"/>
                    <a:gd name="connsiteY16" fmla="*/ 196129 h 3754581"/>
                    <a:gd name="connsiteX17" fmla="*/ 392260 w 4021836"/>
                    <a:gd name="connsiteY17" fmla="*/ 130752 h 3754581"/>
                    <a:gd name="connsiteX18" fmla="*/ 523013 w 4021836"/>
                    <a:gd name="connsiteY18" fmla="*/ 130753 h 3754581"/>
                    <a:gd name="connsiteX19" fmla="*/ 3760329 w 4021836"/>
                    <a:gd name="connsiteY19" fmla="*/ 261507 h 3754581"/>
                    <a:gd name="connsiteX20" fmla="*/ 392260 w 4021836"/>
                    <a:gd name="connsiteY20" fmla="*/ 261507 h 3754581"/>
                    <a:gd name="connsiteX21" fmla="*/ 130753 w 4021836"/>
                    <a:gd name="connsiteY21" fmla="*/ 3493074 h 3754581"/>
                    <a:gd name="connsiteX22" fmla="*/ 196130 w 4021836"/>
                    <a:gd name="connsiteY22" fmla="*/ 3558451 h 3754581"/>
                    <a:gd name="connsiteX23" fmla="*/ 130753 w 4021836"/>
                    <a:gd name="connsiteY23" fmla="*/ 3623828 h 3754581"/>
                    <a:gd name="connsiteX24" fmla="*/ 261507 w 4021836"/>
                    <a:gd name="connsiteY24" fmla="*/ 3623828 h 3754581"/>
                    <a:gd name="connsiteX25" fmla="*/ 130753 w 4021836"/>
                    <a:gd name="connsiteY25" fmla="*/ 3754581 h 3754581"/>
                    <a:gd name="connsiteX26" fmla="*/ 261506 w 4021836"/>
                    <a:gd name="connsiteY26" fmla="*/ 3623828 h 3754581"/>
                    <a:gd name="connsiteX27" fmla="*/ 261507 w 4021836"/>
                    <a:gd name="connsiteY27" fmla="*/ 3493074 h 3754581"/>
                    <a:gd name="connsiteX0" fmla="*/ 130753 w 4021836"/>
                    <a:gd name="connsiteY0" fmla="*/ 3754581 h 3754581"/>
                    <a:gd name="connsiteX1" fmla="*/ 261506 w 4021836"/>
                    <a:gd name="connsiteY1" fmla="*/ 3623828 h 3754581"/>
                    <a:gd name="connsiteX2" fmla="*/ 130753 w 4021836"/>
                    <a:gd name="connsiteY2" fmla="*/ 3623828 h 3754581"/>
                    <a:gd name="connsiteX3" fmla="*/ 196130 w 4021836"/>
                    <a:gd name="connsiteY3" fmla="*/ 3558451 h 3754581"/>
                    <a:gd name="connsiteX4" fmla="*/ 130753 w 4021836"/>
                    <a:gd name="connsiteY4" fmla="*/ 3493074 h 3754581"/>
                    <a:gd name="connsiteX5" fmla="*/ 261507 w 4021836"/>
                    <a:gd name="connsiteY5" fmla="*/ 3493074 h 3754581"/>
                    <a:gd name="connsiteX6" fmla="*/ 261507 w 4021836"/>
                    <a:gd name="connsiteY6" fmla="*/ 130753 h 3754581"/>
                    <a:gd name="connsiteX7" fmla="*/ 392260 w 4021836"/>
                    <a:gd name="connsiteY7" fmla="*/ 0 h 3754581"/>
                    <a:gd name="connsiteX8" fmla="*/ 3891083 w 4021836"/>
                    <a:gd name="connsiteY8" fmla="*/ 0 h 3754581"/>
                    <a:gd name="connsiteX9" fmla="*/ 4021836 w 4021836"/>
                    <a:gd name="connsiteY9" fmla="*/ 130753 h 3754581"/>
                    <a:gd name="connsiteX10" fmla="*/ 3891083 w 4021836"/>
                    <a:gd name="connsiteY10" fmla="*/ 261506 h 3754581"/>
                    <a:gd name="connsiteX11" fmla="*/ 3760329 w 4021836"/>
                    <a:gd name="connsiteY11" fmla="*/ 261507 h 3754581"/>
                    <a:gd name="connsiteX12" fmla="*/ 3760329 w 4021836"/>
                    <a:gd name="connsiteY12" fmla="*/ 3623828 h 3754581"/>
                    <a:gd name="connsiteX13" fmla="*/ 3629576 w 4021836"/>
                    <a:gd name="connsiteY13" fmla="*/ 3754581 h 3754581"/>
                    <a:gd name="connsiteX14" fmla="*/ 130753 w 4021836"/>
                    <a:gd name="connsiteY14" fmla="*/ 3754581 h 3754581"/>
                    <a:gd name="connsiteX15" fmla="*/ 523013 w 4021836"/>
                    <a:gd name="connsiteY15" fmla="*/ 130753 h 3754581"/>
                    <a:gd name="connsiteX16" fmla="*/ 392260 w 4021836"/>
                    <a:gd name="connsiteY16" fmla="*/ 261506 h 3754581"/>
                    <a:gd name="connsiteX17" fmla="*/ 326883 w 4021836"/>
                    <a:gd name="connsiteY17" fmla="*/ 196129 h 3754581"/>
                    <a:gd name="connsiteX18" fmla="*/ 392260 w 4021836"/>
                    <a:gd name="connsiteY18" fmla="*/ 130752 h 3754581"/>
                    <a:gd name="connsiteX19" fmla="*/ 523013 w 4021836"/>
                    <a:gd name="connsiteY19" fmla="*/ 130753 h 3754581"/>
                    <a:gd name="connsiteX0" fmla="*/ 523013 w 4021836"/>
                    <a:gd name="connsiteY0" fmla="*/ 130753 h 3754581"/>
                    <a:gd name="connsiteX1" fmla="*/ 392260 w 4021836"/>
                    <a:gd name="connsiteY1" fmla="*/ 261506 h 3754581"/>
                    <a:gd name="connsiteX2" fmla="*/ 326883 w 4021836"/>
                    <a:gd name="connsiteY2" fmla="*/ 196129 h 3754581"/>
                    <a:gd name="connsiteX3" fmla="*/ 392260 w 4021836"/>
                    <a:gd name="connsiteY3" fmla="*/ 130752 h 3754581"/>
                    <a:gd name="connsiteX4" fmla="*/ 523013 w 4021836"/>
                    <a:gd name="connsiteY4" fmla="*/ 130753 h 3754581"/>
                    <a:gd name="connsiteX5" fmla="*/ 261507 w 4021836"/>
                    <a:gd name="connsiteY5" fmla="*/ 3623828 h 3754581"/>
                    <a:gd name="connsiteX6" fmla="*/ 130754 w 4021836"/>
                    <a:gd name="connsiteY6" fmla="*/ 3754581 h 3754581"/>
                    <a:gd name="connsiteX7" fmla="*/ 1 w 4021836"/>
                    <a:gd name="connsiteY7" fmla="*/ 3623828 h 3754581"/>
                    <a:gd name="connsiteX8" fmla="*/ 130754 w 4021836"/>
                    <a:gd name="connsiteY8" fmla="*/ 3493075 h 3754581"/>
                    <a:gd name="connsiteX9" fmla="*/ 196131 w 4021836"/>
                    <a:gd name="connsiteY9" fmla="*/ 3558452 h 3754581"/>
                    <a:gd name="connsiteX10" fmla="*/ 130754 w 4021836"/>
                    <a:gd name="connsiteY10" fmla="*/ 3623829 h 3754581"/>
                    <a:gd name="connsiteX11" fmla="*/ 261507 w 4021836"/>
                    <a:gd name="connsiteY11" fmla="*/ 3623828 h 3754581"/>
                    <a:gd name="connsiteX0" fmla="*/ 261507 w 4021836"/>
                    <a:gd name="connsiteY0" fmla="*/ 3493074 h 3754581"/>
                    <a:gd name="connsiteX1" fmla="*/ 261507 w 4021836"/>
                    <a:gd name="connsiteY1" fmla="*/ 130753 h 3754581"/>
                    <a:gd name="connsiteX2" fmla="*/ 392260 w 4021836"/>
                    <a:gd name="connsiteY2" fmla="*/ 0 h 3754581"/>
                    <a:gd name="connsiteX3" fmla="*/ 3891083 w 4021836"/>
                    <a:gd name="connsiteY3" fmla="*/ 0 h 3754581"/>
                    <a:gd name="connsiteX4" fmla="*/ 3980273 w 4021836"/>
                    <a:gd name="connsiteY4" fmla="*/ 130753 h 3754581"/>
                    <a:gd name="connsiteX5" fmla="*/ 3891083 w 4021836"/>
                    <a:gd name="connsiteY5" fmla="*/ 261506 h 3754581"/>
                    <a:gd name="connsiteX6" fmla="*/ 3760329 w 4021836"/>
                    <a:gd name="connsiteY6" fmla="*/ 261507 h 3754581"/>
                    <a:gd name="connsiteX7" fmla="*/ 3760329 w 4021836"/>
                    <a:gd name="connsiteY7" fmla="*/ 3623828 h 3754581"/>
                    <a:gd name="connsiteX8" fmla="*/ 3629576 w 4021836"/>
                    <a:gd name="connsiteY8" fmla="*/ 3754581 h 3754581"/>
                    <a:gd name="connsiteX9" fmla="*/ 130753 w 4021836"/>
                    <a:gd name="connsiteY9" fmla="*/ 3754581 h 3754581"/>
                    <a:gd name="connsiteX10" fmla="*/ 0 w 4021836"/>
                    <a:gd name="connsiteY10" fmla="*/ 3623828 h 3754581"/>
                    <a:gd name="connsiteX11" fmla="*/ 130753 w 4021836"/>
                    <a:gd name="connsiteY11" fmla="*/ 3493075 h 3754581"/>
                    <a:gd name="connsiteX12" fmla="*/ 261507 w 4021836"/>
                    <a:gd name="connsiteY12" fmla="*/ 3493074 h 3754581"/>
                    <a:gd name="connsiteX13" fmla="*/ 392260 w 4021836"/>
                    <a:gd name="connsiteY13" fmla="*/ 0 h 3754581"/>
                    <a:gd name="connsiteX14" fmla="*/ 523013 w 4021836"/>
                    <a:gd name="connsiteY14" fmla="*/ 130753 h 3754581"/>
                    <a:gd name="connsiteX15" fmla="*/ 392260 w 4021836"/>
                    <a:gd name="connsiteY15" fmla="*/ 261506 h 3754581"/>
                    <a:gd name="connsiteX16" fmla="*/ 326883 w 4021836"/>
                    <a:gd name="connsiteY16" fmla="*/ 196129 h 3754581"/>
                    <a:gd name="connsiteX17" fmla="*/ 392260 w 4021836"/>
                    <a:gd name="connsiteY17" fmla="*/ 130752 h 3754581"/>
                    <a:gd name="connsiteX18" fmla="*/ 523013 w 4021836"/>
                    <a:gd name="connsiteY18" fmla="*/ 130753 h 3754581"/>
                    <a:gd name="connsiteX19" fmla="*/ 3760329 w 4021836"/>
                    <a:gd name="connsiteY19" fmla="*/ 261507 h 3754581"/>
                    <a:gd name="connsiteX20" fmla="*/ 392260 w 4021836"/>
                    <a:gd name="connsiteY20" fmla="*/ 261507 h 3754581"/>
                    <a:gd name="connsiteX21" fmla="*/ 130753 w 4021836"/>
                    <a:gd name="connsiteY21" fmla="*/ 3493074 h 3754581"/>
                    <a:gd name="connsiteX22" fmla="*/ 196130 w 4021836"/>
                    <a:gd name="connsiteY22" fmla="*/ 3558451 h 3754581"/>
                    <a:gd name="connsiteX23" fmla="*/ 130753 w 4021836"/>
                    <a:gd name="connsiteY23" fmla="*/ 3623828 h 3754581"/>
                    <a:gd name="connsiteX24" fmla="*/ 261507 w 4021836"/>
                    <a:gd name="connsiteY24" fmla="*/ 3623828 h 3754581"/>
                    <a:gd name="connsiteX25" fmla="*/ 130753 w 4021836"/>
                    <a:gd name="connsiteY25" fmla="*/ 3754581 h 3754581"/>
                    <a:gd name="connsiteX26" fmla="*/ 261506 w 4021836"/>
                    <a:gd name="connsiteY26" fmla="*/ 3623828 h 3754581"/>
                    <a:gd name="connsiteX27" fmla="*/ 261507 w 4021836"/>
                    <a:gd name="connsiteY27" fmla="*/ 3493074 h 3754581"/>
                    <a:gd name="connsiteX0" fmla="*/ 144608 w 4035691"/>
                    <a:gd name="connsiteY0" fmla="*/ 3754581 h 3754581"/>
                    <a:gd name="connsiteX1" fmla="*/ 275361 w 4035691"/>
                    <a:gd name="connsiteY1" fmla="*/ 3623828 h 3754581"/>
                    <a:gd name="connsiteX2" fmla="*/ 144608 w 4035691"/>
                    <a:gd name="connsiteY2" fmla="*/ 3623828 h 3754581"/>
                    <a:gd name="connsiteX3" fmla="*/ 209985 w 4035691"/>
                    <a:gd name="connsiteY3" fmla="*/ 3558451 h 3754581"/>
                    <a:gd name="connsiteX4" fmla="*/ 144608 w 4035691"/>
                    <a:gd name="connsiteY4" fmla="*/ 3493074 h 3754581"/>
                    <a:gd name="connsiteX5" fmla="*/ 275362 w 4035691"/>
                    <a:gd name="connsiteY5" fmla="*/ 3493074 h 3754581"/>
                    <a:gd name="connsiteX6" fmla="*/ 275362 w 4035691"/>
                    <a:gd name="connsiteY6" fmla="*/ 130753 h 3754581"/>
                    <a:gd name="connsiteX7" fmla="*/ 406115 w 4035691"/>
                    <a:gd name="connsiteY7" fmla="*/ 0 h 3754581"/>
                    <a:gd name="connsiteX8" fmla="*/ 3904938 w 4035691"/>
                    <a:gd name="connsiteY8" fmla="*/ 0 h 3754581"/>
                    <a:gd name="connsiteX9" fmla="*/ 4035691 w 4035691"/>
                    <a:gd name="connsiteY9" fmla="*/ 130753 h 3754581"/>
                    <a:gd name="connsiteX10" fmla="*/ 3904938 w 4035691"/>
                    <a:gd name="connsiteY10" fmla="*/ 261506 h 3754581"/>
                    <a:gd name="connsiteX11" fmla="*/ 3774184 w 4035691"/>
                    <a:gd name="connsiteY11" fmla="*/ 261507 h 3754581"/>
                    <a:gd name="connsiteX12" fmla="*/ 3774184 w 4035691"/>
                    <a:gd name="connsiteY12" fmla="*/ 3623828 h 3754581"/>
                    <a:gd name="connsiteX13" fmla="*/ 3643431 w 4035691"/>
                    <a:gd name="connsiteY13" fmla="*/ 3754581 h 3754581"/>
                    <a:gd name="connsiteX14" fmla="*/ 144608 w 4035691"/>
                    <a:gd name="connsiteY14" fmla="*/ 3754581 h 3754581"/>
                    <a:gd name="connsiteX15" fmla="*/ 536868 w 4035691"/>
                    <a:gd name="connsiteY15" fmla="*/ 130753 h 3754581"/>
                    <a:gd name="connsiteX16" fmla="*/ 406115 w 4035691"/>
                    <a:gd name="connsiteY16" fmla="*/ 261506 h 3754581"/>
                    <a:gd name="connsiteX17" fmla="*/ 340738 w 4035691"/>
                    <a:gd name="connsiteY17" fmla="*/ 196129 h 3754581"/>
                    <a:gd name="connsiteX18" fmla="*/ 406115 w 4035691"/>
                    <a:gd name="connsiteY18" fmla="*/ 130752 h 3754581"/>
                    <a:gd name="connsiteX19" fmla="*/ 536868 w 4035691"/>
                    <a:gd name="connsiteY19" fmla="*/ 130753 h 3754581"/>
                    <a:gd name="connsiteX0" fmla="*/ 536868 w 4035691"/>
                    <a:gd name="connsiteY0" fmla="*/ 130753 h 3754581"/>
                    <a:gd name="connsiteX1" fmla="*/ 406115 w 4035691"/>
                    <a:gd name="connsiteY1" fmla="*/ 261506 h 3754581"/>
                    <a:gd name="connsiteX2" fmla="*/ 340738 w 4035691"/>
                    <a:gd name="connsiteY2" fmla="*/ 196129 h 3754581"/>
                    <a:gd name="connsiteX3" fmla="*/ 406115 w 4035691"/>
                    <a:gd name="connsiteY3" fmla="*/ 130752 h 3754581"/>
                    <a:gd name="connsiteX4" fmla="*/ 536868 w 4035691"/>
                    <a:gd name="connsiteY4" fmla="*/ 130753 h 3754581"/>
                    <a:gd name="connsiteX5" fmla="*/ 275362 w 4035691"/>
                    <a:gd name="connsiteY5" fmla="*/ 3623828 h 3754581"/>
                    <a:gd name="connsiteX6" fmla="*/ 144609 w 4035691"/>
                    <a:gd name="connsiteY6" fmla="*/ 3754581 h 3754581"/>
                    <a:gd name="connsiteX7" fmla="*/ 13856 w 4035691"/>
                    <a:gd name="connsiteY7" fmla="*/ 3623828 h 3754581"/>
                    <a:gd name="connsiteX8" fmla="*/ 144609 w 4035691"/>
                    <a:gd name="connsiteY8" fmla="*/ 3493075 h 3754581"/>
                    <a:gd name="connsiteX9" fmla="*/ 209986 w 4035691"/>
                    <a:gd name="connsiteY9" fmla="*/ 3558452 h 3754581"/>
                    <a:gd name="connsiteX10" fmla="*/ 144609 w 4035691"/>
                    <a:gd name="connsiteY10" fmla="*/ 3623829 h 3754581"/>
                    <a:gd name="connsiteX11" fmla="*/ 275362 w 4035691"/>
                    <a:gd name="connsiteY11" fmla="*/ 3623828 h 3754581"/>
                    <a:gd name="connsiteX0" fmla="*/ 275362 w 4035691"/>
                    <a:gd name="connsiteY0" fmla="*/ 3493074 h 3754581"/>
                    <a:gd name="connsiteX1" fmla="*/ 275362 w 4035691"/>
                    <a:gd name="connsiteY1" fmla="*/ 130753 h 3754581"/>
                    <a:gd name="connsiteX2" fmla="*/ 406115 w 4035691"/>
                    <a:gd name="connsiteY2" fmla="*/ 0 h 3754581"/>
                    <a:gd name="connsiteX3" fmla="*/ 3904938 w 4035691"/>
                    <a:gd name="connsiteY3" fmla="*/ 0 h 3754581"/>
                    <a:gd name="connsiteX4" fmla="*/ 3994128 w 4035691"/>
                    <a:gd name="connsiteY4" fmla="*/ 130753 h 3754581"/>
                    <a:gd name="connsiteX5" fmla="*/ 3904938 w 4035691"/>
                    <a:gd name="connsiteY5" fmla="*/ 261506 h 3754581"/>
                    <a:gd name="connsiteX6" fmla="*/ 3774184 w 4035691"/>
                    <a:gd name="connsiteY6" fmla="*/ 261507 h 3754581"/>
                    <a:gd name="connsiteX7" fmla="*/ 3774184 w 4035691"/>
                    <a:gd name="connsiteY7" fmla="*/ 3623828 h 3754581"/>
                    <a:gd name="connsiteX8" fmla="*/ 3643431 w 4035691"/>
                    <a:gd name="connsiteY8" fmla="*/ 3754581 h 3754581"/>
                    <a:gd name="connsiteX9" fmla="*/ 144608 w 4035691"/>
                    <a:gd name="connsiteY9" fmla="*/ 3754581 h 3754581"/>
                    <a:gd name="connsiteX10" fmla="*/ 0 w 4035691"/>
                    <a:gd name="connsiteY10" fmla="*/ 3623828 h 3754581"/>
                    <a:gd name="connsiteX11" fmla="*/ 144608 w 4035691"/>
                    <a:gd name="connsiteY11" fmla="*/ 3493075 h 3754581"/>
                    <a:gd name="connsiteX12" fmla="*/ 275362 w 4035691"/>
                    <a:gd name="connsiteY12" fmla="*/ 3493074 h 3754581"/>
                    <a:gd name="connsiteX13" fmla="*/ 406115 w 4035691"/>
                    <a:gd name="connsiteY13" fmla="*/ 0 h 3754581"/>
                    <a:gd name="connsiteX14" fmla="*/ 536868 w 4035691"/>
                    <a:gd name="connsiteY14" fmla="*/ 130753 h 3754581"/>
                    <a:gd name="connsiteX15" fmla="*/ 406115 w 4035691"/>
                    <a:gd name="connsiteY15" fmla="*/ 261506 h 3754581"/>
                    <a:gd name="connsiteX16" fmla="*/ 340738 w 4035691"/>
                    <a:gd name="connsiteY16" fmla="*/ 196129 h 3754581"/>
                    <a:gd name="connsiteX17" fmla="*/ 406115 w 4035691"/>
                    <a:gd name="connsiteY17" fmla="*/ 130752 h 3754581"/>
                    <a:gd name="connsiteX18" fmla="*/ 536868 w 4035691"/>
                    <a:gd name="connsiteY18" fmla="*/ 130753 h 3754581"/>
                    <a:gd name="connsiteX19" fmla="*/ 3774184 w 4035691"/>
                    <a:gd name="connsiteY19" fmla="*/ 261507 h 3754581"/>
                    <a:gd name="connsiteX20" fmla="*/ 406115 w 4035691"/>
                    <a:gd name="connsiteY20" fmla="*/ 261507 h 3754581"/>
                    <a:gd name="connsiteX21" fmla="*/ 144608 w 4035691"/>
                    <a:gd name="connsiteY21" fmla="*/ 3493074 h 3754581"/>
                    <a:gd name="connsiteX22" fmla="*/ 209985 w 4035691"/>
                    <a:gd name="connsiteY22" fmla="*/ 3558451 h 3754581"/>
                    <a:gd name="connsiteX23" fmla="*/ 144608 w 4035691"/>
                    <a:gd name="connsiteY23" fmla="*/ 3623828 h 3754581"/>
                    <a:gd name="connsiteX24" fmla="*/ 275362 w 4035691"/>
                    <a:gd name="connsiteY24" fmla="*/ 3623828 h 3754581"/>
                    <a:gd name="connsiteX25" fmla="*/ 144608 w 4035691"/>
                    <a:gd name="connsiteY25" fmla="*/ 3754581 h 3754581"/>
                    <a:gd name="connsiteX26" fmla="*/ 275361 w 4035691"/>
                    <a:gd name="connsiteY26" fmla="*/ 3623828 h 3754581"/>
                    <a:gd name="connsiteX27" fmla="*/ 275362 w 4035691"/>
                    <a:gd name="connsiteY27" fmla="*/ 3493074 h 3754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4035691" h="3754581" stroke="0" extrusionOk="0">
                      <a:moveTo>
                        <a:pt x="144608" y="3754581"/>
                      </a:moveTo>
                      <a:cubicBezTo>
                        <a:pt x="216821" y="3754581"/>
                        <a:pt x="275361" y="3696041"/>
                        <a:pt x="275361" y="3623828"/>
                      </a:cubicBezTo>
                      <a:lnTo>
                        <a:pt x="144608" y="3623828"/>
                      </a:lnTo>
                      <a:cubicBezTo>
                        <a:pt x="180715" y="3623828"/>
                        <a:pt x="209985" y="3594558"/>
                        <a:pt x="209985" y="3558451"/>
                      </a:cubicBezTo>
                      <a:cubicBezTo>
                        <a:pt x="209985" y="3522344"/>
                        <a:pt x="180715" y="3493074"/>
                        <a:pt x="144608" y="3493074"/>
                      </a:cubicBezTo>
                      <a:lnTo>
                        <a:pt x="275362" y="3493074"/>
                      </a:lnTo>
                      <a:lnTo>
                        <a:pt x="275362" y="130753"/>
                      </a:lnTo>
                      <a:cubicBezTo>
                        <a:pt x="275362" y="58540"/>
                        <a:pt x="333902" y="0"/>
                        <a:pt x="406115" y="0"/>
                      </a:cubicBezTo>
                      <a:lnTo>
                        <a:pt x="3904938" y="0"/>
                      </a:lnTo>
                      <a:cubicBezTo>
                        <a:pt x="3977151" y="0"/>
                        <a:pt x="4035691" y="58540"/>
                        <a:pt x="4035691" y="130753"/>
                      </a:cubicBezTo>
                      <a:cubicBezTo>
                        <a:pt x="4035691" y="202966"/>
                        <a:pt x="3977151" y="261506"/>
                        <a:pt x="3904938" y="261506"/>
                      </a:cubicBezTo>
                      <a:lnTo>
                        <a:pt x="3774184" y="261507"/>
                      </a:lnTo>
                      <a:lnTo>
                        <a:pt x="3774184" y="3623828"/>
                      </a:lnTo>
                      <a:cubicBezTo>
                        <a:pt x="3774184" y="3696041"/>
                        <a:pt x="3715644" y="3754581"/>
                        <a:pt x="3643431" y="3754581"/>
                      </a:cubicBezTo>
                      <a:lnTo>
                        <a:pt x="144608" y="3754581"/>
                      </a:lnTo>
                      <a:close/>
                      <a:moveTo>
                        <a:pt x="536868" y="130753"/>
                      </a:moveTo>
                      <a:cubicBezTo>
                        <a:pt x="536868" y="202966"/>
                        <a:pt x="478328" y="261506"/>
                        <a:pt x="406115" y="261506"/>
                      </a:cubicBezTo>
                      <a:cubicBezTo>
                        <a:pt x="370008" y="261506"/>
                        <a:pt x="340738" y="232236"/>
                        <a:pt x="340738" y="196129"/>
                      </a:cubicBezTo>
                      <a:cubicBezTo>
                        <a:pt x="340738" y="160022"/>
                        <a:pt x="370008" y="130752"/>
                        <a:pt x="406115" y="130752"/>
                      </a:cubicBezTo>
                      <a:lnTo>
                        <a:pt x="536868" y="130753"/>
                      </a:lnTo>
                      <a:close/>
                    </a:path>
                    <a:path w="4035691" h="3754581" fill="darkenLess" stroke="0" extrusionOk="0">
                      <a:moveTo>
                        <a:pt x="536868" y="130753"/>
                      </a:moveTo>
                      <a:cubicBezTo>
                        <a:pt x="536868" y="202966"/>
                        <a:pt x="478328" y="261506"/>
                        <a:pt x="406115" y="261506"/>
                      </a:cubicBezTo>
                      <a:cubicBezTo>
                        <a:pt x="370008" y="261506"/>
                        <a:pt x="340738" y="232236"/>
                        <a:pt x="340738" y="196129"/>
                      </a:cubicBezTo>
                      <a:cubicBezTo>
                        <a:pt x="340738" y="160022"/>
                        <a:pt x="370008" y="130752"/>
                        <a:pt x="406115" y="130752"/>
                      </a:cubicBezTo>
                      <a:lnTo>
                        <a:pt x="536868" y="130753"/>
                      </a:lnTo>
                      <a:close/>
                      <a:moveTo>
                        <a:pt x="275362" y="3623828"/>
                      </a:moveTo>
                      <a:cubicBezTo>
                        <a:pt x="275362" y="3696041"/>
                        <a:pt x="216822" y="3754581"/>
                        <a:pt x="144609" y="3754581"/>
                      </a:cubicBezTo>
                      <a:cubicBezTo>
                        <a:pt x="72396" y="3754581"/>
                        <a:pt x="13856" y="3696041"/>
                        <a:pt x="13856" y="3623828"/>
                      </a:cubicBezTo>
                      <a:cubicBezTo>
                        <a:pt x="13856" y="3551615"/>
                        <a:pt x="72396" y="3493075"/>
                        <a:pt x="144609" y="3493075"/>
                      </a:cubicBezTo>
                      <a:cubicBezTo>
                        <a:pt x="180716" y="3493075"/>
                        <a:pt x="209986" y="3522345"/>
                        <a:pt x="209986" y="3558452"/>
                      </a:cubicBezTo>
                      <a:cubicBezTo>
                        <a:pt x="209986" y="3594559"/>
                        <a:pt x="180716" y="3623829"/>
                        <a:pt x="144609" y="3623829"/>
                      </a:cubicBezTo>
                      <a:lnTo>
                        <a:pt x="275362" y="3623828"/>
                      </a:lnTo>
                      <a:close/>
                    </a:path>
                    <a:path w="4035691" h="3754581" fill="none" extrusionOk="0">
                      <a:moveTo>
                        <a:pt x="275362" y="3493074"/>
                      </a:moveTo>
                      <a:lnTo>
                        <a:pt x="275362" y="130753"/>
                      </a:lnTo>
                      <a:cubicBezTo>
                        <a:pt x="275362" y="58540"/>
                        <a:pt x="333902" y="0"/>
                        <a:pt x="406115" y="0"/>
                      </a:cubicBezTo>
                      <a:lnTo>
                        <a:pt x="3904938" y="0"/>
                      </a:lnTo>
                      <a:cubicBezTo>
                        <a:pt x="3977151" y="0"/>
                        <a:pt x="3994128" y="58540"/>
                        <a:pt x="3994128" y="130753"/>
                      </a:cubicBezTo>
                      <a:cubicBezTo>
                        <a:pt x="3994128" y="202966"/>
                        <a:pt x="3977151" y="261506"/>
                        <a:pt x="3904938" y="261506"/>
                      </a:cubicBezTo>
                      <a:lnTo>
                        <a:pt x="3774184" y="261507"/>
                      </a:lnTo>
                      <a:lnTo>
                        <a:pt x="3774184" y="3623828"/>
                      </a:lnTo>
                      <a:cubicBezTo>
                        <a:pt x="3774184" y="3696041"/>
                        <a:pt x="3715644" y="3754581"/>
                        <a:pt x="3643431" y="3754581"/>
                      </a:cubicBezTo>
                      <a:lnTo>
                        <a:pt x="144608" y="3754581"/>
                      </a:lnTo>
                      <a:cubicBezTo>
                        <a:pt x="72395" y="3754581"/>
                        <a:pt x="0" y="3696041"/>
                        <a:pt x="0" y="3623828"/>
                      </a:cubicBezTo>
                      <a:cubicBezTo>
                        <a:pt x="0" y="3551615"/>
                        <a:pt x="72395" y="3493075"/>
                        <a:pt x="144608" y="3493075"/>
                      </a:cubicBezTo>
                      <a:lnTo>
                        <a:pt x="275362" y="3493074"/>
                      </a:lnTo>
                      <a:close/>
                      <a:moveTo>
                        <a:pt x="406115" y="0"/>
                      </a:moveTo>
                      <a:cubicBezTo>
                        <a:pt x="478328" y="0"/>
                        <a:pt x="536868" y="58540"/>
                        <a:pt x="536868" y="130753"/>
                      </a:cubicBezTo>
                      <a:cubicBezTo>
                        <a:pt x="536868" y="202966"/>
                        <a:pt x="478328" y="261506"/>
                        <a:pt x="406115" y="261506"/>
                      </a:cubicBezTo>
                      <a:cubicBezTo>
                        <a:pt x="370008" y="261506"/>
                        <a:pt x="340738" y="232236"/>
                        <a:pt x="340738" y="196129"/>
                      </a:cubicBezTo>
                      <a:cubicBezTo>
                        <a:pt x="340738" y="160022"/>
                        <a:pt x="370008" y="130752"/>
                        <a:pt x="406115" y="130752"/>
                      </a:cubicBezTo>
                      <a:lnTo>
                        <a:pt x="536868" y="130753"/>
                      </a:lnTo>
                      <a:moveTo>
                        <a:pt x="3774184" y="261507"/>
                      </a:moveTo>
                      <a:lnTo>
                        <a:pt x="406115" y="261507"/>
                      </a:lnTo>
                      <a:moveTo>
                        <a:pt x="144608" y="3493074"/>
                      </a:moveTo>
                      <a:cubicBezTo>
                        <a:pt x="180715" y="3493074"/>
                        <a:pt x="209985" y="3522344"/>
                        <a:pt x="209985" y="3558451"/>
                      </a:cubicBezTo>
                      <a:cubicBezTo>
                        <a:pt x="209985" y="3594558"/>
                        <a:pt x="180715" y="3623828"/>
                        <a:pt x="144608" y="3623828"/>
                      </a:cubicBezTo>
                      <a:lnTo>
                        <a:pt x="275362" y="3623828"/>
                      </a:lnTo>
                      <a:moveTo>
                        <a:pt x="144608" y="3754581"/>
                      </a:moveTo>
                      <a:cubicBezTo>
                        <a:pt x="216821" y="3754581"/>
                        <a:pt x="275361" y="3696041"/>
                        <a:pt x="275361" y="3623828"/>
                      </a:cubicBezTo>
                      <a:cubicBezTo>
                        <a:pt x="275361" y="3580243"/>
                        <a:pt x="275362" y="3536659"/>
                        <a:pt x="275362" y="3493074"/>
                      </a:cubicBezTo>
                    </a:path>
                  </a:pathLst>
                </a:custGeom>
                <a:grpFill/>
                <a:ln w="571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5195452" y="3325083"/>
                  <a:ext cx="3186546" cy="2700990"/>
                </a:xfrm>
                <a:prstGeom prst="rect">
                  <a:avLst/>
                </a:prstGeom>
                <a:grpFill/>
                <a:ln w="57150">
                  <a:noFill/>
                </a:ln>
              </p:spPr>
              <p:txBody>
                <a:bodyPr wrap="square" rtlCol="0">
                  <a:spAutoFit/>
                  <a:scene3d>
                    <a:camera prst="orthographicFront"/>
                    <a:lightRig rig="soft" dir="t">
                      <a:rot lat="0" lon="0" rev="15600000"/>
                    </a:lightRig>
                  </a:scene3d>
                  <a:sp3d extrusionH="57150" prstMaterial="softEdge">
                    <a:bevelT w="25400" h="38100"/>
                  </a:sp3d>
                </a:bodyPr>
                <a:lstStyle/>
                <a:p>
                  <a:pPr algn="ctr"/>
                  <a:r>
                    <a:rPr lang="bn-IN" sz="28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শ্রেণিঃ চতুর্থ</a:t>
                  </a:r>
                </a:p>
                <a:p>
                  <a:pPr algn="ctr"/>
                  <a:r>
                    <a:rPr lang="bn-IN" sz="28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বিষয়ঃ বাংলাদেশ ও বিশ্ব পরিচয়</a:t>
                  </a:r>
                </a:p>
                <a:p>
                  <a:pPr algn="ctr"/>
                  <a:r>
                    <a:rPr lang="bn-IN" sz="2800" b="1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পাঠের শিরোনামঃ মনিপুরি</a:t>
                  </a:r>
                </a:p>
                <a:p>
                  <a:r>
                    <a:rPr lang="bn-BD" sz="2800" b="1" dirty="0" smtClean="0">
                      <a:ln/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সময়ঃ ৪০ মিনিট</a:t>
                  </a:r>
                </a:p>
                <a:p>
                  <a:r>
                    <a:rPr lang="bn-BD" sz="2800" b="1" dirty="0" smtClean="0">
                      <a:ln/>
                      <a:latin typeface="NikoshBAN" panose="02000000000000000000" pitchFamily="2" charset="0"/>
                      <a:cs typeface="NikoshBAN" panose="02000000000000000000" pitchFamily="2" charset="0"/>
                    </a:rPr>
                    <a:t>তারিখঃ </a:t>
                  </a:r>
                  <a:r>
                    <a:rPr lang="bn-BD" sz="2800" b="1" dirty="0" smtClean="0">
                      <a:ln/>
                      <a:latin typeface="NikoshBAN" panose="02000000000000000000" pitchFamily="2" charset="0"/>
                      <a:cs typeface="NikoshBAN" panose="02000000000000000000" pitchFamily="2" charset="0"/>
                    </a:rPr>
                    <a:t>29</a:t>
                  </a:r>
                  <a:r>
                    <a:rPr lang="bn-BD" sz="2800" b="1" dirty="0" smtClean="0">
                      <a:ln/>
                      <a:latin typeface="NikoshBAN" panose="02000000000000000000" pitchFamily="2" charset="0"/>
                      <a:cs typeface="NikoshBAN" panose="02000000000000000000" pitchFamily="2" charset="0"/>
                    </a:rPr>
                    <a:t>/</a:t>
                  </a:r>
                  <a:r>
                    <a:rPr lang="en-US" sz="2800" b="1" dirty="0" smtClean="0">
                      <a:ln/>
                      <a:latin typeface="NikoshBAN" panose="02000000000000000000" pitchFamily="2" charset="0"/>
                      <a:cs typeface="NikoshBAN" panose="02000000000000000000" pitchFamily="2" charset="0"/>
                    </a:rPr>
                    <a:t>১০</a:t>
                  </a:r>
                  <a:r>
                    <a:rPr lang="bn-BD" sz="2800" b="1" dirty="0" smtClean="0">
                      <a:ln/>
                      <a:latin typeface="NikoshBAN" panose="02000000000000000000" pitchFamily="2" charset="0"/>
                      <a:cs typeface="NikoshBAN" panose="02000000000000000000" pitchFamily="2" charset="0"/>
                    </a:rPr>
                    <a:t>/২০১৯ ইং</a:t>
                  </a:r>
                  <a:endParaRPr lang="en-US" sz="2800" b="1" dirty="0">
                    <a:ln/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74" r="7080" b="29697"/>
              <a:stretch/>
            </p:blipFill>
            <p:spPr>
              <a:xfrm>
                <a:off x="748143" y="55420"/>
                <a:ext cx="2181161" cy="2590800"/>
              </a:xfrm>
              <a:prstGeom prst="ellipse">
                <a:avLst/>
              </a:prstGeom>
              <a:ln w="63500" cap="rnd">
                <a:solidFill>
                  <a:srgbClr val="C00000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pic>
          <p:nvPicPr>
            <p:cNvPr id="14" name="Picture 13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05" r="2532" b="2962"/>
            <a:stretch/>
          </p:blipFill>
          <p:spPr>
            <a:xfrm>
              <a:off x="6046129" y="234336"/>
              <a:ext cx="2370202" cy="2321417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83196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90944" y="1094509"/>
            <a:ext cx="8562109" cy="5500630"/>
            <a:chOff x="290944" y="1094509"/>
            <a:chExt cx="8562109" cy="5500630"/>
          </a:xfrm>
        </p:grpSpPr>
        <p:sp>
          <p:nvSpPr>
            <p:cNvPr id="7" name="Flowchart: Multidocument 6"/>
            <p:cNvSpPr/>
            <p:nvPr/>
          </p:nvSpPr>
          <p:spPr>
            <a:xfrm>
              <a:off x="290944" y="3732491"/>
              <a:ext cx="8562109" cy="2862648"/>
            </a:xfrm>
            <a:prstGeom prst="flowChartMultidocumen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B07B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4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২.3.2  </a:t>
              </a:r>
              <a:r>
                <a:rPr lang="en-US" sz="44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চাকমা,মারমা,সাঁওতাল</a:t>
              </a:r>
              <a:r>
                <a:rPr lang="en-US" sz="4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 </a:t>
              </a:r>
              <a:r>
                <a:rPr lang="en-US" sz="44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মণিপুরিদের</a:t>
              </a:r>
              <a:r>
                <a:rPr lang="en-US" sz="4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সংস্কৃতি</a:t>
              </a:r>
              <a:r>
                <a:rPr lang="en-US" sz="4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44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পোশাক,খাদ্য,ও</a:t>
              </a:r>
              <a:r>
                <a:rPr lang="en-US" sz="4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উৎসব</a:t>
              </a:r>
              <a:r>
                <a:rPr lang="en-US" sz="4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ইত্যাদি</a:t>
              </a:r>
              <a:r>
                <a:rPr lang="en-US" sz="4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  <a:r>
                <a:rPr lang="en-US" sz="44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বর্ণনা</a:t>
              </a:r>
              <a:r>
                <a:rPr lang="en-US" sz="4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4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4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en-US" sz="4400" b="1" dirty="0">
                <a:solidFill>
                  <a:schemeClr val="tx1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61" t="13409" r="8181" b="3388"/>
            <a:stretch/>
          </p:blipFill>
          <p:spPr>
            <a:xfrm>
              <a:off x="290945" y="1094509"/>
              <a:ext cx="8562108" cy="2637982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1579418" y="207817"/>
            <a:ext cx="6442364" cy="886692"/>
            <a:chOff x="1579418" y="235527"/>
            <a:chExt cx="6442364" cy="1000501"/>
          </a:xfrm>
        </p:grpSpPr>
        <p:sp>
          <p:nvSpPr>
            <p:cNvPr id="10" name="Curved Down Ribbon 9"/>
            <p:cNvSpPr/>
            <p:nvPr/>
          </p:nvSpPr>
          <p:spPr>
            <a:xfrm>
              <a:off x="1579418" y="235527"/>
              <a:ext cx="6442364" cy="928255"/>
            </a:xfrm>
            <a:prstGeom prst="ellipseRibb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422077" y="405031"/>
              <a:ext cx="27293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b="1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778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46363" y="270157"/>
            <a:ext cx="8603673" cy="660844"/>
            <a:chOff x="346363" y="505692"/>
            <a:chExt cx="8659092" cy="660844"/>
          </a:xfrm>
          <a:solidFill>
            <a:schemeClr val="bg2">
              <a:lumMod val="90000"/>
            </a:schemeClr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2" name="Round Diagonal Corner Rectangle 1"/>
            <p:cNvSpPr/>
            <p:nvPr/>
          </p:nvSpPr>
          <p:spPr>
            <a:xfrm>
              <a:off x="346363" y="505692"/>
              <a:ext cx="8659092" cy="646330"/>
            </a:xfrm>
            <a:prstGeom prst="round2Diag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16773" y="520205"/>
              <a:ext cx="6497782" cy="646331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এসো আমরা </a:t>
              </a:r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গান শুনি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6" name="vide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6363" y="1075853"/>
            <a:ext cx="8376723" cy="4994026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45087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39394">
                <p:cTn id="15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0465" y="268633"/>
            <a:ext cx="8602200" cy="4884168"/>
            <a:chOff x="160465" y="268633"/>
            <a:chExt cx="8602200" cy="488416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1900" y="268633"/>
              <a:ext cx="4990765" cy="4884168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 rot="20352391">
              <a:off x="160465" y="429080"/>
              <a:ext cx="4763886" cy="2168016"/>
              <a:chOff x="3094291" y="-132211"/>
              <a:chExt cx="3796145" cy="1773382"/>
            </a:xfrm>
            <a:blipFill>
              <a:blip r:embed="rId3"/>
              <a:tile tx="0" ty="0" sx="100000" sy="100000" flip="none" algn="tl"/>
            </a:blipFill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8" name="Oval Callout 7"/>
              <p:cNvSpPr/>
              <p:nvPr/>
            </p:nvSpPr>
            <p:spPr>
              <a:xfrm>
                <a:off x="3094291" y="-132211"/>
                <a:ext cx="3796145" cy="1773382"/>
              </a:xfrm>
              <a:prstGeom prst="wedgeEllipseCallout">
                <a:avLst>
                  <a:gd name="adj1" fmla="val 4349"/>
                  <a:gd name="adj2" fmla="val 85156"/>
                </a:avLst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283525" y="540321"/>
                <a:ext cx="3200400" cy="101566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6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পাঠ ঘোষনা</a:t>
                </a:r>
                <a:endParaRPr lang="en-US" sz="6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444673" y="5158740"/>
            <a:ext cx="8317992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শিরোনামঃ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ক্ষুদ্র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নৃ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-গো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ষ্ঠী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পাঠাংশঃ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মণিপুরি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82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46" y="665017"/>
            <a:ext cx="3874510" cy="482138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819598" y="1738406"/>
            <a:ext cx="1345713" cy="1226471"/>
          </a:xfrm>
          <a:custGeom>
            <a:avLst/>
            <a:gdLst>
              <a:gd name="connsiteX0" fmla="*/ 0 w 1136073"/>
              <a:gd name="connsiteY0" fmla="*/ 637310 h 1274619"/>
              <a:gd name="connsiteX1" fmla="*/ 568037 w 1136073"/>
              <a:gd name="connsiteY1" fmla="*/ 0 h 1274619"/>
              <a:gd name="connsiteX2" fmla="*/ 1136074 w 1136073"/>
              <a:gd name="connsiteY2" fmla="*/ 637310 h 1274619"/>
              <a:gd name="connsiteX3" fmla="*/ 568037 w 1136073"/>
              <a:gd name="connsiteY3" fmla="*/ 1274620 h 1274619"/>
              <a:gd name="connsiteX4" fmla="*/ 0 w 1136073"/>
              <a:gd name="connsiteY4" fmla="*/ 637310 h 1274619"/>
              <a:gd name="connsiteX0" fmla="*/ 197601 w 1333675"/>
              <a:gd name="connsiteY0" fmla="*/ 660376 h 1297686"/>
              <a:gd name="connsiteX1" fmla="*/ 31348 w 1333675"/>
              <a:gd name="connsiteY1" fmla="*/ 189321 h 1297686"/>
              <a:gd name="connsiteX2" fmla="*/ 765638 w 1333675"/>
              <a:gd name="connsiteY2" fmla="*/ 23066 h 1297686"/>
              <a:gd name="connsiteX3" fmla="*/ 1333675 w 1333675"/>
              <a:gd name="connsiteY3" fmla="*/ 660376 h 1297686"/>
              <a:gd name="connsiteX4" fmla="*/ 765638 w 1333675"/>
              <a:gd name="connsiteY4" fmla="*/ 1297686 h 1297686"/>
              <a:gd name="connsiteX5" fmla="*/ 197601 w 1333675"/>
              <a:gd name="connsiteY5" fmla="*/ 660376 h 1297686"/>
              <a:gd name="connsiteX0" fmla="*/ 197601 w 1333675"/>
              <a:gd name="connsiteY0" fmla="*/ 660376 h 1297686"/>
              <a:gd name="connsiteX1" fmla="*/ 31348 w 1333675"/>
              <a:gd name="connsiteY1" fmla="*/ 189321 h 1297686"/>
              <a:gd name="connsiteX2" fmla="*/ 765638 w 1333675"/>
              <a:gd name="connsiteY2" fmla="*/ 23066 h 1297686"/>
              <a:gd name="connsiteX3" fmla="*/ 1333675 w 1333675"/>
              <a:gd name="connsiteY3" fmla="*/ 660376 h 1297686"/>
              <a:gd name="connsiteX4" fmla="*/ 765638 w 1333675"/>
              <a:gd name="connsiteY4" fmla="*/ 1297686 h 1297686"/>
              <a:gd name="connsiteX5" fmla="*/ 197601 w 1333675"/>
              <a:gd name="connsiteY5" fmla="*/ 660376 h 1297686"/>
              <a:gd name="connsiteX0" fmla="*/ 197601 w 1333675"/>
              <a:gd name="connsiteY0" fmla="*/ 637365 h 1274675"/>
              <a:gd name="connsiteX1" fmla="*/ 31348 w 1333675"/>
              <a:gd name="connsiteY1" fmla="*/ 166310 h 1274675"/>
              <a:gd name="connsiteX2" fmla="*/ 765638 w 1333675"/>
              <a:gd name="connsiteY2" fmla="*/ 55 h 1274675"/>
              <a:gd name="connsiteX3" fmla="*/ 1333675 w 1333675"/>
              <a:gd name="connsiteY3" fmla="*/ 637365 h 1274675"/>
              <a:gd name="connsiteX4" fmla="*/ 765638 w 1333675"/>
              <a:gd name="connsiteY4" fmla="*/ 1274675 h 1274675"/>
              <a:gd name="connsiteX5" fmla="*/ 197601 w 1333675"/>
              <a:gd name="connsiteY5" fmla="*/ 637365 h 1274675"/>
              <a:gd name="connsiteX0" fmla="*/ 197601 w 1333675"/>
              <a:gd name="connsiteY0" fmla="*/ 536864 h 1174174"/>
              <a:gd name="connsiteX1" fmla="*/ 31348 w 1333675"/>
              <a:gd name="connsiteY1" fmla="*/ 65809 h 1174174"/>
              <a:gd name="connsiteX2" fmla="*/ 765638 w 1333675"/>
              <a:gd name="connsiteY2" fmla="*/ 10391 h 1174174"/>
              <a:gd name="connsiteX3" fmla="*/ 1333675 w 1333675"/>
              <a:gd name="connsiteY3" fmla="*/ 536864 h 1174174"/>
              <a:gd name="connsiteX4" fmla="*/ 765638 w 1333675"/>
              <a:gd name="connsiteY4" fmla="*/ 1174174 h 1174174"/>
              <a:gd name="connsiteX5" fmla="*/ 197601 w 1333675"/>
              <a:gd name="connsiteY5" fmla="*/ 536864 h 1174174"/>
              <a:gd name="connsiteX0" fmla="*/ 192429 w 1328503"/>
              <a:gd name="connsiteY0" fmla="*/ 536864 h 1298865"/>
              <a:gd name="connsiteX1" fmla="*/ 26176 w 1328503"/>
              <a:gd name="connsiteY1" fmla="*/ 65809 h 1298865"/>
              <a:gd name="connsiteX2" fmla="*/ 760466 w 1328503"/>
              <a:gd name="connsiteY2" fmla="*/ 10391 h 1298865"/>
              <a:gd name="connsiteX3" fmla="*/ 1328503 w 1328503"/>
              <a:gd name="connsiteY3" fmla="*/ 536864 h 1298865"/>
              <a:gd name="connsiteX4" fmla="*/ 469521 w 1328503"/>
              <a:gd name="connsiteY4" fmla="*/ 1298865 h 1298865"/>
              <a:gd name="connsiteX5" fmla="*/ 192429 w 1328503"/>
              <a:gd name="connsiteY5" fmla="*/ 536864 h 1298865"/>
              <a:gd name="connsiteX0" fmla="*/ 192429 w 1330702"/>
              <a:gd name="connsiteY0" fmla="*/ 536864 h 1315627"/>
              <a:gd name="connsiteX1" fmla="*/ 26176 w 1330702"/>
              <a:gd name="connsiteY1" fmla="*/ 65809 h 1315627"/>
              <a:gd name="connsiteX2" fmla="*/ 760466 w 1330702"/>
              <a:gd name="connsiteY2" fmla="*/ 10391 h 1315627"/>
              <a:gd name="connsiteX3" fmla="*/ 1328503 w 1330702"/>
              <a:gd name="connsiteY3" fmla="*/ 536864 h 1315627"/>
              <a:gd name="connsiteX4" fmla="*/ 885158 w 1330702"/>
              <a:gd name="connsiteY4" fmla="*/ 1021771 h 1315627"/>
              <a:gd name="connsiteX5" fmla="*/ 469521 w 1330702"/>
              <a:gd name="connsiteY5" fmla="*/ 1298865 h 1315627"/>
              <a:gd name="connsiteX6" fmla="*/ 192429 w 1330702"/>
              <a:gd name="connsiteY6" fmla="*/ 536864 h 1315627"/>
              <a:gd name="connsiteX0" fmla="*/ 192429 w 1357979"/>
              <a:gd name="connsiteY0" fmla="*/ 542220 h 1320983"/>
              <a:gd name="connsiteX1" fmla="*/ 26176 w 1357979"/>
              <a:gd name="connsiteY1" fmla="*/ 71165 h 1320983"/>
              <a:gd name="connsiteX2" fmla="*/ 760466 w 1357979"/>
              <a:gd name="connsiteY2" fmla="*/ 15747 h 1320983"/>
              <a:gd name="connsiteX3" fmla="*/ 1245375 w 1357979"/>
              <a:gd name="connsiteY3" fmla="*/ 126581 h 1320983"/>
              <a:gd name="connsiteX4" fmla="*/ 1328503 w 1357979"/>
              <a:gd name="connsiteY4" fmla="*/ 542220 h 1320983"/>
              <a:gd name="connsiteX5" fmla="*/ 885158 w 1357979"/>
              <a:gd name="connsiteY5" fmla="*/ 1027127 h 1320983"/>
              <a:gd name="connsiteX6" fmla="*/ 469521 w 1357979"/>
              <a:gd name="connsiteY6" fmla="*/ 1304221 h 1320983"/>
              <a:gd name="connsiteX7" fmla="*/ 192429 w 1357979"/>
              <a:gd name="connsiteY7" fmla="*/ 542220 h 1320983"/>
              <a:gd name="connsiteX0" fmla="*/ 214546 w 1380096"/>
              <a:gd name="connsiteY0" fmla="*/ 529142 h 1307905"/>
              <a:gd name="connsiteX1" fmla="*/ 76001 w 1380096"/>
              <a:gd name="connsiteY1" fmla="*/ 307467 h 1307905"/>
              <a:gd name="connsiteX2" fmla="*/ 48293 w 1380096"/>
              <a:gd name="connsiteY2" fmla="*/ 58087 h 1307905"/>
              <a:gd name="connsiteX3" fmla="*/ 782583 w 1380096"/>
              <a:gd name="connsiteY3" fmla="*/ 2669 h 1307905"/>
              <a:gd name="connsiteX4" fmla="*/ 1267492 w 1380096"/>
              <a:gd name="connsiteY4" fmla="*/ 113503 h 1307905"/>
              <a:gd name="connsiteX5" fmla="*/ 1350620 w 1380096"/>
              <a:gd name="connsiteY5" fmla="*/ 529142 h 1307905"/>
              <a:gd name="connsiteX6" fmla="*/ 907275 w 1380096"/>
              <a:gd name="connsiteY6" fmla="*/ 1014049 h 1307905"/>
              <a:gd name="connsiteX7" fmla="*/ 491638 w 1380096"/>
              <a:gd name="connsiteY7" fmla="*/ 1291143 h 1307905"/>
              <a:gd name="connsiteX8" fmla="*/ 214546 w 1380096"/>
              <a:gd name="connsiteY8" fmla="*/ 529142 h 1307905"/>
              <a:gd name="connsiteX0" fmla="*/ 228401 w 1380096"/>
              <a:gd name="connsiteY0" fmla="*/ 515287 h 1308638"/>
              <a:gd name="connsiteX1" fmla="*/ 76001 w 1380096"/>
              <a:gd name="connsiteY1" fmla="*/ 307467 h 1308638"/>
              <a:gd name="connsiteX2" fmla="*/ 48293 w 1380096"/>
              <a:gd name="connsiteY2" fmla="*/ 58087 h 1308638"/>
              <a:gd name="connsiteX3" fmla="*/ 782583 w 1380096"/>
              <a:gd name="connsiteY3" fmla="*/ 2669 h 1308638"/>
              <a:gd name="connsiteX4" fmla="*/ 1267492 w 1380096"/>
              <a:gd name="connsiteY4" fmla="*/ 113503 h 1308638"/>
              <a:gd name="connsiteX5" fmla="*/ 1350620 w 1380096"/>
              <a:gd name="connsiteY5" fmla="*/ 529142 h 1308638"/>
              <a:gd name="connsiteX6" fmla="*/ 907275 w 1380096"/>
              <a:gd name="connsiteY6" fmla="*/ 1014049 h 1308638"/>
              <a:gd name="connsiteX7" fmla="*/ 491638 w 1380096"/>
              <a:gd name="connsiteY7" fmla="*/ 1291143 h 1308638"/>
              <a:gd name="connsiteX8" fmla="*/ 228401 w 1380096"/>
              <a:gd name="connsiteY8" fmla="*/ 515287 h 1308638"/>
              <a:gd name="connsiteX0" fmla="*/ 228401 w 1380096"/>
              <a:gd name="connsiteY0" fmla="*/ 515287 h 1308638"/>
              <a:gd name="connsiteX1" fmla="*/ 76001 w 1380096"/>
              <a:gd name="connsiteY1" fmla="*/ 307467 h 1308638"/>
              <a:gd name="connsiteX2" fmla="*/ 48293 w 1380096"/>
              <a:gd name="connsiteY2" fmla="*/ 58087 h 1308638"/>
              <a:gd name="connsiteX3" fmla="*/ 782583 w 1380096"/>
              <a:gd name="connsiteY3" fmla="*/ 2669 h 1308638"/>
              <a:gd name="connsiteX4" fmla="*/ 1267492 w 1380096"/>
              <a:gd name="connsiteY4" fmla="*/ 113503 h 1308638"/>
              <a:gd name="connsiteX5" fmla="*/ 1350620 w 1380096"/>
              <a:gd name="connsiteY5" fmla="*/ 529142 h 1308638"/>
              <a:gd name="connsiteX6" fmla="*/ 907275 w 1380096"/>
              <a:gd name="connsiteY6" fmla="*/ 1014049 h 1308638"/>
              <a:gd name="connsiteX7" fmla="*/ 491638 w 1380096"/>
              <a:gd name="connsiteY7" fmla="*/ 1291143 h 1308638"/>
              <a:gd name="connsiteX8" fmla="*/ 228401 w 1380096"/>
              <a:gd name="connsiteY8" fmla="*/ 515287 h 1308638"/>
              <a:gd name="connsiteX0" fmla="*/ 228401 w 1380096"/>
              <a:gd name="connsiteY0" fmla="*/ 515287 h 1291143"/>
              <a:gd name="connsiteX1" fmla="*/ 76001 w 1380096"/>
              <a:gd name="connsiteY1" fmla="*/ 307467 h 1291143"/>
              <a:gd name="connsiteX2" fmla="*/ 48293 w 1380096"/>
              <a:gd name="connsiteY2" fmla="*/ 58087 h 1291143"/>
              <a:gd name="connsiteX3" fmla="*/ 782583 w 1380096"/>
              <a:gd name="connsiteY3" fmla="*/ 2669 h 1291143"/>
              <a:gd name="connsiteX4" fmla="*/ 1267492 w 1380096"/>
              <a:gd name="connsiteY4" fmla="*/ 113503 h 1291143"/>
              <a:gd name="connsiteX5" fmla="*/ 1350620 w 1380096"/>
              <a:gd name="connsiteY5" fmla="*/ 529142 h 1291143"/>
              <a:gd name="connsiteX6" fmla="*/ 907275 w 1380096"/>
              <a:gd name="connsiteY6" fmla="*/ 1014049 h 1291143"/>
              <a:gd name="connsiteX7" fmla="*/ 491638 w 1380096"/>
              <a:gd name="connsiteY7" fmla="*/ 1291143 h 1291143"/>
              <a:gd name="connsiteX8" fmla="*/ 311528 w 1380096"/>
              <a:gd name="connsiteY8" fmla="*/ 1014048 h 1291143"/>
              <a:gd name="connsiteX9" fmla="*/ 228401 w 1380096"/>
              <a:gd name="connsiteY9" fmla="*/ 515287 h 1291143"/>
              <a:gd name="connsiteX0" fmla="*/ 228401 w 1380096"/>
              <a:gd name="connsiteY0" fmla="*/ 515287 h 1221870"/>
              <a:gd name="connsiteX1" fmla="*/ 76001 w 1380096"/>
              <a:gd name="connsiteY1" fmla="*/ 307467 h 1221870"/>
              <a:gd name="connsiteX2" fmla="*/ 48293 w 1380096"/>
              <a:gd name="connsiteY2" fmla="*/ 58087 h 1221870"/>
              <a:gd name="connsiteX3" fmla="*/ 782583 w 1380096"/>
              <a:gd name="connsiteY3" fmla="*/ 2669 h 1221870"/>
              <a:gd name="connsiteX4" fmla="*/ 1267492 w 1380096"/>
              <a:gd name="connsiteY4" fmla="*/ 113503 h 1221870"/>
              <a:gd name="connsiteX5" fmla="*/ 1350620 w 1380096"/>
              <a:gd name="connsiteY5" fmla="*/ 529142 h 1221870"/>
              <a:gd name="connsiteX6" fmla="*/ 907275 w 1380096"/>
              <a:gd name="connsiteY6" fmla="*/ 1014049 h 1221870"/>
              <a:gd name="connsiteX7" fmla="*/ 463929 w 1380096"/>
              <a:gd name="connsiteY7" fmla="*/ 1221870 h 1221870"/>
              <a:gd name="connsiteX8" fmla="*/ 311528 w 1380096"/>
              <a:gd name="connsiteY8" fmla="*/ 1014048 h 1221870"/>
              <a:gd name="connsiteX9" fmla="*/ 228401 w 1380096"/>
              <a:gd name="connsiteY9" fmla="*/ 515287 h 1221870"/>
              <a:gd name="connsiteX0" fmla="*/ 228401 w 1328544"/>
              <a:gd name="connsiteY0" fmla="*/ 515287 h 1221870"/>
              <a:gd name="connsiteX1" fmla="*/ 76001 w 1328544"/>
              <a:gd name="connsiteY1" fmla="*/ 307467 h 1221870"/>
              <a:gd name="connsiteX2" fmla="*/ 48293 w 1328544"/>
              <a:gd name="connsiteY2" fmla="*/ 58087 h 1221870"/>
              <a:gd name="connsiteX3" fmla="*/ 782583 w 1328544"/>
              <a:gd name="connsiteY3" fmla="*/ 2669 h 1221870"/>
              <a:gd name="connsiteX4" fmla="*/ 1267492 w 1328544"/>
              <a:gd name="connsiteY4" fmla="*/ 113503 h 1221870"/>
              <a:gd name="connsiteX5" fmla="*/ 1267492 w 1328544"/>
              <a:gd name="connsiteY5" fmla="*/ 501433 h 1221870"/>
              <a:gd name="connsiteX6" fmla="*/ 907275 w 1328544"/>
              <a:gd name="connsiteY6" fmla="*/ 1014049 h 1221870"/>
              <a:gd name="connsiteX7" fmla="*/ 463929 w 1328544"/>
              <a:gd name="connsiteY7" fmla="*/ 1221870 h 1221870"/>
              <a:gd name="connsiteX8" fmla="*/ 311528 w 1328544"/>
              <a:gd name="connsiteY8" fmla="*/ 1014048 h 1221870"/>
              <a:gd name="connsiteX9" fmla="*/ 228401 w 1328544"/>
              <a:gd name="connsiteY9" fmla="*/ 515287 h 1221870"/>
              <a:gd name="connsiteX0" fmla="*/ 228401 w 1345713"/>
              <a:gd name="connsiteY0" fmla="*/ 519888 h 1226471"/>
              <a:gd name="connsiteX1" fmla="*/ 76001 w 1345713"/>
              <a:gd name="connsiteY1" fmla="*/ 312068 h 1226471"/>
              <a:gd name="connsiteX2" fmla="*/ 48293 w 1345713"/>
              <a:gd name="connsiteY2" fmla="*/ 62688 h 1226471"/>
              <a:gd name="connsiteX3" fmla="*/ 782583 w 1345713"/>
              <a:gd name="connsiteY3" fmla="*/ 7270 h 1226471"/>
              <a:gd name="connsiteX4" fmla="*/ 1295201 w 1345713"/>
              <a:gd name="connsiteY4" fmla="*/ 187376 h 1226471"/>
              <a:gd name="connsiteX5" fmla="*/ 1267492 w 1345713"/>
              <a:gd name="connsiteY5" fmla="*/ 506034 h 1226471"/>
              <a:gd name="connsiteX6" fmla="*/ 907275 w 1345713"/>
              <a:gd name="connsiteY6" fmla="*/ 1018650 h 1226471"/>
              <a:gd name="connsiteX7" fmla="*/ 463929 w 1345713"/>
              <a:gd name="connsiteY7" fmla="*/ 1226471 h 1226471"/>
              <a:gd name="connsiteX8" fmla="*/ 311528 w 1345713"/>
              <a:gd name="connsiteY8" fmla="*/ 1018649 h 1226471"/>
              <a:gd name="connsiteX9" fmla="*/ 228401 w 1345713"/>
              <a:gd name="connsiteY9" fmla="*/ 519888 h 1226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5713" h="1226471">
                <a:moveTo>
                  <a:pt x="228401" y="519888"/>
                </a:moveTo>
                <a:cubicBezTo>
                  <a:pt x="189147" y="402125"/>
                  <a:pt x="103710" y="390577"/>
                  <a:pt x="76001" y="312068"/>
                </a:cubicBezTo>
                <a:cubicBezTo>
                  <a:pt x="48292" y="233559"/>
                  <a:pt x="-62543" y="113488"/>
                  <a:pt x="48293" y="62688"/>
                </a:cubicBezTo>
                <a:cubicBezTo>
                  <a:pt x="159129" y="11888"/>
                  <a:pt x="574765" y="-13511"/>
                  <a:pt x="782583" y="7270"/>
                </a:cubicBezTo>
                <a:cubicBezTo>
                  <a:pt x="990401" y="28051"/>
                  <a:pt x="1200528" y="99631"/>
                  <a:pt x="1295201" y="187376"/>
                </a:cubicBezTo>
                <a:cubicBezTo>
                  <a:pt x="1389874" y="275121"/>
                  <a:pt x="1334455" y="406743"/>
                  <a:pt x="1267492" y="506034"/>
                </a:cubicBezTo>
                <a:cubicBezTo>
                  <a:pt x="1200529" y="605325"/>
                  <a:pt x="1050439" y="891650"/>
                  <a:pt x="907275" y="1018650"/>
                </a:cubicBezTo>
                <a:cubicBezTo>
                  <a:pt x="764111" y="1145650"/>
                  <a:pt x="563220" y="1226471"/>
                  <a:pt x="463929" y="1226471"/>
                </a:cubicBezTo>
                <a:cubicBezTo>
                  <a:pt x="364638" y="1226471"/>
                  <a:pt x="355401" y="1147958"/>
                  <a:pt x="311528" y="1018649"/>
                </a:cubicBezTo>
                <a:cubicBezTo>
                  <a:pt x="267655" y="889340"/>
                  <a:pt x="267656" y="637652"/>
                  <a:pt x="228401" y="519888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Callout 3"/>
          <p:cNvSpPr/>
          <p:nvPr/>
        </p:nvSpPr>
        <p:spPr>
          <a:xfrm>
            <a:off x="2875020" y="290936"/>
            <a:ext cx="3262549" cy="1141614"/>
          </a:xfrm>
          <a:prstGeom prst="wedgeEllipseCallout">
            <a:avLst/>
          </a:prstGeom>
          <a:blipFill>
            <a:blip r:embed="rId3"/>
            <a:tile tx="0" ty="0" sx="100000" sy="100000" flip="none" algn="tl"/>
          </a:blipFill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7" t="9042" r="4361" b="6940"/>
          <a:stretch/>
        </p:blipFill>
        <p:spPr>
          <a:xfrm>
            <a:off x="4530443" y="1565564"/>
            <a:ext cx="4170218" cy="407876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7098" y="5973745"/>
            <a:ext cx="8506691" cy="523220"/>
          </a:xfrm>
          <a:prstGeom prst="rect">
            <a:avLst/>
          </a:prstGeom>
          <a:solidFill>
            <a:srgbClr val="EC66E6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মণিপুরিরা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সিলেটের কাছে মৌলভীবাজার ও কমলগঞ্জে বাস করে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8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10" y="540327"/>
            <a:ext cx="2944398" cy="5583382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649" y="540327"/>
            <a:ext cx="3757167" cy="558338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7359257" y="992706"/>
            <a:ext cx="1538385" cy="5078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endParaRPr lang="en-US" sz="2700" dirty="0"/>
          </a:p>
        </p:txBody>
      </p:sp>
      <p:sp>
        <p:nvSpPr>
          <p:cNvPr id="5" name="Rectangle 4"/>
          <p:cNvSpPr/>
          <p:nvPr/>
        </p:nvSpPr>
        <p:spPr>
          <a:xfrm>
            <a:off x="7359258" y="3153518"/>
            <a:ext cx="1538384" cy="5078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7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কমলগঞ্জ</a:t>
            </a: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81494" y="4993475"/>
            <a:ext cx="1616148" cy="5078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মৌলভীবাজার</a:t>
            </a:r>
            <a:endParaRPr lang="en-US" sz="2700" dirty="0"/>
          </a:p>
        </p:txBody>
      </p:sp>
      <p:sp>
        <p:nvSpPr>
          <p:cNvPr id="7" name="5-Point Star 6"/>
          <p:cNvSpPr/>
          <p:nvPr/>
        </p:nvSpPr>
        <p:spPr>
          <a:xfrm>
            <a:off x="2158077" y="1826629"/>
            <a:ext cx="855508" cy="929629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5-Point Star 7"/>
          <p:cNvSpPr/>
          <p:nvPr/>
        </p:nvSpPr>
        <p:spPr>
          <a:xfrm>
            <a:off x="4447164" y="3963445"/>
            <a:ext cx="837060" cy="819539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5-Point Star 8"/>
          <p:cNvSpPr/>
          <p:nvPr/>
        </p:nvSpPr>
        <p:spPr>
          <a:xfrm>
            <a:off x="3765705" y="2878448"/>
            <a:ext cx="681459" cy="1084997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70496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02" y="472137"/>
            <a:ext cx="2800025" cy="3941423"/>
          </a:xfrm>
          <a:prstGeom prst="roundRect">
            <a:avLst>
              <a:gd name="adj" fmla="val 11111"/>
            </a:avLst>
          </a:prstGeom>
          <a:ln w="190500" cap="rnd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763" y="472137"/>
            <a:ext cx="2784763" cy="3941423"/>
          </a:xfrm>
          <a:prstGeom prst="roundRect">
            <a:avLst>
              <a:gd name="adj" fmla="val 11111"/>
            </a:avLst>
          </a:prstGeom>
          <a:ln w="190500" cap="rnd">
            <a:solidFill>
              <a:srgbClr val="A6F26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TextBox 1"/>
          <p:cNvSpPr txBox="1"/>
          <p:nvPr/>
        </p:nvSpPr>
        <p:spPr>
          <a:xfrm>
            <a:off x="540327" y="5417119"/>
            <a:ext cx="8035637" cy="707886"/>
          </a:xfrm>
          <a:prstGeom prst="rect">
            <a:avLst/>
          </a:prstGeom>
          <a:solidFill>
            <a:srgbClr val="EC66E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>
                <a:latin typeface="NikoshBAN" panose="02000000000000000000" pitchFamily="2" charset="0"/>
                <a:cs typeface="NikoshBAN" panose="02000000000000000000" pitchFamily="2" charset="0"/>
              </a:rPr>
              <a:t>মণিপুরিদের বাড়ি বাঁশ, টিন ও ইটের  তৈরি হয়।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261" y="472136"/>
            <a:ext cx="2829382" cy="3941423"/>
          </a:xfrm>
          <a:prstGeom prst="roundRect">
            <a:avLst>
              <a:gd name="adj" fmla="val 11111"/>
            </a:avLst>
          </a:prstGeom>
          <a:ln w="190500" cap="rnd">
            <a:solidFill>
              <a:srgbClr val="FFFF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418818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803</TotalTime>
  <Words>212</Words>
  <Application>Microsoft Office PowerPoint</Application>
  <PresentationFormat>On-screen Show (4:3)</PresentationFormat>
  <Paragraphs>43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Corbel</vt:lpstr>
      <vt:lpstr>NikoshBAN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Dattagram GPS</dc:creator>
  <cp:lastModifiedBy>Dattagram GPS</cp:lastModifiedBy>
  <cp:revision>110</cp:revision>
  <dcterms:created xsi:type="dcterms:W3CDTF">2019-09-13T17:59:38Z</dcterms:created>
  <dcterms:modified xsi:type="dcterms:W3CDTF">2019-10-29T17:07:45Z</dcterms:modified>
</cp:coreProperties>
</file>