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7"/>
  </p:notesMasterIdLst>
  <p:sldIdLst>
    <p:sldId id="256" r:id="rId3"/>
    <p:sldId id="257" r:id="rId4"/>
    <p:sldId id="274" r:id="rId5"/>
    <p:sldId id="259" r:id="rId6"/>
    <p:sldId id="276" r:id="rId7"/>
    <p:sldId id="273" r:id="rId8"/>
    <p:sldId id="267" r:id="rId9"/>
    <p:sldId id="277" r:id="rId10"/>
    <p:sldId id="269" r:id="rId11"/>
    <p:sldId id="275" r:id="rId12"/>
    <p:sldId id="278" r:id="rId13"/>
    <p:sldId id="279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F5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141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B699E-774E-4D8B-93B9-6BD9B2AB406E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23288-7D70-4103-B45A-6266008E6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34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FC483-3791-443C-B767-592425BFF5F2}" type="datetime1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mmrahad@gmail.com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188D-614C-4BB1-A444-1144F1ED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95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1CF3-AF01-4C83-86D5-9F56A7D17F51}" type="datetime1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mmrahad@gmail.com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188D-614C-4BB1-A444-1144F1ED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08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8389D-FB5F-4D0E-B5AF-6FEB957D0064}" type="datetime1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mmrahad@gmail.com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188D-614C-4BB1-A444-1144F1ED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568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EFF3-D8F7-414E-9960-595408241779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8D2A2-39BC-4B66-9DEB-E84B9FC3C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33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EFF3-D8F7-414E-9960-595408241779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8D2A2-39BC-4B66-9DEB-E84B9FC3C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467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EFF3-D8F7-414E-9960-595408241779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8D2A2-39BC-4B66-9DEB-E84B9FC3C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406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EFF3-D8F7-414E-9960-595408241779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8D2A2-39BC-4B66-9DEB-E84B9FC3C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094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EFF3-D8F7-414E-9960-595408241779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8D2A2-39BC-4B66-9DEB-E84B9FC3C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804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EFF3-D8F7-414E-9960-595408241779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8D2A2-39BC-4B66-9DEB-E84B9FC3C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606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EFF3-D8F7-414E-9960-595408241779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8D2A2-39BC-4B66-9DEB-E84B9FC3C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076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EFF3-D8F7-414E-9960-595408241779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8D2A2-39BC-4B66-9DEB-E84B9FC3C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86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3A65B-7847-4D81-8FE6-DADBB2DC805F}" type="datetime1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mmrahad@gmail.com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188D-614C-4BB1-A444-1144F1ED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218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EFF3-D8F7-414E-9960-595408241779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8D2A2-39BC-4B66-9DEB-E84B9FC3C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698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EFF3-D8F7-414E-9960-595408241779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8D2A2-39BC-4B66-9DEB-E84B9FC3C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711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EFF3-D8F7-414E-9960-595408241779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8D2A2-39BC-4B66-9DEB-E84B9FC3C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95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A8D6-2F2D-4BB2-83B9-6FAEB4DA92A5}" type="datetime1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mmrahad@gmail.com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188D-614C-4BB1-A444-1144F1ED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1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7F4D-85C2-47BD-B618-64ED2077C3BE}" type="datetime1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mmrahad@gmail.com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188D-614C-4BB1-A444-1144F1ED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5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F048-3DB9-4ABD-B0D8-997E99017ED1}" type="datetime1">
              <a:rPr lang="en-US" smtClean="0"/>
              <a:t>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mmrahad@gmail.com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188D-614C-4BB1-A444-1144F1ED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03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DB22-7B51-4866-8705-2E026B0C2C7D}" type="datetime1">
              <a:rPr lang="en-US" smtClean="0"/>
              <a:t>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mmrahad@gmail.com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188D-614C-4BB1-A444-1144F1ED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80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mmrahad@gmail.com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188D-614C-4BB1-A444-1144F1ED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01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85A0A-6080-46FE-8ACD-F43C8ED7E60C}" type="datetime1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mmrahad@gmail.com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188D-614C-4BB1-A444-1144F1ED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592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1A40-3B36-4EA7-957B-2F40A1DC6B06}" type="datetime1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mmrahad@gmail.com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6188D-614C-4BB1-A444-1144F1ED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121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F6ABC-F862-45A0-8D17-C7ECA6E7F8FB}" type="datetime1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mmrahad@gmail.com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6188D-614C-4BB1-A444-1144F1ED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90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8EFF3-D8F7-414E-9960-595408241779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8D2A2-39BC-4B66-9DEB-E84B9FC3C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497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492831"/>
            <a:ext cx="3086100" cy="365125"/>
          </a:xfrm>
        </p:spPr>
        <p:txBody>
          <a:bodyPr/>
          <a:lstStyle/>
          <a:p>
            <a:r>
              <a:rPr lang="en-US" dirty="0" smtClean="0"/>
              <a:t>kamalchandroray@gmail.com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64578" y="2506892"/>
            <a:ext cx="67600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সবাইকে শুভেচ্ছা</a:t>
            </a:r>
            <a:endParaRPr lang="en-US" sz="9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70255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28950" y="6492831"/>
            <a:ext cx="3086100" cy="365125"/>
          </a:xfrm>
        </p:spPr>
        <p:txBody>
          <a:bodyPr/>
          <a:lstStyle/>
          <a:p>
            <a:r>
              <a:rPr lang="en-US" dirty="0" smtClean="0"/>
              <a:t>kamalchandroray@gmail.com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63778" y="3807790"/>
            <a:ext cx="3356932" cy="5460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হোস্ট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মেশিন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নেম</a:t>
            </a:r>
            <a:r>
              <a:rPr lang="en-US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63778" y="4661165"/>
            <a:ext cx="3356932" cy="5614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 ধরন</a:t>
            </a:r>
            <a:r>
              <a:rPr lang="en-US" sz="32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63778" y="5545528"/>
            <a:ext cx="3356932" cy="561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 Level Domain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8740" y="4557167"/>
            <a:ext cx="41079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@bdlink.com.bd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5-Point Star 6"/>
          <p:cNvSpPr/>
          <p:nvPr/>
        </p:nvSpPr>
        <p:spPr>
          <a:xfrm>
            <a:off x="1692814" y="5222612"/>
            <a:ext cx="736489" cy="103996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3016366" y="5222612"/>
            <a:ext cx="708338" cy="103996"/>
          </a:xfrm>
          <a:prstGeom prst="star5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3957598" y="5222612"/>
            <a:ext cx="708338" cy="103996"/>
          </a:xfrm>
          <a:prstGeom prst="star5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507204" y="395217"/>
            <a:ext cx="4129592" cy="76944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ডোমেইন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নেমের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6155139" y="1612808"/>
            <a:ext cx="1774209" cy="2033524"/>
          </a:xfrm>
          <a:prstGeom prst="downArrow">
            <a:avLst>
              <a:gd name="adj1" fmla="val 50000"/>
              <a:gd name="adj2" fmla="val 4697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নিচেক্লিক করুন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1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28950" y="6492831"/>
            <a:ext cx="3086100" cy="365125"/>
          </a:xfrm>
        </p:spPr>
        <p:txBody>
          <a:bodyPr/>
          <a:lstStyle/>
          <a:p>
            <a:r>
              <a:rPr lang="en-US" dirty="0" smtClean="0"/>
              <a:t>kamalchandroray@gmail.com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3028950" y="759854"/>
            <a:ext cx="3204425" cy="81136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9286" y="2057739"/>
            <a:ext cx="7665428" cy="7212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ই-মেইল ঠিকানার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address)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অংশগুলো লিখ।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5981" y="3080806"/>
            <a:ext cx="20104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মিলিয়ে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নাওঃ-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9286" y="3851063"/>
            <a:ext cx="6503831" cy="156966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+mj-lt"/>
              <a:buAutoNum type="romanL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 name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ব্যবহারকারীর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+mj-lt"/>
              <a:buAutoNum type="romanLcPeriod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হোস্ট মেশিন নাম;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TLD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Top Level Domain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40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28950" y="6492831"/>
            <a:ext cx="3086100" cy="365125"/>
          </a:xfrm>
        </p:spPr>
        <p:txBody>
          <a:bodyPr/>
          <a:lstStyle/>
          <a:p>
            <a:r>
              <a:rPr lang="en-US" dirty="0" smtClean="0"/>
              <a:t>kamalchandroray@gmail.com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480183" y="861342"/>
            <a:ext cx="2442756" cy="110799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219" y="2601915"/>
            <a:ext cx="8281116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পূর্ণরূপ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6088" y="4179869"/>
            <a:ext cx="8268247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ই-মেইল ঠিকানার কয়টি ভাগ থাকে এবং কী কী?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219" y="3518667"/>
            <a:ext cx="82060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মেইল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সংক্ষিপ্ত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ইলেক্ট্রনিক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মেইল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(Electronic Mail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533219" y="5074739"/>
            <a:ext cx="59085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ই-মেইল ঠিকানার ২টি ভাগ থাকে।</a:t>
            </a:r>
          </a:p>
          <a:p>
            <a:r>
              <a:rPr lang="en-US" sz="2800" dirty="0" smtClean="0"/>
              <a:t>1.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 name</a:t>
            </a:r>
          </a:p>
          <a:p>
            <a:r>
              <a:rPr lang="en-US" sz="2800" dirty="0" smtClean="0"/>
              <a:t>2.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Domain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78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15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28950" y="6492831"/>
            <a:ext cx="3086100" cy="365125"/>
          </a:xfrm>
        </p:spPr>
        <p:txBody>
          <a:bodyPr/>
          <a:lstStyle/>
          <a:p>
            <a:r>
              <a:rPr lang="en-US" dirty="0" smtClean="0"/>
              <a:t>kamalchandroray@gmail.com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971611" y="1725885"/>
            <a:ext cx="3129568" cy="162273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6896" y="4727437"/>
            <a:ext cx="8590208" cy="71045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ই-মেইলের  সাহায্যে কী কী কাজ করা যায়? সংক্ষেপে লিখে আনবে।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4" name="Straight Connector 13"/>
          <p:cNvCxnSpPr>
            <a:stCxn id="12" idx="2"/>
            <a:endCxn id="12" idx="2"/>
          </p:cNvCxnSpPr>
          <p:nvPr/>
        </p:nvCxnSpPr>
        <p:spPr>
          <a:xfrm>
            <a:off x="6005028" y="368982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4722125" y="1287433"/>
            <a:ext cx="3493827" cy="2402390"/>
            <a:chOff x="5240740" y="463641"/>
            <a:chExt cx="3493827" cy="2402390"/>
          </a:xfrm>
        </p:grpSpPr>
        <p:grpSp>
          <p:nvGrpSpPr>
            <p:cNvPr id="21" name="Group 20"/>
            <p:cNvGrpSpPr/>
            <p:nvPr/>
          </p:nvGrpSpPr>
          <p:grpSpPr>
            <a:xfrm>
              <a:off x="5240740" y="463641"/>
              <a:ext cx="3493827" cy="2402390"/>
              <a:chOff x="5104262" y="463641"/>
              <a:chExt cx="3493827" cy="2402390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5104262" y="463641"/>
                <a:ext cx="3493827" cy="2402390"/>
                <a:chOff x="4913193" y="463641"/>
                <a:chExt cx="3493827" cy="2402390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5247563" y="1501255"/>
                  <a:ext cx="2852382" cy="1364776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Isosceles Triangle 5"/>
                <p:cNvSpPr/>
                <p:nvPr/>
              </p:nvSpPr>
              <p:spPr>
                <a:xfrm>
                  <a:off x="4913193" y="463641"/>
                  <a:ext cx="3493827" cy="1037614"/>
                </a:xfrm>
                <a:prstGeom prst="triangle">
                  <a:avLst>
                    <a:gd name="adj" fmla="val 48828"/>
                  </a:avLst>
                </a:prstGeom>
                <a:solidFill>
                  <a:schemeClr val="accent3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7416319" y="2019863"/>
                <a:ext cx="553984" cy="504968"/>
                <a:chOff x="3335628" y="2361063"/>
                <a:chExt cx="553984" cy="504968"/>
              </a:xfrm>
            </p:grpSpPr>
            <p:sp>
              <p:nvSpPr>
                <p:cNvPr id="8" name="Rectangle 7"/>
                <p:cNvSpPr/>
                <p:nvPr/>
              </p:nvSpPr>
              <p:spPr>
                <a:xfrm>
                  <a:off x="3335628" y="2361063"/>
                  <a:ext cx="553984" cy="50496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3622231" y="2361063"/>
                  <a:ext cx="0" cy="50496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8" name="Group 17"/>
            <p:cNvGrpSpPr/>
            <p:nvPr/>
          </p:nvGrpSpPr>
          <p:grpSpPr>
            <a:xfrm>
              <a:off x="6237040" y="2224583"/>
              <a:ext cx="573206" cy="641446"/>
              <a:chOff x="3207224" y="2224585"/>
              <a:chExt cx="573206" cy="641446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3207224" y="2224585"/>
                <a:ext cx="573206" cy="641446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Connector 16"/>
              <p:cNvCxnSpPr>
                <a:stCxn id="12" idx="0"/>
                <a:endCxn id="12" idx="2"/>
              </p:cNvCxnSpPr>
              <p:nvPr/>
            </p:nvCxnSpPr>
            <p:spPr>
              <a:xfrm>
                <a:off x="3493827" y="2224585"/>
                <a:ext cx="0" cy="6414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64921286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28950" y="6492831"/>
            <a:ext cx="3086100" cy="365125"/>
          </a:xfrm>
        </p:spPr>
        <p:txBody>
          <a:bodyPr/>
          <a:lstStyle/>
          <a:p>
            <a:r>
              <a:rPr lang="en-US" dirty="0" smtClean="0"/>
              <a:t>kamalchandroray@gmail.com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95" y="341194"/>
            <a:ext cx="8447158" cy="61373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8550" y="4448897"/>
            <a:ext cx="43271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সবাইকে</a:t>
            </a:r>
            <a:endParaRPr lang="en-US" sz="54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04772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28950" y="6492831"/>
            <a:ext cx="3086100" cy="365125"/>
          </a:xfrm>
        </p:spPr>
        <p:txBody>
          <a:bodyPr/>
          <a:lstStyle/>
          <a:p>
            <a:r>
              <a:rPr lang="en-US" dirty="0" smtClean="0"/>
              <a:t>kamalchandroray@gmail.com</a:t>
            </a:r>
            <a:endParaRPr lang="en-US" dirty="0"/>
          </a:p>
        </p:txBody>
      </p:sp>
      <p:sp>
        <p:nvSpPr>
          <p:cNvPr id="3" name="Flowchart: Off-page Connector 2"/>
          <p:cNvSpPr/>
          <p:nvPr/>
        </p:nvSpPr>
        <p:spPr>
          <a:xfrm>
            <a:off x="3066916" y="513428"/>
            <a:ext cx="3020837" cy="1149505"/>
          </a:xfrm>
          <a:prstGeom prst="flowChartOffpage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dirty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5966" y="1951630"/>
            <a:ext cx="4296744" cy="42997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কমল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চন্দ্র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লোহাকুচি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কলেজ</a:t>
            </a:r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কালীগঞ্জ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লালমনিরহাট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০১৭১৭৮৬৫৭৯৯</a:t>
            </a:r>
          </a:p>
          <a:p>
            <a:pPr algn="ctr"/>
            <a:r>
              <a:rPr lang="en-US" sz="1600" dirty="0" smtClean="0">
                <a:latin typeface="NikoshBAN" pitchFamily="2" charset="0"/>
                <a:cs typeface="NikoshBAN" pitchFamily="2" charset="0"/>
              </a:rPr>
              <a:t>E-mail: kamalchandroray@gmail.com</a:t>
            </a:r>
            <a:endParaRPr lang="bn-BD" sz="16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16625" y="1951630"/>
            <a:ext cx="4296753" cy="431342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৮ম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বিষয়ঃ তথ্য ও যোগাযোগ প্রযুক্তি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200" smtClean="0">
                <a:latin typeface="NikoshBAN" pitchFamily="2" charset="0"/>
                <a:cs typeface="NikoshBAN" pitchFamily="2" charset="0"/>
              </a:rPr>
              <a:t> ৫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সময়ঃ ৪৫ মিনিট </a:t>
            </a:r>
          </a:p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তারিখঃ ১০-১১-২০১৮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768" y="2189878"/>
            <a:ext cx="1291140" cy="17215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1530266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28950" y="6492831"/>
            <a:ext cx="3086100" cy="365125"/>
          </a:xfrm>
        </p:spPr>
        <p:txBody>
          <a:bodyPr/>
          <a:lstStyle/>
          <a:p>
            <a:r>
              <a:rPr lang="en-US" dirty="0" smtClean="0"/>
              <a:t>kamalchandroray@gmail.com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76" y="2082558"/>
            <a:ext cx="3850515" cy="220283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045" y="2082559"/>
            <a:ext cx="3055031" cy="22028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66553" y="600327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ছবি দু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ইটি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নিবিড়ভাবে পর্যবেক্ষন কর-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3773" y="5240744"/>
            <a:ext cx="8789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যুগে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চিঠি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পত্র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আদান-প্রদান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হ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97248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3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28950" y="6492831"/>
            <a:ext cx="3086100" cy="365125"/>
          </a:xfrm>
        </p:spPr>
        <p:txBody>
          <a:bodyPr/>
          <a:lstStyle/>
          <a:p>
            <a:r>
              <a:rPr lang="en-US" dirty="0" smtClean="0"/>
              <a:t>kamalchandroray@gmail.com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97888" y="3091311"/>
            <a:ext cx="57401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মেইল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(E-Mail)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54471" y="1146412"/>
            <a:ext cx="422696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0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836394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28950" y="6479183"/>
            <a:ext cx="3086100" cy="365125"/>
          </a:xfrm>
        </p:spPr>
        <p:txBody>
          <a:bodyPr/>
          <a:lstStyle/>
          <a:p>
            <a:r>
              <a:rPr lang="en-US" dirty="0" smtClean="0"/>
              <a:t>kamalchandroray@gmail.com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303621" y="701942"/>
            <a:ext cx="2561745" cy="923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3037" y="2440641"/>
            <a:ext cx="7262915" cy="280076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শিক্ষার্থীরা...</a:t>
            </a:r>
          </a:p>
          <a:p>
            <a:endParaRPr lang="bn-IN" sz="1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ই-মেইল কী তা বলতে পারবে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ই-মেইল ঠিকানার অংশগুলো ব্যাখ্যা করতে পার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66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28950" y="6492831"/>
            <a:ext cx="3086100" cy="365125"/>
          </a:xfrm>
        </p:spPr>
        <p:txBody>
          <a:bodyPr/>
          <a:lstStyle/>
          <a:p>
            <a:r>
              <a:rPr lang="en-US" dirty="0" smtClean="0"/>
              <a:t>kamalchandroray@gmail.com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46" y="2389505"/>
            <a:ext cx="4226141" cy="35745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661" y="2389505"/>
            <a:ext cx="3604800" cy="35745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14500" y="735842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ছবি দু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ইটি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নিবিড়ভাবে পর্যবেক্ষন কর-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02265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28950" y="6492831"/>
            <a:ext cx="3086100" cy="365125"/>
          </a:xfrm>
        </p:spPr>
        <p:txBody>
          <a:bodyPr/>
          <a:lstStyle/>
          <a:p>
            <a:r>
              <a:rPr lang="en-US" dirty="0" smtClean="0"/>
              <a:t>kamalchandroray@gmail.com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0376" y="3567443"/>
            <a:ext cx="82432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sz="32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মেইলঃ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ই-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মেইল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ইলেক্ট্রনিক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মেইল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(Electronic Mail)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সংক্ষিপ্ত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ই-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মেইল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দ্রুততর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বিশ্বস্ত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সাশ্রয়ী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ইলেক্ট্রনিক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স্মার্ট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ফোনে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ফ্যাক্স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মেশিনে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আদান-প্রদান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58" y="1020216"/>
            <a:ext cx="8038532" cy="23128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28094" y="248705"/>
            <a:ext cx="5074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ভালোভাবে দেখ-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88597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28950" y="6492831"/>
            <a:ext cx="3086100" cy="365125"/>
          </a:xfrm>
        </p:spPr>
        <p:txBody>
          <a:bodyPr/>
          <a:lstStyle/>
          <a:p>
            <a:r>
              <a:rPr lang="en-US" dirty="0" smtClean="0"/>
              <a:t>kamalchandroray@gmail.com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2401147" y="487860"/>
            <a:ext cx="4122482" cy="132729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88233" y="2538742"/>
            <a:ext cx="5948310" cy="60530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মেইল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৩টি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3965" y="3498306"/>
            <a:ext cx="30139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 মিলিয়ে নাওঃ-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3965" y="4118404"/>
            <a:ext cx="676257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sng" dirty="0"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sz="28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মেইলের</a:t>
            </a:r>
            <a:r>
              <a:rPr lang="en-US" sz="2800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সুবিধাঃ</a:t>
            </a:r>
            <a:endParaRPr lang="en-US" sz="28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দ্রুততর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সেবা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সাশ্রয়ী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খরচে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সেবা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পাঠানো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684859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28950" y="6492831"/>
            <a:ext cx="3086100" cy="365125"/>
          </a:xfrm>
        </p:spPr>
        <p:txBody>
          <a:bodyPr/>
          <a:lstStyle/>
          <a:p>
            <a:r>
              <a:rPr lang="en-US" dirty="0" smtClean="0"/>
              <a:t>kamalchandroray@gmail.com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39350" y="4302345"/>
            <a:ext cx="34564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bdlink.com.bd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08671" y="4000977"/>
            <a:ext cx="2578572" cy="634419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 name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08671" y="5071786"/>
            <a:ext cx="2575773" cy="69546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Domain name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00041" y="4302345"/>
            <a:ext cx="4776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27539" y="4307951"/>
            <a:ext cx="15816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kamal</a:t>
            </a:r>
            <a:endParaRPr lang="en-US" sz="4400" dirty="0">
              <a:solidFill>
                <a:schemeClr val="accent4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51148" y="495336"/>
            <a:ext cx="4641703" cy="76944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ই-মেইল ঠিকানার অংশ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6409452" y="1682351"/>
            <a:ext cx="1774209" cy="2006219"/>
          </a:xfrm>
          <a:prstGeom prst="downArrow">
            <a:avLst>
              <a:gd name="adj1" fmla="val 50000"/>
              <a:gd name="adj2" fmla="val 4697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নিচেক্লিক করুন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11862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603</TotalTime>
  <Words>307</Words>
  <Application>Microsoft Office PowerPoint</Application>
  <PresentationFormat>On-screen Show (4:3)</PresentationFormat>
  <Paragraphs>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Times New Roman</vt:lpstr>
      <vt:lpstr>Wingdings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KAMOL</cp:lastModifiedBy>
  <cp:revision>359</cp:revision>
  <dcterms:created xsi:type="dcterms:W3CDTF">2015-11-28T14:30:29Z</dcterms:created>
  <dcterms:modified xsi:type="dcterms:W3CDTF">2019-02-19T17:05:59Z</dcterms:modified>
</cp:coreProperties>
</file>