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79" r:id="rId2"/>
    <p:sldId id="275" r:id="rId3"/>
    <p:sldId id="257" r:id="rId4"/>
    <p:sldId id="258" r:id="rId5"/>
    <p:sldId id="278" r:id="rId6"/>
    <p:sldId id="280" r:id="rId7"/>
    <p:sldId id="281" r:id="rId8"/>
    <p:sldId id="282" r:id="rId9"/>
    <p:sldId id="283" r:id="rId10"/>
    <p:sldId id="284" r:id="rId11"/>
    <p:sldId id="285" r:id="rId12"/>
    <p:sldId id="274" r:id="rId13"/>
    <p:sldId id="286" r:id="rId14"/>
  </p:sldIdLst>
  <p:sldSz cx="10160000" cy="5715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32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CC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95" autoAdjust="0"/>
    <p:restoredTop sz="94746" autoAdjust="0"/>
  </p:normalViewPr>
  <p:slideViewPr>
    <p:cSldViewPr>
      <p:cViewPr>
        <p:scale>
          <a:sx n="66" d="100"/>
          <a:sy n="66" d="100"/>
        </p:scale>
        <p:origin x="1068" y="396"/>
      </p:cViewPr>
      <p:guideLst>
        <p:guide orient="horz" pos="18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AEE136-4334-4E9A-92C9-962E73EB45C7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356C61-6255-4AFB-A7D4-8F70B851C0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28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356C61-6255-4AFB-A7D4-8F70B851C06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007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92667" y="1143000"/>
            <a:ext cx="8724053" cy="1524000"/>
          </a:xfrm>
          <a:prstGeom prst="rect">
            <a:avLst/>
          </a:prstGeo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6221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92667" y="2690447"/>
            <a:ext cx="8727440" cy="1460500"/>
          </a:xfrm>
          <a:prstGeom prst="rect">
            <a:avLst/>
          </a:prstGeom>
        </p:spPr>
        <p:txBody>
          <a:bodyPr lIns="0" rIns="18288"/>
          <a:lstStyle>
            <a:lvl1pPr marL="0" marR="50797" indent="0" algn="r">
              <a:buNone/>
              <a:defRPr>
                <a:solidFill>
                  <a:schemeClr val="tx1"/>
                </a:solidFill>
              </a:defRPr>
            </a:lvl1pPr>
            <a:lvl2pPr marL="507975" indent="0" algn="ctr">
              <a:buNone/>
            </a:lvl2pPr>
            <a:lvl3pPr marL="1015950" indent="0" algn="ctr">
              <a:buNone/>
            </a:lvl3pPr>
            <a:lvl4pPr marL="1523924" indent="0" algn="ctr">
              <a:buNone/>
            </a:lvl4pPr>
            <a:lvl5pPr marL="2031899" indent="0" algn="ctr">
              <a:buNone/>
            </a:lvl5pPr>
            <a:lvl6pPr marL="2539873" indent="0" algn="ctr">
              <a:buNone/>
            </a:lvl6pPr>
            <a:lvl7pPr marL="3047848" indent="0" algn="ctr">
              <a:buNone/>
            </a:lvl7pPr>
            <a:lvl8pPr marL="3555822" indent="0" algn="ctr">
              <a:buNone/>
            </a:lvl8pPr>
            <a:lvl9pPr marL="4063797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8674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612900"/>
            <a:ext cx="9144000" cy="3657600"/>
          </a:xfrm>
          <a:prstGeom prst="rect">
            <a:avLst/>
          </a:prstGeo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280" y="1097280"/>
            <a:ext cx="8636000" cy="1135380"/>
          </a:xfrm>
          <a:prstGeom prst="rect">
            <a:avLst/>
          </a:prstGeo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221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9280" y="2253889"/>
            <a:ext cx="8636000" cy="1258093"/>
          </a:xfrm>
          <a:prstGeom prst="rect">
            <a:avLst/>
          </a:prstGeom>
        </p:spPr>
        <p:txBody>
          <a:bodyPr lIns="45720" rIns="45720" anchor="t"/>
          <a:lstStyle>
            <a:lvl1pPr marL="0" indent="0">
              <a:buNone/>
              <a:defRPr sz="2444">
                <a:solidFill>
                  <a:schemeClr val="tx1"/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8674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600071"/>
            <a:ext cx="4487333" cy="3695700"/>
          </a:xfrm>
          <a:prstGeom prst="rect">
            <a:avLst/>
          </a:prstGeom>
        </p:spPr>
        <p:txBody>
          <a:bodyPr/>
          <a:lstStyle>
            <a:lvl1pPr>
              <a:defRPr sz="2889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4667" y="1600071"/>
            <a:ext cx="4487333" cy="3695700"/>
          </a:xfrm>
          <a:prstGeom prst="rect">
            <a:avLst/>
          </a:prstGeom>
        </p:spPr>
        <p:txBody>
          <a:bodyPr/>
          <a:lstStyle>
            <a:lvl1pPr>
              <a:defRPr sz="2889"/>
            </a:lvl1pPr>
            <a:lvl2pPr>
              <a:defRPr sz="2667"/>
            </a:lvl2pPr>
            <a:lvl3pPr>
              <a:defRPr sz="2222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86740"/>
            <a:ext cx="9144000" cy="952500"/>
          </a:xfrm>
          <a:prstGeom prst="rect">
            <a:avLst/>
          </a:prstGeo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546040"/>
            <a:ext cx="4489098" cy="549460"/>
          </a:xfrm>
          <a:prstGeom prst="rect">
            <a:avLst/>
          </a:prstGeo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667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22" b="1"/>
            </a:lvl2pPr>
            <a:lvl3pPr>
              <a:buNone/>
              <a:defRPr sz="2000" b="1"/>
            </a:lvl3pPr>
            <a:lvl4pPr>
              <a:buNone/>
              <a:defRPr sz="1778" b="1"/>
            </a:lvl4pPr>
            <a:lvl5pPr>
              <a:buNone/>
              <a:defRPr sz="1778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161143" y="1549800"/>
            <a:ext cx="4490861" cy="545703"/>
          </a:xfrm>
          <a:prstGeom prst="rect">
            <a:avLst/>
          </a:prstGeom>
        </p:spPr>
        <p:txBody>
          <a:bodyPr lIns="45720" tIns="0" rIns="45720" bIns="0" anchor="ctr"/>
          <a:lstStyle>
            <a:lvl1pPr marL="0" indent="0">
              <a:buNone/>
              <a:defRPr sz="2667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222" b="1"/>
            </a:lvl2pPr>
            <a:lvl3pPr>
              <a:buNone/>
              <a:defRPr sz="2000" b="1"/>
            </a:lvl3pPr>
            <a:lvl4pPr>
              <a:buNone/>
              <a:defRPr sz="1778" b="1"/>
            </a:lvl4pPr>
            <a:lvl5pPr>
              <a:buNone/>
              <a:defRPr sz="1778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508000" y="2095502"/>
            <a:ext cx="4489098" cy="3204767"/>
          </a:xfrm>
          <a:prstGeom prst="rect">
            <a:avLst/>
          </a:prstGeom>
        </p:spPr>
        <p:txBody>
          <a:bodyPr tIns="0"/>
          <a:lstStyle>
            <a:lvl1pPr>
              <a:defRPr sz="2444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1143" y="2095502"/>
            <a:ext cx="4490861" cy="3204767"/>
          </a:xfrm>
          <a:prstGeom prst="rect">
            <a:avLst/>
          </a:prstGeom>
        </p:spPr>
        <p:txBody>
          <a:bodyPr tIns="0"/>
          <a:lstStyle>
            <a:lvl1pPr>
              <a:defRPr sz="2444"/>
            </a:lvl1pPr>
            <a:lvl2pPr>
              <a:defRPr sz="2222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86740"/>
            <a:ext cx="9228667" cy="952500"/>
          </a:xfrm>
          <a:prstGeom prst="rect">
            <a:avLst/>
          </a:prstGeo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556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28629"/>
            <a:ext cx="3048000" cy="968375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889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62000" y="1397000"/>
            <a:ext cx="3048000" cy="3810000"/>
          </a:xfrm>
          <a:prstGeom prst="rect">
            <a:avLst/>
          </a:prstGeom>
        </p:spPr>
        <p:txBody>
          <a:bodyPr lIns="18288" rIns="18288"/>
          <a:lstStyle>
            <a:lvl1pPr marL="0" indent="0" algn="l">
              <a:buNone/>
              <a:defRPr sz="1556"/>
            </a:lvl1pPr>
            <a:lvl2pPr indent="0" algn="l">
              <a:buNone/>
              <a:defRPr sz="1333"/>
            </a:lvl2pPr>
            <a:lvl3pPr indent="0" algn="l">
              <a:buNone/>
              <a:defRPr sz="1111"/>
            </a:lvl3pPr>
            <a:lvl4pPr indent="0" algn="l">
              <a:buNone/>
              <a:defRPr sz="1000"/>
            </a:lvl4pPr>
            <a:lvl5pPr indent="0" algn="l">
              <a:buNone/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972278" y="1397000"/>
            <a:ext cx="5679722" cy="3810000"/>
          </a:xfrm>
          <a:prstGeom prst="rect">
            <a:avLst/>
          </a:prstGeom>
        </p:spPr>
        <p:txBody>
          <a:bodyPr tIns="0"/>
          <a:lstStyle>
            <a:lvl1pPr>
              <a:defRPr sz="3111"/>
            </a:lvl1pPr>
            <a:lvl2pPr>
              <a:defRPr sz="2889"/>
            </a:lvl2pPr>
            <a:lvl3pPr>
              <a:defRPr sz="2667"/>
            </a:lvl3pPr>
            <a:lvl4pPr>
              <a:defRPr sz="2222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517503" y="923398"/>
            <a:ext cx="5842000" cy="34290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0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893482" y="4466474"/>
            <a:ext cx="172720" cy="129540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0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980831"/>
            <a:ext cx="2458720" cy="1318851"/>
          </a:xfrm>
          <a:prstGeom prst="rect">
            <a:avLst/>
          </a:prstGeom>
        </p:spPr>
        <p:txBody>
          <a:bodyPr vert="horz" lIns="45720" tIns="45720" rIns="45720" bIns="45720" anchor="b"/>
          <a:lstStyle>
            <a:lvl1pPr algn="l">
              <a:buNone/>
              <a:defRPr sz="2222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357321"/>
            <a:ext cx="2455333" cy="1816100"/>
          </a:xfrm>
          <a:prstGeom prst="rect">
            <a:avLst/>
          </a:prstGeom>
        </p:spPr>
        <p:txBody>
          <a:bodyPr lIns="64008" rIns="45720" bIns="45720" anchor="t"/>
          <a:lstStyle>
            <a:lvl1pPr marL="0" indent="0" algn="l">
              <a:spcBef>
                <a:spcPts val="278"/>
              </a:spcBef>
              <a:buFontTx/>
              <a:buNone/>
              <a:defRPr sz="1444"/>
            </a:lvl1pPr>
            <a:lvl2pPr>
              <a:defRPr sz="1333"/>
            </a:lvl2pPr>
            <a:lvl3pPr>
              <a:defRPr sz="1111"/>
            </a:lvl3pPr>
            <a:lvl4pPr>
              <a:defRPr sz="1000"/>
            </a:lvl4pPr>
            <a:lvl5pPr>
              <a:defRPr sz="10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974667" y="5296961"/>
            <a:ext cx="677333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873103" y="999598"/>
            <a:ext cx="5130800" cy="327660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556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0584" y="4847169"/>
            <a:ext cx="10181167" cy="86783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600" tIns="50800" rIns="101600" bIns="50800" anchor="t" compatLnSpc="1"/>
          <a:lstStyle/>
          <a:p>
            <a:pPr marL="0" algn="l" rtl="0" eaLnBrk="1" latinLnBrk="0" hangingPunct="1"/>
            <a:endParaRPr kumimoji="0" lang="en-US"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868333" y="5183190"/>
            <a:ext cx="5291667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600" tIns="50800" rIns="101600" bIns="50800" anchor="t" compatLnSpc="1"/>
          <a:lstStyle/>
          <a:p>
            <a:pPr marL="0" algn="l" rtl="0" eaLnBrk="1" latinLnBrk="0" hangingPunct="1"/>
            <a:endParaRPr kumimoji="0" lang="en-US"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586740"/>
            <a:ext cx="9144000" cy="952500"/>
          </a:xfrm>
          <a:prstGeom prst="rect">
            <a:avLst/>
          </a:prstGeo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612900"/>
            <a:ext cx="9144000" cy="3657600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762001"/>
            <a:ext cx="2286000" cy="4343136"/>
          </a:xfrm>
          <a:prstGeom prst="rect">
            <a:avLst/>
          </a:prstGeo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762001"/>
            <a:ext cx="6688667" cy="4343136"/>
          </a:xfrm>
          <a:prstGeom prst="rect">
            <a:avLst/>
          </a:prstGeo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8000" y="5296961"/>
            <a:ext cx="2370667" cy="304271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63334" y="5296961"/>
            <a:ext cx="3725333" cy="30427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05333" y="5296961"/>
            <a:ext cx="846667" cy="304271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/>
          </p:cNvSpPr>
          <p:nvPr/>
        </p:nvSpPr>
        <p:spPr bwMode="auto">
          <a:xfrm>
            <a:off x="4868333" y="-5952"/>
            <a:ext cx="5291667" cy="5318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600" tIns="50800" rIns="101600" bIns="50800" anchor="t" compatLnSpc="1"/>
          <a:lstStyle/>
          <a:p>
            <a:pPr marL="0" algn="l" rtl="0" eaLnBrk="1" latinLnBrk="0" hangingPunct="1"/>
            <a:endParaRPr kumimoji="0" lang="en-US" sz="20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21130" y="168673"/>
            <a:ext cx="10200609" cy="54102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200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2000"/>
            </a:p>
          </p:txBody>
        </p:sp>
      </p:grpSp>
      <p:sp>
        <p:nvSpPr>
          <p:cNvPr id="3" name="Round Diagonal Corner Rectangle 2"/>
          <p:cNvSpPr/>
          <p:nvPr userDrawn="1"/>
        </p:nvSpPr>
        <p:spPr>
          <a:xfrm>
            <a:off x="84667" y="114300"/>
            <a:ext cx="9952520" cy="5486400"/>
          </a:xfrm>
          <a:prstGeom prst="round2DiagRect">
            <a:avLst/>
          </a:prstGeom>
          <a:noFill/>
          <a:ln w="3175">
            <a:solidFill>
              <a:srgbClr val="0070C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556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04785" indent="-304785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889" kern="1200">
          <a:solidFill>
            <a:schemeClr val="tx1"/>
          </a:solidFill>
          <a:latin typeface="+mn-lt"/>
          <a:ea typeface="+mn-ea"/>
          <a:cs typeface="+mn-cs"/>
        </a:defRPr>
      </a:lvl1pPr>
      <a:lvl2pPr marL="711165" indent="-27430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015950" indent="-27430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333" kern="1200">
          <a:solidFill>
            <a:schemeClr val="tx1"/>
          </a:solidFill>
          <a:latin typeface="+mn-lt"/>
          <a:ea typeface="+mn-ea"/>
          <a:cs typeface="+mn-cs"/>
        </a:defRPr>
      </a:lvl3pPr>
      <a:lvl4pPr marL="1320733" indent="-233669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222" kern="1200">
          <a:solidFill>
            <a:schemeClr val="tx1"/>
          </a:solidFill>
          <a:latin typeface="+mn-lt"/>
          <a:ea typeface="+mn-ea"/>
          <a:cs typeface="+mn-cs"/>
        </a:defRPr>
      </a:lvl4pPr>
      <a:lvl5pPr marL="1625518" indent="-233669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222" kern="1200">
          <a:solidFill>
            <a:schemeClr val="tx1"/>
          </a:solidFill>
          <a:latin typeface="+mn-lt"/>
          <a:ea typeface="+mn-ea"/>
          <a:cs typeface="+mn-cs"/>
        </a:defRPr>
      </a:lvl5pPr>
      <a:lvl6pPr marL="1930303" indent="-233669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133493" indent="-20319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778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38278" indent="-203190" algn="l" rtl="0" eaLnBrk="1" latinLnBrk="0" hangingPunct="1">
        <a:spcBef>
          <a:spcPct val="20000"/>
        </a:spcBef>
        <a:buClr>
          <a:schemeClr val="tx2"/>
        </a:buClr>
        <a:buChar char="•"/>
        <a:defRPr kumimoji="0"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indent="-20319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556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797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159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23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3189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3987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4784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5582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6379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shopar13.ctg@gmail.com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hyperlink" Target="mailto:shopar13.ctg@gmail.com" TargetMode="External"/><Relationship Id="rId10" Type="http://schemas.openxmlformats.org/officeDocument/2006/relationships/image" Target="../media/image17.png"/><Relationship Id="rId4" Type="http://schemas.openxmlformats.org/officeDocument/2006/relationships/image" Target="../media/image12.jpe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67" y="148167"/>
            <a:ext cx="8890000" cy="5461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4200" y="2019300"/>
            <a:ext cx="1371600" cy="1524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797" y="334886"/>
            <a:ext cx="1010003" cy="10100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3874" y="334886"/>
            <a:ext cx="1469695" cy="862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97" y="4457700"/>
            <a:ext cx="1212515" cy="12125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988" y="4457700"/>
            <a:ext cx="954549" cy="9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5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386666" y="371145"/>
            <a:ext cx="3386667" cy="75068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bn-IN" sz="3111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3111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111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85334" y="1121834"/>
            <a:ext cx="7789333" cy="34949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22111" b="1" dirty="0">
                <a:ln w="11430"/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bn-BD" sz="22111" b="1" dirty="0">
                <a:ln w="11430"/>
                <a:blipFill dpi="0" rotWithShape="1"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2111" b="1" dirty="0">
              <a:ln w="11430"/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44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6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40" dur="8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1" dur="4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438" fill="hold">
                                          <p:stCondLst>
                                            <p:cond delay="4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3" dur="438" fill="hold">
                                          <p:stCondLst>
                                            <p:cond delay="875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4" dur="438" fill="hold">
                                          <p:stCondLst>
                                            <p:cond delay="1313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uiExpand="1" build="allAtOnce"/>
      <p:bldP spid="9" grpId="1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608667" y="12726"/>
            <a:ext cx="0" cy="518154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778000" y="182059"/>
            <a:ext cx="0" cy="518154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947333" y="351393"/>
            <a:ext cx="0" cy="5181548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5667" y="532902"/>
            <a:ext cx="592667" cy="446994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IN" sz="3556" dirty="0">
                <a:latin typeface="NikoshBAN" pitchFamily="2" charset="0"/>
                <a:cs typeface="NikoshBAN" pitchFamily="2" charset="0"/>
              </a:rPr>
              <a:t>শি</a:t>
            </a:r>
          </a:p>
          <a:p>
            <a:r>
              <a:rPr lang="bn-IN" sz="3556" dirty="0">
                <a:latin typeface="NikoshBAN" pitchFamily="2" charset="0"/>
                <a:cs typeface="NikoshBAN" pitchFamily="2" charset="0"/>
              </a:rPr>
              <a:t>ক্ষ</a:t>
            </a:r>
          </a:p>
          <a:p>
            <a:r>
              <a:rPr lang="bn-IN" sz="3556" dirty="0">
                <a:latin typeface="NikoshBAN" pitchFamily="2" charset="0"/>
                <a:cs typeface="NikoshBAN" pitchFamily="2" charset="0"/>
              </a:rPr>
              <a:t>ক</a:t>
            </a:r>
          </a:p>
          <a:p>
            <a:endParaRPr lang="bn-IN" sz="3556" dirty="0">
              <a:latin typeface="NikoshBAN" pitchFamily="2" charset="0"/>
              <a:cs typeface="NikoshBAN" pitchFamily="2" charset="0"/>
            </a:endParaRPr>
          </a:p>
          <a:p>
            <a:r>
              <a:rPr lang="bn-IN" sz="3556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AU" sz="3556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65336" y="201083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AU" sz="2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6A0D3B8-DA62-4545-95DE-6852F4EA9B3C}"/>
              </a:ext>
            </a:extLst>
          </p:cNvPr>
          <p:cNvSpPr txBox="1"/>
          <p:nvPr/>
        </p:nvSpPr>
        <p:spPr>
          <a:xfrm>
            <a:off x="3048002" y="1351988"/>
            <a:ext cx="5433428" cy="3170227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সোহেল পারভেজ (রানা)</a:t>
            </a:r>
            <a:endParaRPr lang="en-US" sz="4889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as-IN" sz="3556" dirty="0">
                <a:latin typeface="NikoshBAN" panose="02000000000000000000" pitchFamily="2" charset="0"/>
                <a:cs typeface="NikoshBAN" panose="02000000000000000000" pitchFamily="2" charset="0"/>
              </a:rPr>
              <a:t>হ</a:t>
            </a:r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556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3556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56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556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556" dirty="0">
                <a:latin typeface="NikoshBAN" panose="02000000000000000000" pitchFamily="2" charset="0"/>
                <a:cs typeface="NikoshBAN" panose="02000000000000000000" pitchFamily="2" charset="0"/>
              </a:rPr>
              <a:t>ধোপাছড়ি </a:t>
            </a:r>
            <a:r>
              <a:rPr lang="en-US" sz="3556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56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556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56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as-IN" sz="3556" dirty="0"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en-US" sz="3556" dirty="0" err="1">
                <a:latin typeface="NikoshBAN" panose="02000000000000000000" pitchFamily="2" charset="0"/>
                <a:cs typeface="NikoshBAN" panose="02000000000000000000" pitchFamily="2" charset="0"/>
              </a:rPr>
              <a:t>্যালয়</a:t>
            </a:r>
            <a:endParaRPr lang="bn-IN" sz="3556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3556" dirty="0">
                <a:latin typeface="NikoshBAN" panose="02000000000000000000" pitchFamily="2" charset="0"/>
                <a:cs typeface="NikoshBAN" panose="02000000000000000000" pitchFamily="2" charset="0"/>
              </a:rPr>
              <a:t>চন্দনাইশ, চট্টগ্রাম।</a:t>
            </a:r>
          </a:p>
          <a:p>
            <a:pPr algn="ctr"/>
            <a:r>
              <a:rPr lang="en-US" sz="2222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Email : </a:t>
            </a:r>
            <a:r>
              <a:rPr lang="en-US" sz="2222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  <a:hlinkClick r:id="rId2"/>
              </a:rPr>
              <a:t>shopar13.ctg@gmail.com</a:t>
            </a:r>
            <a:endParaRPr lang="en-US" sz="2222" dirty="0">
              <a:solidFill>
                <a:srgbClr val="00206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2222" dirty="0">
                <a:latin typeface="Nikosh" panose="02000000000000000000" pitchFamily="2" charset="0"/>
                <a:cs typeface="Nikosh" panose="02000000000000000000" pitchFamily="2" charset="0"/>
              </a:rPr>
              <a:t>Cell No. : 01816-085889</a:t>
            </a:r>
          </a:p>
        </p:txBody>
      </p:sp>
    </p:spTree>
    <p:extLst>
      <p:ext uri="{BB962C8B-B14F-4D97-AF65-F5344CB8AC3E}">
        <p14:creationId xmlns:p14="http://schemas.microsoft.com/office/powerpoint/2010/main" val="18049574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1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8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45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4555"/>
                                  </p:stCondLst>
                                  <p:iterate type="lt">
                                    <p:tmPct val="56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84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58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694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6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0502" y="1926167"/>
            <a:ext cx="6858000" cy="3238451"/>
          </a:xfrm>
          <a:prstGeom prst="rect">
            <a:avLst/>
          </a:prstGeom>
          <a:solidFill>
            <a:srgbClr val="CCFF66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333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5333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5333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5333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5333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5333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</a:t>
            </a:r>
            <a:r>
              <a:rPr lang="en-US" sz="5333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5333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333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endParaRPr lang="en-US" sz="4889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89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en-US" sz="4889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89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জ্যামিতির</a:t>
            </a:r>
            <a:r>
              <a:rPr lang="en-US" sz="4889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89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অনুশীলন</a:t>
            </a:r>
            <a:endParaRPr lang="en-US" sz="4889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89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89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৫০ </a:t>
            </a:r>
            <a:r>
              <a:rPr lang="en-US" sz="4889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4889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7169" y="317501"/>
            <a:ext cx="5164667" cy="1015663"/>
          </a:xfrm>
          <a:prstGeom prst="rect">
            <a:avLst/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AU" sz="60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8552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509" y="1571501"/>
            <a:ext cx="1875260" cy="2448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21" y="1754042"/>
            <a:ext cx="1737049" cy="2246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Freeform 10"/>
          <p:cNvSpPr/>
          <p:nvPr/>
        </p:nvSpPr>
        <p:spPr>
          <a:xfrm>
            <a:off x="415059" y="3819406"/>
            <a:ext cx="2221657" cy="781941"/>
          </a:xfrm>
          <a:custGeom>
            <a:avLst/>
            <a:gdLst>
              <a:gd name="connsiteX0" fmla="*/ 243166 w 2374900"/>
              <a:gd name="connsiteY0" fmla="*/ 0 h 1154198"/>
              <a:gd name="connsiteX1" fmla="*/ 423124 w 2374900"/>
              <a:gd name="connsiteY1" fmla="*/ 0 h 1154198"/>
              <a:gd name="connsiteX2" fmla="*/ 424148 w 2374900"/>
              <a:gd name="connsiteY2" fmla="*/ 3371 h 1154198"/>
              <a:gd name="connsiteX3" fmla="*/ 1167223 w 2374900"/>
              <a:gd name="connsiteY3" fmla="*/ 506478 h 1154198"/>
              <a:gd name="connsiteX4" fmla="*/ 1910298 w 2374900"/>
              <a:gd name="connsiteY4" fmla="*/ 3371 h 1154198"/>
              <a:gd name="connsiteX5" fmla="*/ 1911323 w 2374900"/>
              <a:gd name="connsiteY5" fmla="*/ 0 h 1154198"/>
              <a:gd name="connsiteX6" fmla="*/ 2131734 w 2374900"/>
              <a:gd name="connsiteY6" fmla="*/ 0 h 1154198"/>
              <a:gd name="connsiteX7" fmla="*/ 2374900 w 2374900"/>
              <a:gd name="connsiteY7" fmla="*/ 243166 h 1154198"/>
              <a:gd name="connsiteX8" fmla="*/ 2374900 w 2374900"/>
              <a:gd name="connsiteY8" fmla="*/ 1154198 h 1154198"/>
              <a:gd name="connsiteX9" fmla="*/ 0 w 2374900"/>
              <a:gd name="connsiteY9" fmla="*/ 1154198 h 1154198"/>
              <a:gd name="connsiteX10" fmla="*/ 0 w 2374900"/>
              <a:gd name="connsiteY10" fmla="*/ 243166 h 115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74900" h="1154198">
                <a:moveTo>
                  <a:pt x="243166" y="0"/>
                </a:moveTo>
                <a:lnTo>
                  <a:pt x="423124" y="0"/>
                </a:lnTo>
                <a:lnTo>
                  <a:pt x="424148" y="3371"/>
                </a:lnTo>
                <a:cubicBezTo>
                  <a:pt x="546574" y="299026"/>
                  <a:pt x="833181" y="506478"/>
                  <a:pt x="1167223" y="506478"/>
                </a:cubicBezTo>
                <a:cubicBezTo>
                  <a:pt x="1501266" y="506478"/>
                  <a:pt x="1787872" y="299026"/>
                  <a:pt x="1910298" y="3371"/>
                </a:cubicBezTo>
                <a:lnTo>
                  <a:pt x="1911323" y="0"/>
                </a:lnTo>
                <a:lnTo>
                  <a:pt x="2131734" y="0"/>
                </a:lnTo>
                <a:lnTo>
                  <a:pt x="2374900" y="243166"/>
                </a:lnTo>
                <a:lnTo>
                  <a:pt x="2374900" y="1154198"/>
                </a:lnTo>
                <a:lnTo>
                  <a:pt x="0" y="1154198"/>
                </a:lnTo>
                <a:lnTo>
                  <a:pt x="0" y="2431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  <a:effectLst>
            <a:outerShdw blurRad="190500" dist="152400" dir="16200000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667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7510412" y="3731961"/>
            <a:ext cx="2198960" cy="814682"/>
          </a:xfrm>
          <a:custGeom>
            <a:avLst/>
            <a:gdLst>
              <a:gd name="connsiteX0" fmla="*/ 243166 w 2374900"/>
              <a:gd name="connsiteY0" fmla="*/ 0 h 1154198"/>
              <a:gd name="connsiteX1" fmla="*/ 423124 w 2374900"/>
              <a:gd name="connsiteY1" fmla="*/ 0 h 1154198"/>
              <a:gd name="connsiteX2" fmla="*/ 424148 w 2374900"/>
              <a:gd name="connsiteY2" fmla="*/ 3371 h 1154198"/>
              <a:gd name="connsiteX3" fmla="*/ 1167223 w 2374900"/>
              <a:gd name="connsiteY3" fmla="*/ 506478 h 1154198"/>
              <a:gd name="connsiteX4" fmla="*/ 1910298 w 2374900"/>
              <a:gd name="connsiteY4" fmla="*/ 3371 h 1154198"/>
              <a:gd name="connsiteX5" fmla="*/ 1911323 w 2374900"/>
              <a:gd name="connsiteY5" fmla="*/ 0 h 1154198"/>
              <a:gd name="connsiteX6" fmla="*/ 2131734 w 2374900"/>
              <a:gd name="connsiteY6" fmla="*/ 0 h 1154198"/>
              <a:gd name="connsiteX7" fmla="*/ 2374900 w 2374900"/>
              <a:gd name="connsiteY7" fmla="*/ 243166 h 1154198"/>
              <a:gd name="connsiteX8" fmla="*/ 2374900 w 2374900"/>
              <a:gd name="connsiteY8" fmla="*/ 1154198 h 1154198"/>
              <a:gd name="connsiteX9" fmla="*/ 0 w 2374900"/>
              <a:gd name="connsiteY9" fmla="*/ 1154198 h 1154198"/>
              <a:gd name="connsiteX10" fmla="*/ 0 w 2374900"/>
              <a:gd name="connsiteY10" fmla="*/ 243166 h 115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74900" h="1154198">
                <a:moveTo>
                  <a:pt x="243166" y="0"/>
                </a:moveTo>
                <a:lnTo>
                  <a:pt x="423124" y="0"/>
                </a:lnTo>
                <a:lnTo>
                  <a:pt x="424148" y="3371"/>
                </a:lnTo>
                <a:cubicBezTo>
                  <a:pt x="546574" y="299026"/>
                  <a:pt x="833181" y="506478"/>
                  <a:pt x="1167223" y="506478"/>
                </a:cubicBezTo>
                <a:cubicBezTo>
                  <a:pt x="1501266" y="506478"/>
                  <a:pt x="1787872" y="299026"/>
                  <a:pt x="1910298" y="3371"/>
                </a:cubicBezTo>
                <a:lnTo>
                  <a:pt x="1911323" y="0"/>
                </a:lnTo>
                <a:lnTo>
                  <a:pt x="2131734" y="0"/>
                </a:lnTo>
                <a:lnTo>
                  <a:pt x="2374900" y="243166"/>
                </a:lnTo>
                <a:lnTo>
                  <a:pt x="2374900" y="1154198"/>
                </a:lnTo>
                <a:lnTo>
                  <a:pt x="0" y="1154198"/>
                </a:lnTo>
                <a:lnTo>
                  <a:pt x="0" y="2431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  <a:effectLst>
            <a:outerShdw blurRad="190500" dist="152400" dir="16200000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2667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10793" y="1282121"/>
            <a:ext cx="2779276" cy="1804742"/>
          </a:xfrm>
          <a:prstGeom prst="rect">
            <a:avLst/>
          </a:prstGeom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6" name="Freeform 15"/>
          <p:cNvSpPr/>
          <p:nvPr/>
        </p:nvSpPr>
        <p:spPr>
          <a:xfrm>
            <a:off x="3257293" y="2631201"/>
            <a:ext cx="3501002" cy="1981662"/>
          </a:xfrm>
          <a:custGeom>
            <a:avLst/>
            <a:gdLst>
              <a:gd name="connsiteX0" fmla="*/ 179845 w 2197100"/>
              <a:gd name="connsiteY0" fmla="*/ 0 h 2110988"/>
              <a:gd name="connsiteX1" fmla="*/ 182554 w 2197100"/>
              <a:gd name="connsiteY1" fmla="*/ 31973 h 2110988"/>
              <a:gd name="connsiteX2" fmla="*/ 1098550 w 2197100"/>
              <a:gd name="connsiteY2" fmla="*/ 524635 h 2110988"/>
              <a:gd name="connsiteX3" fmla="*/ 2014546 w 2197100"/>
              <a:gd name="connsiteY3" fmla="*/ 31973 h 2110988"/>
              <a:gd name="connsiteX4" fmla="*/ 2017255 w 2197100"/>
              <a:gd name="connsiteY4" fmla="*/ 0 h 2110988"/>
              <a:gd name="connsiteX5" fmla="*/ 2038296 w 2197100"/>
              <a:gd name="connsiteY5" fmla="*/ 11421 h 2110988"/>
              <a:gd name="connsiteX6" fmla="*/ 2197100 w 2197100"/>
              <a:gd name="connsiteY6" fmla="*/ 310094 h 2110988"/>
              <a:gd name="connsiteX7" fmla="*/ 2197100 w 2197100"/>
              <a:gd name="connsiteY7" fmla="*/ 2110988 h 2110988"/>
              <a:gd name="connsiteX8" fmla="*/ 0 w 2197100"/>
              <a:gd name="connsiteY8" fmla="*/ 2110988 h 2110988"/>
              <a:gd name="connsiteX9" fmla="*/ 0 w 2197100"/>
              <a:gd name="connsiteY9" fmla="*/ 310094 h 2110988"/>
              <a:gd name="connsiteX10" fmla="*/ 158804 w 2197100"/>
              <a:gd name="connsiteY10" fmla="*/ 11421 h 2110988"/>
              <a:gd name="connsiteX11" fmla="*/ 179845 w 2197100"/>
              <a:gd name="connsiteY11" fmla="*/ 0 h 211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197100" h="2110988">
                <a:moveTo>
                  <a:pt x="179845" y="0"/>
                </a:moveTo>
                <a:lnTo>
                  <a:pt x="182554" y="31973"/>
                </a:lnTo>
                <a:cubicBezTo>
                  <a:pt x="229705" y="308694"/>
                  <a:pt x="621816" y="524635"/>
                  <a:pt x="1098550" y="524635"/>
                </a:cubicBezTo>
                <a:cubicBezTo>
                  <a:pt x="1575284" y="524635"/>
                  <a:pt x="1967395" y="308694"/>
                  <a:pt x="2014546" y="31973"/>
                </a:cubicBezTo>
                <a:lnTo>
                  <a:pt x="2017255" y="0"/>
                </a:lnTo>
                <a:lnTo>
                  <a:pt x="2038296" y="11421"/>
                </a:lnTo>
                <a:cubicBezTo>
                  <a:pt x="2134107" y="76149"/>
                  <a:pt x="2197100" y="185765"/>
                  <a:pt x="2197100" y="310094"/>
                </a:cubicBezTo>
                <a:lnTo>
                  <a:pt x="2197100" y="2110988"/>
                </a:lnTo>
                <a:lnTo>
                  <a:pt x="0" y="2110988"/>
                </a:lnTo>
                <a:lnTo>
                  <a:pt x="0" y="310094"/>
                </a:lnTo>
                <a:cubicBezTo>
                  <a:pt x="0" y="185765"/>
                  <a:pt x="62993" y="76149"/>
                  <a:pt x="158804" y="11421"/>
                </a:cubicBezTo>
                <a:lnTo>
                  <a:pt x="17984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  <a:effectLst>
            <a:glow rad="101600">
              <a:schemeClr val="accent4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bn-IN" sz="2667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সোহেল পারভেজ  (রানা)</a:t>
            </a:r>
            <a:endParaRPr lang="en-US" sz="2667" b="1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শিক্ষক, ধোপাছড়ি </a:t>
            </a:r>
            <a:r>
              <a:rPr lang="en-US" sz="1500" dirty="0" err="1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pPr algn="ctr"/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চন্দনাইশ</a:t>
            </a:r>
            <a:r>
              <a:rPr lang="en-US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চট্টগ্রাম</a:t>
            </a:r>
            <a:r>
              <a:rPr lang="en-US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arkisim" panose="020E0502050101010101" pitchFamily="34" charset="-79"/>
                <a:cs typeface="NikoshBAN" panose="02000000000000000000" pitchFamily="2" charset="0"/>
              </a:rPr>
              <a:t>ই-মেইল : </a:t>
            </a:r>
            <a:r>
              <a:rPr lang="en-US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  <a:hlinkClick r:id="rId5"/>
              </a:rPr>
              <a:t>shopar13.ctg@gmail.com</a:t>
            </a:r>
            <a:endParaRPr lang="en-US" sz="15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algn="ctr"/>
            <a:r>
              <a:rPr lang="bn-IN" sz="1500" dirty="0">
                <a:ln w="0"/>
                <a:solidFill>
                  <a:schemeClr val="accent6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arkisim" panose="020E0502050101010101" pitchFamily="34" charset="-79"/>
                <a:cs typeface="Narkisim" panose="020E0502050101010101" pitchFamily="34" charset="-79"/>
              </a:rPr>
              <a:t>মোবাইল নং : ০১৮১৬-০৮৫৮৮৯</a:t>
            </a:r>
            <a:endParaRPr lang="en-US" sz="1500" dirty="0">
              <a:ln w="0"/>
              <a:solidFill>
                <a:schemeClr val="accent6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13" name="Freeform 12"/>
          <p:cNvSpPr/>
          <p:nvPr/>
        </p:nvSpPr>
        <p:spPr>
          <a:xfrm>
            <a:off x="3233265" y="2207949"/>
            <a:ext cx="3476604" cy="603246"/>
          </a:xfrm>
          <a:custGeom>
            <a:avLst/>
            <a:gdLst>
              <a:gd name="connsiteX0" fmla="*/ 920750 w 1841500"/>
              <a:gd name="connsiteY0" fmla="*/ 0 h 572907"/>
              <a:gd name="connsiteX1" fmla="*/ 1841500 w 1841500"/>
              <a:gd name="connsiteY1" fmla="*/ 548771 h 572907"/>
              <a:gd name="connsiteX2" fmla="*/ 1839455 w 1841500"/>
              <a:gd name="connsiteY2" fmla="*/ 572907 h 572907"/>
              <a:gd name="connsiteX3" fmla="*/ 1799313 w 1841500"/>
              <a:gd name="connsiteY3" fmla="*/ 551118 h 572907"/>
              <a:gd name="connsiteX4" fmla="*/ 1659112 w 1841500"/>
              <a:gd name="connsiteY4" fmla="*/ 522813 h 572907"/>
              <a:gd name="connsiteX5" fmla="*/ 182388 w 1841500"/>
              <a:gd name="connsiteY5" fmla="*/ 522813 h 572907"/>
              <a:gd name="connsiteX6" fmla="*/ 42187 w 1841500"/>
              <a:gd name="connsiteY6" fmla="*/ 551118 h 572907"/>
              <a:gd name="connsiteX7" fmla="*/ 2045 w 1841500"/>
              <a:gd name="connsiteY7" fmla="*/ 572907 h 572907"/>
              <a:gd name="connsiteX8" fmla="*/ 0 w 1841500"/>
              <a:gd name="connsiteY8" fmla="*/ 548771 h 572907"/>
              <a:gd name="connsiteX9" fmla="*/ 920750 w 1841500"/>
              <a:gd name="connsiteY9" fmla="*/ 0 h 5729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1500" h="572907">
                <a:moveTo>
                  <a:pt x="920750" y="0"/>
                </a:moveTo>
                <a:cubicBezTo>
                  <a:pt x="1429266" y="0"/>
                  <a:pt x="1841500" y="245693"/>
                  <a:pt x="1841500" y="548771"/>
                </a:cubicBezTo>
                <a:lnTo>
                  <a:pt x="1839455" y="572907"/>
                </a:lnTo>
                <a:lnTo>
                  <a:pt x="1799313" y="551118"/>
                </a:lnTo>
                <a:cubicBezTo>
                  <a:pt x="1756221" y="532892"/>
                  <a:pt x="1708844" y="522813"/>
                  <a:pt x="1659112" y="522813"/>
                </a:cubicBezTo>
                <a:lnTo>
                  <a:pt x="182388" y="522813"/>
                </a:lnTo>
                <a:cubicBezTo>
                  <a:pt x="132656" y="522813"/>
                  <a:pt x="85279" y="532892"/>
                  <a:pt x="42187" y="551118"/>
                </a:cubicBezTo>
                <a:lnTo>
                  <a:pt x="2045" y="572907"/>
                </a:lnTo>
                <a:lnTo>
                  <a:pt x="0" y="548771"/>
                </a:lnTo>
                <a:cubicBezTo>
                  <a:pt x="0" y="245693"/>
                  <a:pt x="412234" y="0"/>
                  <a:pt x="92075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667" y="144108"/>
            <a:ext cx="607988" cy="7445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925" y="165294"/>
            <a:ext cx="923048" cy="4999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469" y="225842"/>
            <a:ext cx="909322" cy="5308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869" y="34284"/>
            <a:ext cx="849276" cy="84927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59" y="218370"/>
            <a:ext cx="676920" cy="67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382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64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1111E-6 L 0.004 -0.31028 " pathEditMode="relative" rAng="0" ptsTypes="AA">
                                      <p:cBhvr>
                                        <p:cTn id="3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1552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000" y="2324100"/>
            <a:ext cx="8612239" cy="289560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2755901" y="814744"/>
            <a:ext cx="4495800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বর্গের</a:t>
            </a:r>
            <a:r>
              <a:rPr 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4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94957" y="315843"/>
            <a:ext cx="1828800" cy="1828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70802" y="315843"/>
            <a:ext cx="1828800" cy="18288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22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12800" y="2324101"/>
            <a:ext cx="8686800" cy="2895599"/>
            <a:chOff x="1346200" y="539138"/>
            <a:chExt cx="7122329" cy="2067707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00" y="539138"/>
              <a:ext cx="7122329" cy="90292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200" y="1442061"/>
              <a:ext cx="7122329" cy="1164784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2755900" y="814744"/>
            <a:ext cx="4686299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আয়তের</a:t>
            </a:r>
            <a:r>
              <a:rPr 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4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279400" y="481771"/>
            <a:ext cx="2247899" cy="149694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70800" y="481771"/>
            <a:ext cx="2285998" cy="1496943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246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812800" y="2171701"/>
            <a:ext cx="8610600" cy="2895599"/>
            <a:chOff x="1329765" y="552184"/>
            <a:chExt cx="7122329" cy="2323483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9765" y="1513266"/>
              <a:ext cx="7122329" cy="1362401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9765" y="552184"/>
              <a:ext cx="7122329" cy="987735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3009899" y="847175"/>
            <a:ext cx="4152900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রম্বসের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sp>
        <p:nvSpPr>
          <p:cNvPr id="6" name="Parallelogram 5"/>
          <p:cNvSpPr/>
          <p:nvPr/>
        </p:nvSpPr>
        <p:spPr>
          <a:xfrm flipH="1">
            <a:off x="203200" y="367749"/>
            <a:ext cx="2133600" cy="1496943"/>
          </a:xfrm>
          <a:prstGeom prst="parallelogram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/>
          <p:cNvSpPr/>
          <p:nvPr/>
        </p:nvSpPr>
        <p:spPr>
          <a:xfrm>
            <a:off x="7835898" y="404470"/>
            <a:ext cx="2082800" cy="1496943"/>
          </a:xfrm>
          <a:prstGeom prst="parallelogram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18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99" y="2244596"/>
            <a:ext cx="8433201" cy="267030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TextBox 3"/>
          <p:cNvSpPr txBox="1"/>
          <p:nvPr/>
        </p:nvSpPr>
        <p:spPr>
          <a:xfrm>
            <a:off x="3009898" y="847175"/>
            <a:ext cx="443230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সামন্তরিকের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40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sp>
        <p:nvSpPr>
          <p:cNvPr id="5" name="Parallelogram 4"/>
          <p:cNvSpPr/>
          <p:nvPr/>
        </p:nvSpPr>
        <p:spPr>
          <a:xfrm flipH="1">
            <a:off x="403234" y="609321"/>
            <a:ext cx="2314566" cy="1255372"/>
          </a:xfrm>
          <a:prstGeom prst="parallelogram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7594600" y="495300"/>
            <a:ext cx="2247901" cy="1369393"/>
          </a:xfrm>
          <a:prstGeom prst="parallelogram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71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36974" y="2095501"/>
            <a:ext cx="9315027" cy="3029854"/>
            <a:chOff x="556040" y="266702"/>
            <a:chExt cx="9315027" cy="3029854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040" y="1562101"/>
              <a:ext cx="9286867" cy="173445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040" y="266702"/>
              <a:ext cx="9315027" cy="1367466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1617668" y="250826"/>
            <a:ext cx="6858000" cy="1161633"/>
          </a:xfrm>
          <a:prstGeom prst="triangle">
            <a:avLst/>
          </a:prstGeom>
          <a:solidFill>
            <a:srgbClr val="FFFF99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ত্রিভুজের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  <p:sp>
        <p:nvSpPr>
          <p:cNvPr id="6" name="Isosceles Triangle 5"/>
          <p:cNvSpPr/>
          <p:nvPr/>
        </p:nvSpPr>
        <p:spPr>
          <a:xfrm flipH="1">
            <a:off x="365134" y="495300"/>
            <a:ext cx="2314566" cy="1255372"/>
          </a:xfrm>
          <a:prstGeom prst="triangle">
            <a:avLst>
              <a:gd name="adj" fmla="val 3079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7772397" y="495300"/>
            <a:ext cx="2247901" cy="1255372"/>
          </a:xfrm>
          <a:prstGeom prst="triangle">
            <a:avLst>
              <a:gd name="adj" fmla="val 25141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9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" y="2628900"/>
            <a:ext cx="8686800" cy="2383171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4" name="Flowchart: Connector 3"/>
          <p:cNvSpPr/>
          <p:nvPr/>
        </p:nvSpPr>
        <p:spPr>
          <a:xfrm flipH="1">
            <a:off x="681699" y="495300"/>
            <a:ext cx="1828800" cy="1828800"/>
          </a:xfrm>
          <a:prstGeom prst="flowChartConnecto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7772397" y="495300"/>
            <a:ext cx="1828800" cy="1828800"/>
          </a:xfrm>
          <a:prstGeom prst="flowChartConnector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784600" y="1028700"/>
            <a:ext cx="2713696" cy="1181100"/>
          </a:xfrm>
          <a:custGeom>
            <a:avLst/>
            <a:gdLst>
              <a:gd name="connsiteX0" fmla="*/ 0 w 2713696"/>
              <a:gd name="connsiteY0" fmla="*/ 0 h 1181100"/>
              <a:gd name="connsiteX1" fmla="*/ 2713696 w 2713696"/>
              <a:gd name="connsiteY1" fmla="*/ 0 h 1181100"/>
              <a:gd name="connsiteX2" fmla="*/ 2700582 w 2713696"/>
              <a:gd name="connsiteY2" fmla="*/ 85925 h 1181100"/>
              <a:gd name="connsiteX3" fmla="*/ 1356848 w 2713696"/>
              <a:gd name="connsiteY3" fmla="*/ 1181100 h 1181100"/>
              <a:gd name="connsiteX4" fmla="*/ 13114 w 2713696"/>
              <a:gd name="connsiteY4" fmla="*/ 85925 h 1181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13696" h="1181100">
                <a:moveTo>
                  <a:pt x="0" y="0"/>
                </a:moveTo>
                <a:lnTo>
                  <a:pt x="2713696" y="0"/>
                </a:lnTo>
                <a:lnTo>
                  <a:pt x="2700582" y="85925"/>
                </a:lnTo>
                <a:cubicBezTo>
                  <a:pt x="2572686" y="710941"/>
                  <a:pt x="2019673" y="1181100"/>
                  <a:pt x="1356848" y="1181100"/>
                </a:cubicBezTo>
                <a:cubicBezTo>
                  <a:pt x="694024" y="1181100"/>
                  <a:pt x="141011" y="710941"/>
                  <a:pt x="13114" y="85925"/>
                </a:cubicBezTo>
                <a:close/>
              </a:path>
            </a:pathLst>
          </a:custGeom>
          <a:solidFill>
            <a:srgbClr val="FFFF99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ত্রিভুজের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বৈশিষ্ট্য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সমূহ</a:t>
            </a:r>
            <a:r>
              <a:rPr lang="en-US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6302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740329" y="1418167"/>
            <a:ext cx="4660122" cy="2451890"/>
          </a:xfrm>
          <a:prstGeom prst="rect">
            <a:avLst/>
          </a:prstGeom>
          <a:noFill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15333" b="1" spc="56" dirty="0" err="1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5333" b="1" spc="56" dirty="0">
              <a:ln w="0"/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7" y="342900"/>
            <a:ext cx="4706632" cy="51054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4987062" y="-129938"/>
            <a:ext cx="4617088" cy="525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53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4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 -2.22222E-6 L 0.00833 -0.10055 " pathEditMode="relative" rAng="0" ptsTypes="AA">
                                      <p:cBhvr>
                                        <p:cTn id="1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" y="-5028"/>
                                    </p:animMotion>
                                    <p:animRot by="1500000">
                                      <p:cBhvr>
                                        <p:cTn id="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31800" y="419100"/>
            <a:ext cx="9183816" cy="4903927"/>
            <a:chOff x="431800" y="419100"/>
            <a:chExt cx="9183816" cy="490392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6"/>
            <a:stretch/>
          </p:blipFill>
          <p:spPr>
            <a:xfrm>
              <a:off x="4840416" y="419100"/>
              <a:ext cx="4775200" cy="490392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16"/>
            <a:stretch/>
          </p:blipFill>
          <p:spPr>
            <a:xfrm flipH="1">
              <a:off x="431800" y="419100"/>
              <a:ext cx="4419600" cy="4903927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1574800" y="410029"/>
            <a:ext cx="6921745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আগামীতে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হাজির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বিষয়ের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60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নমুনা</a:t>
            </a:r>
            <a:r>
              <a:rPr lang="en-U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cap="none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60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FFFF0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6000" b="1" spc="50" dirty="0" err="1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ইনশা’আল্লাহ</a:t>
            </a:r>
            <a:r>
              <a:rPr lang="en-US" sz="60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60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08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8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3555</TotalTime>
  <Words>106</Words>
  <Application>Microsoft Office PowerPoint</Application>
  <PresentationFormat>Custom</PresentationFormat>
  <Paragraphs>35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BenSenHandwriting</vt:lpstr>
      <vt:lpstr>Calibri</vt:lpstr>
      <vt:lpstr>Constantia</vt:lpstr>
      <vt:lpstr>Narkisim</vt:lpstr>
      <vt:lpstr>Nikosh</vt:lpstr>
      <vt:lpstr>NikoshBAN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raihana haque</dc:creator>
  <cp:lastModifiedBy>ITC</cp:lastModifiedBy>
  <cp:revision>579</cp:revision>
  <dcterms:created xsi:type="dcterms:W3CDTF">2006-08-16T00:00:00Z</dcterms:created>
  <dcterms:modified xsi:type="dcterms:W3CDTF">2019-10-29T11:19:51Z</dcterms:modified>
</cp:coreProperties>
</file>