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6" r:id="rId5"/>
    <p:sldId id="258" r:id="rId6"/>
    <p:sldId id="267" r:id="rId7"/>
    <p:sldId id="269" r:id="rId8"/>
    <p:sldId id="270" r:id="rId9"/>
    <p:sldId id="272" r:id="rId10"/>
    <p:sldId id="273" r:id="rId11"/>
    <p:sldId id="276" r:id="rId12"/>
    <p:sldId id="279" r:id="rId13"/>
    <p:sldId id="278" r:id="rId14"/>
    <p:sldId id="287" r:id="rId15"/>
    <p:sldId id="288" r:id="rId16"/>
    <p:sldId id="281" r:id="rId17"/>
    <p:sldId id="282" r:id="rId18"/>
    <p:sldId id="283" r:id="rId19"/>
    <p:sldId id="284" r:id="rId20"/>
    <p:sldId id="285" r:id="rId21"/>
    <p:sldId id="28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7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27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62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93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1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5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23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22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5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82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9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CF27A-76AC-4E6B-B292-1EF41F4C8CD7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A605C-4AD1-4229-89CB-CB8186CFD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9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2400" y="279400"/>
            <a:ext cx="9144000" cy="23876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500" y="232300"/>
            <a:ext cx="9144000" cy="1655762"/>
          </a:xfr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13800" dirty="0" smtClean="0"/>
              <a:t>স্বাগতম</a:t>
            </a:r>
            <a:endParaRPr lang="en-US" sz="13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24" y="2549000"/>
            <a:ext cx="3121152" cy="3002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549000"/>
            <a:ext cx="3328924" cy="332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2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9600" dirty="0" smtClean="0"/>
              <a:t>পরিচিতি</a:t>
            </a:r>
            <a:endParaRPr lang="en-US" sz="9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18694" y="2352390"/>
            <a:ext cx="5157787" cy="36845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আশিকুর রহমান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সহকারি শিক্ষক </a:t>
            </a:r>
            <a:r>
              <a:rPr lang="en-US" dirty="0" smtClean="0"/>
              <a:t>,ICT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কান্দি উচ্চ বিদ্যালয়।</a:t>
            </a:r>
          </a:p>
          <a:p>
            <a:pPr marL="0" indent="0" algn="ctr">
              <a:buNone/>
            </a:pPr>
            <a:r>
              <a:rPr lang="en-US" dirty="0" smtClean="0"/>
              <a:t>গফরগাঁও, ময়মনসিংহ</a:t>
            </a:r>
          </a:p>
          <a:p>
            <a:pPr marL="0" indent="0" algn="ctr">
              <a:buNone/>
            </a:pPr>
            <a:r>
              <a:rPr lang="en-US" dirty="0" smtClean="0"/>
              <a:t> মোবাঃ ০১৬৭৭১২৬৬৭৮ 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646" y="1400145"/>
            <a:ext cx="2097882" cy="21129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6783388" y="2352390"/>
            <a:ext cx="5157787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223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-2088"/>
            <a:ext cx="11404600" cy="6781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চতুর্থ অধ্যায়</a:t>
            </a:r>
          </a:p>
          <a:p>
            <a:endParaRPr lang="en-US" sz="3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আমার লেখালেখি ও হিসাব…….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69709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1951630" y="81525"/>
            <a:ext cx="8229600" cy="990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err="1" smtClean="0">
                <a:latin typeface="Miriam Fixed" panose="020B0509050101010101" pitchFamily="49" charset="-79"/>
                <a:cs typeface="Miriam Fixed" panose="020B0509050101010101" pitchFamily="49" charset="-79"/>
              </a:rPr>
              <a:t>ছবি</a:t>
            </a:r>
            <a:r>
              <a:rPr lang="en-US" sz="4800" b="1" dirty="0" smtClean="0">
                <a:latin typeface="Miriam Fixed" panose="020B0509050101010101" pitchFamily="49" charset="-79"/>
                <a:cs typeface="Miriam Fixed" panose="020B0509050101010101" pitchFamily="49" charset="-79"/>
              </a:rPr>
              <a:t> দুইটি ভালোভাবে লক্ষ্য করঃ</a:t>
            </a:r>
            <a:endParaRPr lang="en-US" sz="4800" b="1" dirty="0">
              <a:latin typeface="Miriam Fixed" panose="020B0509050101010101" pitchFamily="49" charset="-79"/>
              <a:cs typeface="Miriam Fixed" panose="020B0509050101010101" pitchFamily="49" charset="-79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6014475"/>
            <a:ext cx="4712405" cy="76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latin typeface="Miriam Fixed" panose="020B0509050101010101" pitchFamily="49" charset="-79"/>
                <a:cs typeface="Miriam Fixed" panose="020B0509050101010101" pitchFamily="49" charset="-79"/>
              </a:rPr>
              <a:t>লেখালেখি</a:t>
            </a:r>
            <a:endParaRPr lang="en-US" sz="4800" b="1" dirty="0">
              <a:latin typeface="Miriam Fixed" panose="020B0509050101010101" pitchFamily="49" charset="-79"/>
              <a:cs typeface="Miriam Fixed" panose="020B0509050101010101" pitchFamily="49" charset="-79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66431" y="5997415"/>
            <a:ext cx="5173069" cy="76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latin typeface="Miriam Fixed" panose="020B0509050101010101" pitchFamily="49" charset="-79"/>
                <a:cs typeface="Miriam Fixed" panose="020B0509050101010101" pitchFamily="49" charset="-79"/>
              </a:rPr>
              <a:t>সাজসজ্জাকরণ</a:t>
            </a:r>
            <a:endParaRPr lang="en-US" sz="4800" b="1" dirty="0">
              <a:latin typeface="Miriam Fixed" panose="020B0509050101010101" pitchFamily="49" charset="-79"/>
              <a:cs typeface="Miriam Fixed" panose="020B0509050101010101" pitchFamily="49" charset="-79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2" t="24074" r="24963" b="40000"/>
          <a:stretch/>
        </p:blipFill>
        <p:spPr>
          <a:xfrm>
            <a:off x="878396" y="1333499"/>
            <a:ext cx="4722304" cy="44196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4" t="24444" r="31778" b="8704"/>
          <a:stretch/>
        </p:blipFill>
        <p:spPr>
          <a:xfrm>
            <a:off x="6172200" y="1494837"/>
            <a:ext cx="4178300" cy="442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7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/>
        </p:nvSpPr>
        <p:spPr>
          <a:xfrm>
            <a:off x="3238500" y="-304800"/>
            <a:ext cx="4114801" cy="76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30300" y="481084"/>
            <a:ext cx="8813800" cy="1670333"/>
            <a:chOff x="639638" y="2590800"/>
            <a:chExt cx="8009062" cy="4209298"/>
          </a:xfrm>
        </p:grpSpPr>
        <p:sp>
          <p:nvSpPr>
            <p:cNvPr id="7" name="Title 1"/>
            <p:cNvSpPr txBox="1">
              <a:spLocks/>
            </p:cNvSpPr>
            <p:nvPr/>
          </p:nvSpPr>
          <p:spPr>
            <a:xfrm>
              <a:off x="639638" y="5282994"/>
              <a:ext cx="8009062" cy="1517104"/>
            </a:xfrm>
            <a:prstGeom prst="rect">
              <a:avLst/>
            </a:prstGeom>
            <a:ln w="38100">
              <a:solidFill>
                <a:srgbClr val="CC00CC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ওয়ার্ড প্রসেসরে লেখালেখি সাজসজ্জাকরণ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Down Arrow 7"/>
            <p:cNvSpPr/>
            <p:nvPr/>
          </p:nvSpPr>
          <p:spPr>
            <a:xfrm>
              <a:off x="4076700" y="2590800"/>
              <a:ext cx="990600" cy="2590800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2" t="24074" r="24963" b="40000"/>
          <a:stretch/>
        </p:blipFill>
        <p:spPr>
          <a:xfrm>
            <a:off x="306896" y="2222499"/>
            <a:ext cx="11391900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6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1320800" y="88900"/>
            <a:ext cx="8229600" cy="1143000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66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7900" y="1709851"/>
            <a:ext cx="95631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এই পাঠ শেষে শিক্ষার্থীরা…</a:t>
            </a:r>
          </a:p>
          <a:p>
            <a:pPr marL="742950" indent="-742950">
              <a:lnSpc>
                <a:spcPct val="114000"/>
              </a:lnSpc>
              <a:buFont typeface="+mj-lt"/>
              <a:buAutoNum type="arabicPeriod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ফরম্যাটিং কি বলতে 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lnSpc>
                <a:spcPct val="114000"/>
              </a:lnSpc>
              <a:buFont typeface="+mj-lt"/>
              <a:buAutoNum type="arabicPeriod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ডকুমেন্টের মধ্যে কিছু লিখতে পারবে</a:t>
            </a:r>
          </a:p>
          <a:p>
            <a:pPr marL="742950" indent="-742950">
              <a:lnSpc>
                <a:spcPct val="114000"/>
              </a:lnSpc>
              <a:buFont typeface="+mj-lt"/>
              <a:buAutoNum type="arabicPeriod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লিখিত ডকুমেন্টটি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সেইভ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lnSpc>
                <a:spcPct val="114000"/>
              </a:lnSpc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পেইজ নাম্বার, হ্যাডার ও ফুটার দিতে পারবে। </a:t>
            </a:r>
          </a:p>
        </p:txBody>
      </p:sp>
    </p:spTree>
    <p:extLst>
      <p:ext uri="{BB962C8B-B14F-4D97-AF65-F5344CB8AC3E}">
        <p14:creationId xmlns:p14="http://schemas.microsoft.com/office/powerpoint/2010/main" val="395976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8763000" cy="7921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>
                <a:latin typeface="NikoshBAN" pitchFamily="2" charset="0"/>
                <a:cs typeface="NikoshBAN" pitchFamily="2" charset="0"/>
              </a:rPr>
              <a:t>নিচের  এবং পরবর্তী প্রত্যেকটি ধাপ খাতায় নোট করে নাওঃ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0175"/>
          <a:stretch/>
        </p:blipFill>
        <p:spPr>
          <a:xfrm>
            <a:off x="1559702" y="995631"/>
            <a:ext cx="3998843" cy="5823857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17262742">
            <a:off x="3009119" y="4008905"/>
            <a:ext cx="2644643" cy="53340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74512" y="2296846"/>
            <a:ext cx="16764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ডেস্কটপ</a:t>
            </a:r>
            <a:endParaRPr lang="en-US" sz="40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 rot="20035054">
            <a:off x="7354961" y="5119812"/>
            <a:ext cx="2644643" cy="53340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077200" y="4495801"/>
            <a:ext cx="25908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All Programs</a:t>
            </a:r>
          </a:p>
        </p:txBody>
      </p:sp>
      <p:sp>
        <p:nvSpPr>
          <p:cNvPr id="11" name="Left Arrow 10"/>
          <p:cNvSpPr/>
          <p:nvPr/>
        </p:nvSpPr>
        <p:spPr>
          <a:xfrm rot="17262742">
            <a:off x="917331" y="5178747"/>
            <a:ext cx="2644643" cy="53340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82724" y="3466688"/>
            <a:ext cx="167640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Start Manu</a:t>
            </a:r>
            <a:endParaRPr lang="en-US" sz="40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1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-8115"/>
            <a:ext cx="4572000" cy="6866115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20035054">
            <a:off x="2649597" y="4262288"/>
            <a:ext cx="2644643" cy="533400"/>
          </a:xfrm>
          <a:prstGeom prst="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24282" y="2763222"/>
            <a:ext cx="2781300" cy="132343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kosh" pitchFamily="2" charset="0"/>
                <a:cs typeface="Nikosh" pitchFamily="2" charset="0"/>
              </a:rPr>
              <a:t>মাইক্রস্ফট অফিস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8600" y="-8115"/>
            <a:ext cx="4343400" cy="6824423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8" name="Left Arrow 7"/>
          <p:cNvSpPr/>
          <p:nvPr/>
        </p:nvSpPr>
        <p:spPr>
          <a:xfrm rot="19545917">
            <a:off x="8697979" y="4405781"/>
            <a:ext cx="2644643" cy="533400"/>
          </a:xfrm>
          <a:prstGeom prst="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283700" y="2612438"/>
            <a:ext cx="2781300" cy="132343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kosh" pitchFamily="2" charset="0"/>
                <a:cs typeface="Nikosh" pitchFamily="2" charset="0"/>
              </a:rPr>
              <a:t>মাইক্রস্ফট ওয়ার্ড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11757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364" y="1295401"/>
            <a:ext cx="9144000" cy="51380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42336" y="373559"/>
            <a:ext cx="57470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ওয়ার্ড প্রসেসর টি ওপেন হয়েছে</a:t>
            </a:r>
          </a:p>
        </p:txBody>
      </p:sp>
    </p:spTree>
    <p:extLst>
      <p:ext uri="{BB962C8B-B14F-4D97-AF65-F5344CB8AC3E}">
        <p14:creationId xmlns:p14="http://schemas.microsoft.com/office/powerpoint/2010/main" val="384661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8763000" cy="7921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>
                <a:latin typeface="NikoshBAN" pitchFamily="2" charset="0"/>
                <a:cs typeface="NikoshBAN" pitchFamily="2" charset="0"/>
              </a:rPr>
              <a:t>বুলেট ও নাম্বার ব্যবহার করা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191000" y="1655063"/>
            <a:ext cx="2540640" cy="4864651"/>
            <a:chOff x="2667000" y="1655061"/>
            <a:chExt cx="2540640" cy="5018866"/>
          </a:xfrm>
        </p:grpSpPr>
        <p:sp>
          <p:nvSpPr>
            <p:cNvPr id="10" name="Left Arrow 9"/>
            <p:cNvSpPr/>
            <p:nvPr/>
          </p:nvSpPr>
          <p:spPr>
            <a:xfrm rot="4928482">
              <a:off x="1159452" y="3655966"/>
              <a:ext cx="4386062" cy="384251"/>
            </a:xfrm>
            <a:prstGeom prst="leftArrow">
              <a:avLst>
                <a:gd name="adj1" fmla="val 50000"/>
                <a:gd name="adj2" fmla="val 53606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67000" y="5943600"/>
              <a:ext cx="2540640" cy="73032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Nikosh" pitchFamily="2" charset="0"/>
                  <a:cs typeface="Nikosh" pitchFamily="2" charset="0"/>
                </a:rPr>
                <a:t>নাম্বার আইকন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-14639"/>
            <a:ext cx="8572500" cy="6858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778490" y="3117932"/>
            <a:ext cx="322522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ওয়ার্ড আর্ড এর ব্যবহার 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45537" y="4713221"/>
            <a:ext cx="322522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লেখায় ওয়াটার মার্ক ব্যবহার 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Left Arrow 13"/>
          <p:cNvSpPr/>
          <p:nvPr/>
        </p:nvSpPr>
        <p:spPr>
          <a:xfrm rot="2759342">
            <a:off x="6815940" y="2430280"/>
            <a:ext cx="2515888" cy="615963"/>
          </a:xfrm>
          <a:prstGeom prst="leftArrow">
            <a:avLst>
              <a:gd name="adj1" fmla="val 55571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Left Arrow 14"/>
          <p:cNvSpPr/>
          <p:nvPr/>
        </p:nvSpPr>
        <p:spPr>
          <a:xfrm rot="2759342">
            <a:off x="6700087" y="4225085"/>
            <a:ext cx="2515888" cy="615963"/>
          </a:xfrm>
          <a:prstGeom prst="leftArrow">
            <a:avLst>
              <a:gd name="adj1" fmla="val 55571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0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12204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01387" y="3987179"/>
            <a:ext cx="322522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" pitchFamily="2" charset="0"/>
                <a:cs typeface="Nikosh" pitchFamily="2" charset="0"/>
              </a:rPr>
              <a:t>লেখায় 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লিস্ট দেয়া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6807" y="2409020"/>
            <a:ext cx="322522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" pitchFamily="2" charset="0"/>
                <a:cs typeface="Nikosh" pitchFamily="2" charset="0"/>
              </a:rPr>
              <a:t>লেখায় 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বুলেট দেয়া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Left Arrow 9"/>
          <p:cNvSpPr/>
          <p:nvPr/>
        </p:nvSpPr>
        <p:spPr>
          <a:xfrm rot="1325072">
            <a:off x="3355280" y="1881974"/>
            <a:ext cx="2515888" cy="615963"/>
          </a:xfrm>
          <a:prstGeom prst="leftArrow">
            <a:avLst>
              <a:gd name="adj1" fmla="val 55571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Left Arrow 10"/>
          <p:cNvSpPr/>
          <p:nvPr/>
        </p:nvSpPr>
        <p:spPr>
          <a:xfrm rot="1325072">
            <a:off x="3596580" y="3431688"/>
            <a:ext cx="2515888" cy="615963"/>
          </a:xfrm>
          <a:prstGeom prst="leftArrow">
            <a:avLst>
              <a:gd name="adj1" fmla="val 55571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5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81" y="0"/>
            <a:ext cx="812204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32469" y="2383312"/>
            <a:ext cx="3225228" cy="646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নাম্বার আইকন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4508" y="4464461"/>
            <a:ext cx="4703366" cy="646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ফন্ট সাইজ বড় ও ছোট করা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Left Arrow 6"/>
          <p:cNvSpPr/>
          <p:nvPr/>
        </p:nvSpPr>
        <p:spPr>
          <a:xfrm rot="3957029">
            <a:off x="3699041" y="1204647"/>
            <a:ext cx="2004096" cy="615963"/>
          </a:xfrm>
          <a:prstGeom prst="leftArrow">
            <a:avLst>
              <a:gd name="adj1" fmla="val 27064"/>
              <a:gd name="adj2" fmla="val 121548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 rot="4646521">
            <a:off x="1677387" y="2223838"/>
            <a:ext cx="4083290" cy="615963"/>
          </a:xfrm>
          <a:prstGeom prst="leftArrow">
            <a:avLst>
              <a:gd name="adj1" fmla="val 27064"/>
              <a:gd name="adj2" fmla="val 121548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1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81" y="0"/>
            <a:ext cx="812204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41295" y="1123931"/>
            <a:ext cx="3225228" cy="646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বুলেট আইকন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5690" y="2448190"/>
            <a:ext cx="4703366" cy="646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ফন্টের নাম পরিবর্তন করা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Left Arrow 6"/>
          <p:cNvSpPr/>
          <p:nvPr/>
        </p:nvSpPr>
        <p:spPr>
          <a:xfrm rot="1325072">
            <a:off x="4579646" y="607731"/>
            <a:ext cx="2004096" cy="615963"/>
          </a:xfrm>
          <a:prstGeom prst="leftArrow">
            <a:avLst>
              <a:gd name="adj1" fmla="val 55571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 rot="3887625">
            <a:off x="2285433" y="1144516"/>
            <a:ext cx="2004096" cy="615963"/>
          </a:xfrm>
          <a:prstGeom prst="leftArrow">
            <a:avLst>
              <a:gd name="adj1" fmla="val 55571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77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281" y="0"/>
            <a:ext cx="812204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89191" y="1892049"/>
            <a:ext cx="3225228" cy="646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লেখা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কে কালার করা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18592" y="4302437"/>
            <a:ext cx="4703366" cy="646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পাওয়ার দেওয়া ( Superscript)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Left Arrow 6"/>
          <p:cNvSpPr/>
          <p:nvPr/>
        </p:nvSpPr>
        <p:spPr>
          <a:xfrm rot="4191438">
            <a:off x="3663844" y="1136636"/>
            <a:ext cx="1293938" cy="615963"/>
          </a:xfrm>
          <a:prstGeom prst="leftArrow">
            <a:avLst>
              <a:gd name="adj1" fmla="val 38517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 rot="4191438">
            <a:off x="2189566" y="2230399"/>
            <a:ext cx="3815379" cy="615963"/>
          </a:xfrm>
          <a:prstGeom prst="leftArrow">
            <a:avLst>
              <a:gd name="adj1" fmla="val 38517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84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981" y="0"/>
            <a:ext cx="812204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1478" y="2025680"/>
            <a:ext cx="3225228" cy="120032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লেখা</a:t>
            </a:r>
            <a:r>
              <a:rPr lang="en-US" sz="36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বাম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বা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ডান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নির্ণয়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করা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18592" y="4302437"/>
            <a:ext cx="4703366" cy="646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নিচে লেখা( Subscribe)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Left Arrow 6"/>
          <p:cNvSpPr/>
          <p:nvPr/>
        </p:nvSpPr>
        <p:spPr>
          <a:xfrm rot="4191438">
            <a:off x="4146444" y="1070749"/>
            <a:ext cx="1293938" cy="615963"/>
          </a:xfrm>
          <a:prstGeom prst="leftArrow">
            <a:avLst>
              <a:gd name="adj1" fmla="val 38517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 rot="4191438">
            <a:off x="2093478" y="2254362"/>
            <a:ext cx="3815379" cy="615963"/>
          </a:xfrm>
          <a:prstGeom prst="leftArrow">
            <a:avLst>
              <a:gd name="adj1" fmla="val 38517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5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320800" y="88900"/>
            <a:ext cx="9575800" cy="94456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ডকুমেন্ট </a:t>
            </a:r>
            <a:r>
              <a:rPr lang="en-US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বন্ধ করা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8468"/>
          <a:stretch/>
        </p:blipFill>
        <p:spPr>
          <a:xfrm>
            <a:off x="1752600" y="1143001"/>
            <a:ext cx="8915400" cy="20827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3850963"/>
            <a:ext cx="4299980" cy="76944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লাল এ ক্লিক 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 rot="8396899">
            <a:off x="6977466" y="2205848"/>
            <a:ext cx="3815379" cy="615963"/>
          </a:xfrm>
          <a:prstGeom prst="leftArrow">
            <a:avLst>
              <a:gd name="adj1" fmla="val 38517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548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152400"/>
            <a:ext cx="2743200" cy="79216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76400" y="2641600"/>
            <a:ext cx="9486900" cy="2489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</a:rPr>
              <a:t>তোমার নাম ও ঠিকানা বাংলায় লিখ। </a:t>
            </a:r>
            <a:endParaRPr lang="en-US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608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152400"/>
            <a:ext cx="2743200" cy="79216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76400" y="1143000"/>
            <a:ext cx="9486900" cy="54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ওয়ার্ড প্রসেসর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ওপেন করতে প্রথমে কি ক্লিক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করতে হয়?</a:t>
            </a:r>
          </a:p>
          <a:p>
            <a:pPr marL="571500" indent="-571500" algn="l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ওয়ার্ড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প্রসেসরে আন্ডারলাইন করতে কি করতে হয়?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 algn="l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কোন লেখা কাট করার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কী-বোর্ড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কমান্ড কি?</a:t>
            </a:r>
          </a:p>
          <a:p>
            <a:pPr marL="571500" indent="-571500" algn="l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কোন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লেখাকে মোটা করতে কোন আইকনে ক্লিক করতে হবে?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 algn="l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কোন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চিহ্নটির উপর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ক্লিক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করলে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ডকুমেন্ট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বন্ধ হয়ে যাবে?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1828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1828800"/>
            <a:ext cx="2895600" cy="114300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5400" b="1" dirty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49B49971-0224-40E7-BC56-8DC006979B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6" b="11190"/>
          <a:stretch/>
        </p:blipFill>
        <p:spPr>
          <a:xfrm>
            <a:off x="3795192" y="571500"/>
            <a:ext cx="4271413" cy="36576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448049" y="0"/>
            <a:ext cx="4965700" cy="7921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98600" y="4008438"/>
            <a:ext cx="9486900" cy="25273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28700" indent="-1028700">
              <a:buFont typeface="+mj-lt"/>
              <a:buAutoNum type="romanUcPeriod"/>
            </a:pPr>
            <a:r>
              <a:rPr lang="en-US" sz="5400" dirty="0"/>
              <a:t>ওয়ার্ড ওপেন করার ধাপ লিখে আনবে।</a:t>
            </a:r>
          </a:p>
          <a:p>
            <a:pPr marL="1028700" indent="-1028700">
              <a:buFont typeface="+mj-lt"/>
              <a:buAutoNum type="romanUcPeriod"/>
            </a:pPr>
            <a:r>
              <a:rPr lang="en-US" sz="5400" dirty="0"/>
              <a:t>ওয়ার্ড এর গুরুত্ত্ব লিখে আনবে।  </a:t>
            </a:r>
          </a:p>
          <a:p>
            <a:r>
              <a:rPr lang="en-US" sz="4000" dirty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74142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98600" y="889000"/>
            <a:ext cx="9486900" cy="56467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smtClean="0"/>
              <a:t>ইনশাল্লাহ আগামি ক্লাসে আমরা শর্টকাট কমান্ড ও লেখা সাজসজ্জাকরণ শিখব। </a:t>
            </a:r>
            <a:endParaRPr lang="en-US" sz="6000" b="1" dirty="0">
              <a:latin typeface="Miriam Fixed" panose="020B0509050101010101" pitchFamily="49" charset="-79"/>
              <a:cs typeface="Miriam Fixed" panose="020B0509050101010101" pitchFamily="49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4785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5300" y="76200"/>
            <a:ext cx="8839200" cy="678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93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256</Words>
  <Application>Microsoft Office PowerPoint</Application>
  <PresentationFormat>Widescreen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Miriam Fixed</vt:lpstr>
      <vt:lpstr>Nikosh</vt:lpstr>
      <vt:lpstr>NikoshBAN</vt:lpstr>
      <vt:lpstr>Wingdings</vt:lpstr>
      <vt:lpstr>Office Theme</vt:lpstr>
      <vt:lpstr> 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নিচের  এবং পরবর্তী প্রত্যেকটি ধাপ খাতায় নোট করে নাওঃ</vt:lpstr>
      <vt:lpstr>PowerPoint Presentation</vt:lpstr>
      <vt:lpstr>PowerPoint Presentation</vt:lpstr>
      <vt:lpstr>বুলেট ও নাম্বার ব্যবহার করা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মূল্যায়ন</vt:lpstr>
      <vt:lpstr>বাড়ির কাজঃ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primary</dc:creator>
  <cp:lastModifiedBy>primary</cp:lastModifiedBy>
  <cp:revision>40</cp:revision>
  <dcterms:created xsi:type="dcterms:W3CDTF">2019-10-22T21:41:33Z</dcterms:created>
  <dcterms:modified xsi:type="dcterms:W3CDTF">2019-10-29T06:47:42Z</dcterms:modified>
</cp:coreProperties>
</file>