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8841"/>
    <a:srgbClr val="198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8ECA9-5244-43F2-B8AA-00054E20B516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0E7563-44F6-417D-8C73-1DD714FDA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6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253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rgbClr val="308841"/>
              </a:gs>
              <a:gs pos="100000">
                <a:srgbClr val="92D050"/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4674">
            <a:off x="106681" y="76878"/>
            <a:ext cx="1223962" cy="12185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97500">
            <a:off x="10856972" y="81144"/>
            <a:ext cx="1223962" cy="12185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46300">
            <a:off x="10863633" y="5708970"/>
            <a:ext cx="1223962" cy="12185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35388">
            <a:off x="116076" y="5526287"/>
            <a:ext cx="1223962" cy="121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7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40" y="1447800"/>
            <a:ext cx="6690360" cy="4968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59280" y="533400"/>
            <a:ext cx="8122920" cy="70788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BD" sz="4000" b="1" dirty="0" smtClean="0">
                <a:gradFill>
                  <a:gsLst>
                    <a:gs pos="24000">
                      <a:srgbClr val="00B050"/>
                    </a:gs>
                    <a:gs pos="50000">
                      <a:srgbClr val="FF0000"/>
                    </a:gs>
                    <a:gs pos="51000">
                      <a:srgbClr val="00B050"/>
                    </a:gs>
                  </a:gsLst>
                  <a:lin ang="162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 </a:t>
            </a:r>
            <a:endParaRPr lang="en-US" sz="4000" b="1" dirty="0">
              <a:gradFill>
                <a:gsLst>
                  <a:gs pos="24000">
                    <a:srgbClr val="00B050"/>
                  </a:gs>
                  <a:gs pos="50000">
                    <a:srgbClr val="FF0000"/>
                  </a:gs>
                  <a:gs pos="51000">
                    <a:srgbClr val="00B050"/>
                  </a:gs>
                </a:gsLst>
                <a:lin ang="16200000" scaled="1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05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6720"/>
            <a:ext cx="1371600" cy="1386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09160" y="457974"/>
            <a:ext cx="2651760" cy="70788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156" y="2033166"/>
            <a:ext cx="5196840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 মোঃশাহবাজ উদ্দিন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পদবীঃ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আনুজানি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ছাতক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সুনামগঞ্জ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০১৩০৩৪২৩৬৭৫ 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Shahbaj.1987@gmail.com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1729" y="2033166"/>
            <a:ext cx="3987383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শ্রেণিঃতৃতীয়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বিজ্ঞান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১০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পাঠঃপ্রযুক্তির সাথে পরিচয়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সময়ঃ৪০ মিনিট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২৯/১০/২০১৯ ইং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74574" y="2033166"/>
            <a:ext cx="644577" cy="3077766"/>
            <a:chOff x="6235908" y="1813560"/>
            <a:chExt cx="319790" cy="2763437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6235908" y="1813560"/>
              <a:ext cx="14990" cy="245863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6388308" y="1965960"/>
              <a:ext cx="14990" cy="2458637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540708" y="2118360"/>
              <a:ext cx="14990" cy="2458637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323881" y="426720"/>
            <a:ext cx="1154242" cy="1453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3051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35" t="1759" r="2928" b="5822"/>
          <a:stretch/>
        </p:blipFill>
        <p:spPr>
          <a:xfrm>
            <a:off x="1933730" y="1334125"/>
            <a:ext cx="3552669" cy="2083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-1" r="3627" b="2878"/>
          <a:stretch/>
        </p:blipFill>
        <p:spPr>
          <a:xfrm>
            <a:off x="7030388" y="1334126"/>
            <a:ext cx="3387778" cy="2083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31" y="3852472"/>
            <a:ext cx="3552669" cy="2278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388" y="3852472"/>
            <a:ext cx="3507697" cy="2278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173574" y="442210"/>
            <a:ext cx="4467069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83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911" y="540897"/>
            <a:ext cx="4002371" cy="23072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91" y="435965"/>
            <a:ext cx="3747540" cy="2412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124" t="3681" r="3744" b="2898"/>
          <a:stretch/>
        </p:blipFill>
        <p:spPr>
          <a:xfrm>
            <a:off x="1611444" y="3043003"/>
            <a:ext cx="4107304" cy="2203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681" r="1600" b="2721"/>
          <a:stretch/>
        </p:blipFill>
        <p:spPr>
          <a:xfrm>
            <a:off x="6415791" y="3057993"/>
            <a:ext cx="3747540" cy="2128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63911" y="5591331"/>
            <a:ext cx="849942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উপরের ছবিগুলোতে কী কী দেখতে পাচ্ছি?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657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7206" y="464696"/>
            <a:ext cx="3252865" cy="70788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ঘোষনা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8502" y="2563319"/>
            <a:ext cx="7210271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প্রযুক্তির সঙ্গে পরিচয়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326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613" y="1633928"/>
            <a:ext cx="8019737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প্রযুক্তি কি বুঝিতে পারবে।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বিভিন্ন প্রযুক্তির নাম বলতে পারবে।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প্রযুক্তি আমাদের কিভাবে সাহায্য করে বলতে পারবে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91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18" y="494675"/>
            <a:ext cx="3492708" cy="2293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83829" y="2968052"/>
            <a:ext cx="3357797" cy="52322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 ও পেন্সিল দিয়ে লেখা 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514" y="494675"/>
            <a:ext cx="3747541" cy="2293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989756" y="2981606"/>
            <a:ext cx="193373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 পড়া 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14" y="3671153"/>
            <a:ext cx="3747542" cy="22199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6989" y="5891133"/>
            <a:ext cx="3057992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ব্লাকবোর্ড ও চক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720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66" y="623730"/>
            <a:ext cx="4087865" cy="2344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20375" y="3177914"/>
            <a:ext cx="1454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bn-BD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3197"/>
          <a:stretch/>
        </p:blipFill>
        <p:spPr>
          <a:xfrm>
            <a:off x="6570092" y="623730"/>
            <a:ext cx="3833082" cy="2344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055072" y="3177913"/>
            <a:ext cx="286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বাইসাইকেল</a:t>
            </a:r>
            <a:r>
              <a:rPr lang="bn-BD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66" y="3762688"/>
            <a:ext cx="4087865" cy="1768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490591" y="5741231"/>
            <a:ext cx="2113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রেল গাড়ি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r="3129"/>
          <a:stretch/>
        </p:blipFill>
        <p:spPr>
          <a:xfrm>
            <a:off x="6570092" y="3762688"/>
            <a:ext cx="3833082" cy="1768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387502" y="5741231"/>
            <a:ext cx="2198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722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56" y="384896"/>
            <a:ext cx="3477717" cy="2013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1324" y="2683239"/>
            <a:ext cx="2540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ঘোড়া গাড়ি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33" y="460005"/>
            <a:ext cx="3672590" cy="1938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307705" y="2683239"/>
            <a:ext cx="2368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191" t="7683" r="3968" b="4615"/>
          <a:stretch/>
        </p:blipFill>
        <p:spPr>
          <a:xfrm>
            <a:off x="1439056" y="3417757"/>
            <a:ext cx="3477717" cy="1708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07694" y="5276379"/>
            <a:ext cx="2908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পালতোলা নৌকা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633" y="3417757"/>
            <a:ext cx="3672590" cy="1858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671216" y="5276379"/>
            <a:ext cx="1641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ভেলা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1254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38" y="516175"/>
            <a:ext cx="3954170" cy="1927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47" y="3411730"/>
            <a:ext cx="4167266" cy="1969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47" y="474204"/>
            <a:ext cx="4167266" cy="1969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738" y="3411730"/>
            <a:ext cx="3954170" cy="1969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825646" y="2604398"/>
            <a:ext cx="172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81708" y="2604398"/>
            <a:ext cx="2458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নিড়ানি যন্ত্র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3515" y="5542470"/>
            <a:ext cx="2008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সেচ পাম্প 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88395" y="5542469"/>
            <a:ext cx="268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দুধ দোহন যন্ত্র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939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143" y="459212"/>
            <a:ext cx="3862326" cy="2360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811451" y="2940859"/>
            <a:ext cx="2902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 কাটার যন্ত্র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712" y="459212"/>
            <a:ext cx="3807502" cy="2360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985417" y="2940860"/>
            <a:ext cx="2908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2717"/>
          <a:stretch/>
        </p:blipFill>
        <p:spPr>
          <a:xfrm>
            <a:off x="1519143" y="3694864"/>
            <a:ext cx="3757395" cy="1806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84029" y="5659968"/>
            <a:ext cx="3357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পশু দিয়ে হালচাষ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712" y="3694864"/>
            <a:ext cx="3807502" cy="1965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135318" y="5659968"/>
            <a:ext cx="233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পশু পালন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023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7737" y="599606"/>
            <a:ext cx="535148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7737" y="1573967"/>
            <a:ext cx="5441429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৬৩,৬৪ পৃষ্ঠা বের কর 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068" y="2425217"/>
            <a:ext cx="2774686" cy="3256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721" y="2425217"/>
            <a:ext cx="2667571" cy="3360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4251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2412" y="539646"/>
            <a:ext cx="3912433" cy="70788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আদর্শ পাঠ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159" y="1685923"/>
            <a:ext cx="6190937" cy="3515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9078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7403" y="539646"/>
            <a:ext cx="4122295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ছাত্র/ছাত্রীর আদর্শ পাঠ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02" y="1690844"/>
            <a:ext cx="6865496" cy="3960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52886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3830" y="569626"/>
            <a:ext cx="2203554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9153" y="2203554"/>
            <a:ext cx="7060368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পড়াশুনার ক্ষেত্রে দুটি প্রযুক্তির নাম লিখ?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যাতায়াতের ক্ষেত্রে দুটি প্রযুক্তির নাম লিখ?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কৃষি কাজে ব্যবহৃত দুটি প্রযক্ত্র নাম লিখ?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5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3849" y="539646"/>
            <a:ext cx="2668249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567492"/>
              </p:ext>
            </p:extLst>
          </p:nvPr>
        </p:nvGraphicFramePr>
        <p:xfrm>
          <a:off x="757833" y="1933867"/>
          <a:ext cx="9915164" cy="206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7582"/>
                <a:gridCol w="4957582"/>
              </a:tblGrid>
              <a:tr h="936817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 দল </a:t>
                      </a:r>
                    </a:p>
                    <a:p>
                      <a:pPr algn="ctr"/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 টি করে প্রযুক্তির নাম বলবে</a:t>
                      </a:r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দল </a:t>
                      </a:r>
                    </a:p>
                    <a:p>
                      <a:r>
                        <a:rPr lang="bn-BD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 কাজে প্রযুক্তি ব্যবহার করা হয় তা বলবে 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936817">
                <a:tc>
                  <a:txBody>
                    <a:bodyPr/>
                    <a:lstStyle/>
                    <a:p>
                      <a:pPr algn="ctr"/>
                      <a:r>
                        <a:rPr lang="bn-BD" sz="32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কলম</a:t>
                      </a:r>
                      <a:r>
                        <a:rPr lang="bn-BD" sz="32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32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এর সাহায্যে আমরা লিখি</a:t>
                      </a:r>
                      <a:r>
                        <a:rPr lang="bn-BD" sz="32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32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92053"/>
              </p:ext>
            </p:extLst>
          </p:nvPr>
        </p:nvGraphicFramePr>
        <p:xfrm>
          <a:off x="749507" y="4032355"/>
          <a:ext cx="9938479" cy="64457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938479"/>
              </a:tblGrid>
              <a:tr h="6445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47480"/>
              </p:ext>
            </p:extLst>
          </p:nvPr>
        </p:nvGraphicFramePr>
        <p:xfrm>
          <a:off x="749509" y="4721901"/>
          <a:ext cx="9938478" cy="56962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938478"/>
              </a:tblGrid>
              <a:tr h="569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29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3908" y="599607"/>
            <a:ext cx="2563318" cy="70788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39055" y="1573967"/>
            <a:ext cx="4467069" cy="1354217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প্রযুক্তি কী ?</a:t>
            </a:r>
          </a:p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কয়েকটি প্রযুক্তির নাম লিখ?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03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3908" y="599607"/>
            <a:ext cx="2563318" cy="70788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46754" y="1307493"/>
            <a:ext cx="155897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 কর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2551" y="2233534"/>
            <a:ext cx="103432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7699" y="3222886"/>
            <a:ext cx="134911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চাষ করা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2767" y="4089127"/>
            <a:ext cx="1543987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02767" y="4955368"/>
            <a:ext cx="1454046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65298" y="2233534"/>
            <a:ext cx="118422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5298" y="3031362"/>
            <a:ext cx="122919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5298" y="3865152"/>
            <a:ext cx="100434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75356" y="4955367"/>
            <a:ext cx="118422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লাঙ্গল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3" name="Straight Connector 12"/>
          <p:cNvCxnSpPr>
            <a:endCxn id="10" idx="1"/>
          </p:cNvCxnSpPr>
          <p:nvPr/>
        </p:nvCxnSpPr>
        <p:spPr>
          <a:xfrm>
            <a:off x="4856813" y="2587477"/>
            <a:ext cx="2308485" cy="15700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946752" y="2641588"/>
            <a:ext cx="2281004" cy="17064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915524" y="3481531"/>
            <a:ext cx="2222292" cy="17498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884295" y="3481531"/>
            <a:ext cx="2128603" cy="15700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747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6951" y="509666"/>
            <a:ext cx="2848131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29" y="509666"/>
            <a:ext cx="2759319" cy="1744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497050" y="1768839"/>
            <a:ext cx="6835514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 থেকে তোমার চেনা কয়েকটি প্রযুক্তির নাম ও তার ব্যবহার খাতায় লিখে আনবে।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423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10" y="1678899"/>
            <a:ext cx="6910465" cy="43471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9360" y="554636"/>
            <a:ext cx="7139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gradFill>
                  <a:gsLst>
                    <a:gs pos="28000">
                      <a:srgbClr val="FF0000"/>
                    </a:gs>
                    <a:gs pos="48000">
                      <a:srgbClr val="00B050"/>
                    </a:gs>
                    <a:gs pos="50000">
                      <a:schemeClr val="accent6">
                        <a:lumMod val="50000"/>
                      </a:schemeClr>
                    </a:gs>
                    <a:gs pos="55000">
                      <a:srgbClr val="C00000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  <a:endParaRPr lang="en-US" sz="4400" b="1" dirty="0">
              <a:gradFill>
                <a:gsLst>
                  <a:gs pos="28000">
                    <a:srgbClr val="FF0000"/>
                  </a:gs>
                  <a:gs pos="48000">
                    <a:srgbClr val="00B050"/>
                  </a:gs>
                  <a:gs pos="50000">
                    <a:schemeClr val="accent6">
                      <a:lumMod val="50000"/>
                    </a:schemeClr>
                  </a:gs>
                  <a:gs pos="55000">
                    <a:srgbClr val="C00000"/>
                  </a:gs>
                </a:gsLst>
                <a:lin ang="5400000" scaled="1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662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234</Words>
  <Application>Microsoft Office PowerPoint</Application>
  <PresentationFormat>Widescreen</PresentationFormat>
  <Paragraphs>72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23</cp:revision>
  <dcterms:created xsi:type="dcterms:W3CDTF">2019-10-27T14:49:21Z</dcterms:created>
  <dcterms:modified xsi:type="dcterms:W3CDTF">2019-10-29T07:21:13Z</dcterms:modified>
</cp:coreProperties>
</file>