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77" r:id="rId9"/>
    <p:sldId id="263" r:id="rId10"/>
    <p:sldId id="278" r:id="rId11"/>
    <p:sldId id="271" r:id="rId12"/>
    <p:sldId id="270" r:id="rId13"/>
    <p:sldId id="273" r:id="rId14"/>
    <p:sldId id="264" r:id="rId15"/>
    <p:sldId id="265" r:id="rId16"/>
    <p:sldId id="266" r:id="rId17"/>
    <p:sldId id="267" r:id="rId18"/>
    <p:sldId id="268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59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33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2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1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08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52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11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1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7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81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21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94FF-7A32-42DB-AC2A-5E8072523E7C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996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834" y="468703"/>
            <a:ext cx="5930537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0" y="1875452"/>
            <a:ext cx="5480180" cy="3883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12657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789" y="550416"/>
            <a:ext cx="49508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24" y="1427925"/>
            <a:ext cx="4030976" cy="3148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20686" y="4807616"/>
            <a:ext cx="745889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="" xmlns:p14="http://schemas.microsoft.com/office/powerpoint/2010/main" val="38802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645" y="276602"/>
            <a:ext cx="54080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ক্লায়েন্ট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03" y="1223379"/>
            <a:ext cx="6027937" cy="31516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503503" y="4678532"/>
            <a:ext cx="816745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কম্পিউটার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কোনো ধরনের তথ্য নেয় তাকে ক্লায়েন্ট বলে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449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://www.greenhome.ie/sites/default/files/files/field/book/compu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73" y="2547891"/>
            <a:ext cx="3845113" cy="2600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eofdreams.com/data_images/dreams/computer/computer-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42" y="2547891"/>
            <a:ext cx="2438368" cy="2696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1371600" y="763497"/>
            <a:ext cx="880888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পৌঁছানোর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060" y="3059676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 bwMode="auto">
          <a:xfrm>
            <a:off x="4250627" y="3340371"/>
            <a:ext cx="3063833" cy="0"/>
          </a:xfrm>
          <a:prstGeom prst="lin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 bwMode="auto">
          <a:xfrm flipH="1">
            <a:off x="2654988" y="3239371"/>
            <a:ext cx="205427" cy="206987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1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303" y="3107893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515291" y="5376224"/>
            <a:ext cx="254725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91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474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3097" y="532661"/>
            <a:ext cx="420623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মিডিয়া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4" t="15439" r="9814" b="20671"/>
          <a:stretch/>
        </p:blipFill>
        <p:spPr>
          <a:xfrm>
            <a:off x="1811046" y="2408355"/>
            <a:ext cx="2592278" cy="3062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78331" y="1496463"/>
            <a:ext cx="9797875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বস্তু ব্যবহার করে কম্পিউটারগুলো জুড়ে দেওয়া হয় সেটা হচ্ছে মিডিয়া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92" y="2408356"/>
            <a:ext cx="2725445" cy="3062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081760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204" y="204873"/>
            <a:ext cx="61134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এডাপ্টার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NIC)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92" t="13970" r="9191" b="8606"/>
          <a:stretch/>
        </p:blipFill>
        <p:spPr>
          <a:xfrm>
            <a:off x="7214317" y="3747532"/>
            <a:ext cx="3641124" cy="219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84" y="3747532"/>
            <a:ext cx="3767898" cy="231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550637" y="996479"/>
            <a:ext cx="11026503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ইন্টারফেস কার্ড (এনআইসি) একটি কম্পিউটার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 যা একটি কম্পিউটারকে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সংযুক্ত করার অনুমতি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দেয়।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036755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96" y="892399"/>
            <a:ext cx="6724650" cy="3781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0226" y="4740674"/>
            <a:ext cx="921598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ক্লায়েন্টের কাছে ব্যবহারের জন্য যে সকল সুযোগ-সুবিধা দেওয়া হয় ,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সবই হচ্ছে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8412" y="200255"/>
            <a:ext cx="3540034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0779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45" y="1666782"/>
            <a:ext cx="5708340" cy="293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592287" y="736926"/>
            <a:ext cx="3892730" cy="5478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982" y="5175681"/>
            <a:ext cx="933930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="" xmlns:p14="http://schemas.microsoft.com/office/powerpoint/2010/main" val="18476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829" y="3310022"/>
            <a:ext cx="704591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909" y="575269"/>
            <a:ext cx="42976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3726" y="1622137"/>
            <a:ext cx="406254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শিক্ষার্থীরা দলে বিভক্ত হবে</a:t>
            </a:r>
          </a:p>
        </p:txBody>
      </p:sp>
    </p:spTree>
    <p:extLst>
      <p:ext uri="{BB962C8B-B14F-4D97-AF65-F5344CB8AC3E}">
        <p14:creationId xmlns="" xmlns:p14="http://schemas.microsoft.com/office/powerpoint/2010/main" val="14925871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2548" y="166531"/>
            <a:ext cx="2481943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1905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928" y="1017388"/>
            <a:ext cx="628569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ব্যবহার করে কম্পিউটারগুলো জুড়ে দেওয়া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260" y="1565794"/>
            <a:ext cx="193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6392" y="1547423"/>
            <a:ext cx="183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260" y="2254023"/>
            <a:ext cx="166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7872" y="2314666"/>
            <a:ext cx="205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320" y="3003977"/>
            <a:ext cx="368423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NIC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938" y="3773403"/>
            <a:ext cx="535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Network Internet Card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3280" y="3796534"/>
            <a:ext cx="559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Network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Interface Card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799" y="5354380"/>
            <a:ext cx="193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157" y="4488396"/>
            <a:ext cx="615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Network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Interface Control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83280" y="4488396"/>
            <a:ext cx="627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Network Interface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Center.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7977" y="1285813"/>
            <a:ext cx="183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খ.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5231" y="5198219"/>
            <a:ext cx="559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Network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Interface Card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417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8674" y="554771"/>
            <a:ext cx="359228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31" y="1781775"/>
            <a:ext cx="4625615" cy="322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979402" y="5136727"/>
            <a:ext cx="1037595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469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155" y="1558561"/>
            <a:ext cx="9705702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gvwbK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P›`ª `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</a:t>
            </a:r>
            <a:endParaRPr lang="en-US" sz="48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wPbvg~ov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Gj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vD`Kvw›`,Kzwgjøv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83586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416942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323494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69156" y="5332769"/>
            <a:ext cx="7242463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753835" y="2290621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22913" y="401373"/>
            <a:ext cx="428461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512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831" y="1294693"/>
            <a:ext cx="6584695" cy="27515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: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5০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72" y="1242441"/>
            <a:ext cx="2468732" cy="2993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04054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87" y="1577266"/>
            <a:ext cx="6360559" cy="42403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056709" y="909507"/>
            <a:ext cx="561702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টি</a:t>
            </a:r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তে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পাচ্ছি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011679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0277" y="2697610"/>
            <a:ext cx="500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937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385" y="1967702"/>
            <a:ext cx="8803689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/>
                <a:cs typeface="NikoshBAN" pitchFamily="2" charset="0"/>
              </a:rPr>
              <a:t>এই পাঠ শেষে শিক্ষার্থীরা</a:t>
            </a:r>
            <a:r>
              <a:rPr lang="en-US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/>
                <a:cs typeface="NikoshBAN" pitchFamily="2" charset="0"/>
              </a:rPr>
              <a:t>…</a:t>
            </a:r>
            <a:r>
              <a:rPr lang="bn-BD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/>
                <a:cs typeface="NikoshBAN" pitchFamily="2" charset="0"/>
              </a:rPr>
              <a:t> </a:t>
            </a:r>
            <a:endParaRPr lang="en-US" sz="3600" b="1" i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/>
              <a:cs typeface="NikoshBAN" pitchFamily="2" charset="0"/>
            </a:endParaRPr>
          </a:p>
          <a:p>
            <a:pPr marL="623888" indent="-623888" algn="just">
              <a:defRPr/>
            </a:pPr>
            <a:endParaRPr lang="en-US" sz="3600" b="1" i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/>
              <a:cs typeface="NikoshBAN" pitchFamily="2" charset="0"/>
            </a:endParaRPr>
          </a:p>
          <a:p>
            <a:pPr marL="623888" indent="-623888" algn="just">
              <a:buFont typeface="Wingdings" panose="05000000000000000000" pitchFamily="2" charset="2"/>
              <a:buChar char="§"/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বিভিন্ন যন্ত্রপাতি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8392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4377" y="393687"/>
            <a:ext cx="58652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32" y="1040018"/>
            <a:ext cx="6779867" cy="34768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02982" y="4617303"/>
            <a:ext cx="981002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ততোধিক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কোনো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1451244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t="32" r="75175" b="71780"/>
          <a:stretch/>
        </p:blipFill>
        <p:spPr>
          <a:xfrm>
            <a:off x="2041864" y="1020932"/>
            <a:ext cx="7785715" cy="3648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17967" y="4864963"/>
            <a:ext cx="54472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5016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3279" y="0"/>
            <a:ext cx="483325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      </a:t>
            </a:r>
            <a:r>
              <a:rPr lang="bn-BD" sz="40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49" y="875211"/>
            <a:ext cx="5342707" cy="3818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6355" y="4795897"/>
            <a:ext cx="8309498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 শক্তিশালী কম্পিউটার যেটি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অন্য কম্পিউটারকে  নানা রকম সেবা দিয়ে থাকে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অনেক গুলো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থাকতে পারে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1978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370</Words>
  <Application>Microsoft Office PowerPoint</Application>
  <PresentationFormat>Custom</PresentationFormat>
  <Paragraphs>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SHARIF AHAMED</cp:lastModifiedBy>
  <cp:revision>368</cp:revision>
  <dcterms:created xsi:type="dcterms:W3CDTF">2019-06-18T13:54:38Z</dcterms:created>
  <dcterms:modified xsi:type="dcterms:W3CDTF">2019-10-29T15:57:35Z</dcterms:modified>
</cp:coreProperties>
</file>