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2"/>
  </p:notesMasterIdLst>
  <p:sldIdLst>
    <p:sldId id="270" r:id="rId2"/>
    <p:sldId id="271" r:id="rId3"/>
    <p:sldId id="284" r:id="rId4"/>
    <p:sldId id="276" r:id="rId5"/>
    <p:sldId id="287" r:id="rId6"/>
    <p:sldId id="283" r:id="rId7"/>
    <p:sldId id="288" r:id="rId8"/>
    <p:sldId id="257" r:id="rId9"/>
    <p:sldId id="263" r:id="rId10"/>
    <p:sldId id="265" r:id="rId11"/>
    <p:sldId id="266" r:id="rId12"/>
    <p:sldId id="285" r:id="rId13"/>
    <p:sldId id="268" r:id="rId14"/>
    <p:sldId id="269" r:id="rId15"/>
    <p:sldId id="267" r:id="rId16"/>
    <p:sldId id="289" r:id="rId17"/>
    <p:sldId id="278" r:id="rId18"/>
    <p:sldId id="280" r:id="rId19"/>
    <p:sldId id="282" r:id="rId20"/>
    <p:sldId id="28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900"/>
    <a:srgbClr val="0033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370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9DCAC-2748-41F2-82DB-13C69D658D03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D94BB-BF75-4AC7-B993-9E276F99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41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40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288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11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7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447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16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55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471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88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3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49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4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5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8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9DEE8-7B00-4751-8EE3-7AEAD64E3DF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09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gif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0731"/>
            <a:ext cx="9144000" cy="1839532"/>
          </a:xfrm>
          <a:solidFill>
            <a:schemeClr val="bg2">
              <a:lumMod val="1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</p:spPr>
        <p:txBody>
          <a:bodyPr>
            <a:prstTxWarp prst="textFadeRight">
              <a:avLst/>
            </a:prstTxWarp>
            <a:noAutofit/>
          </a:bodyPr>
          <a:lstStyle/>
          <a:p>
            <a:r>
              <a:rPr lang="en-US" sz="13800" b="1" spc="300" dirty="0" smtClean="0">
                <a:ln w="11430" cmpd="sng">
                  <a:solidFill>
                    <a:srgbClr val="FF33CC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34400" dirty="0">
              <a:ln w="11430" cmpd="sng">
                <a:solidFill>
                  <a:srgbClr val="FF33CC"/>
                </a:solidFill>
                <a:prstDash val="solid"/>
                <a:miter lim="800000"/>
              </a:ln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19141"/>
            <a:ext cx="9144000" cy="5029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48006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0"/>
            <a:ext cx="44196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38100" y="269872"/>
            <a:ext cx="92201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স্বাগতম</a:t>
            </a:r>
            <a:endParaRPr lang="en-US" sz="9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461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27904"/>
            <a:ext cx="387096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CA" sz="4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303437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শ্রেণিঃ অষ্টম</a:t>
            </a:r>
          </a:p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তথ্য ও যোগাযোগ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প্রযুক্তি</a:t>
            </a:r>
          </a:p>
          <a:p>
            <a:pPr lvl="0"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অধ্যায়ঃ ৫ম</a:t>
            </a:r>
          </a:p>
          <a:p>
            <a:pPr lvl="0"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পাঠঃ (৪৭-৬৯) </a:t>
            </a:r>
            <a:endParaRPr lang="bn-BD" sz="4800" dirty="0">
              <a:solidFill>
                <a:srgbClr val="000099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457200" y="2984358"/>
            <a:ext cx="3886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আইসিটি)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শহীদনগর উচ্চ বিদ্যালয়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গফরগাঁও, ময়মনসিংহ।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০১৭২৩২৯৩৫২৪৪</a:t>
            </a:r>
          </a:p>
          <a:p>
            <a:pPr lvl="0" algn="ctr"/>
            <a:r>
              <a:rPr lang="en-US" sz="1600" u="sng" dirty="0"/>
              <a:t>Email: </a:t>
            </a:r>
            <a:r>
              <a:rPr lang="en-US" sz="1600" u="sng" dirty="0" smtClean="0"/>
              <a:t>arifulhasan35b@gmail.com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367" y="914400"/>
            <a:ext cx="2460433" cy="160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6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4538193"/>
            <a:ext cx="4267200" cy="15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4864">
              <a:spcBef>
                <a:spcPct val="0"/>
              </a:spcBef>
              <a:defRPr/>
            </a:pPr>
            <a:r>
              <a:rPr lang="bn-BD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AAB8E2">
                    <a:lumMod val="50000"/>
                  </a:srgb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AAB8E2">
                    <a:lumMod val="50000"/>
                  </a:srgb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ই- </a:t>
            </a:r>
            <a:r>
              <a:rPr lang="en-US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AAB8E2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মেই</a:t>
            </a:r>
            <a:r>
              <a:rPr lang="en-US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AAB8E2">
                    <a:lumMod val="50000"/>
                  </a:srgb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endParaRPr lang="en-US" sz="9600" b="1" spc="50" dirty="0">
              <a:ln w="11430">
                <a:solidFill>
                  <a:srgbClr val="FF33CC"/>
                </a:solidFill>
              </a:ln>
              <a:solidFill>
                <a:srgbClr val="AAB8E2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325" y="4495800"/>
            <a:ext cx="4257675" cy="16087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3" name="TextBox 2"/>
          <p:cNvSpPr txBox="1"/>
          <p:nvPr/>
        </p:nvSpPr>
        <p:spPr>
          <a:xfrm>
            <a:off x="-11806" y="2438400"/>
            <a:ext cx="9155806" cy="707886"/>
          </a:xfrm>
          <a:prstGeom prst="rect">
            <a:avLst/>
          </a:prstGeom>
          <a:solidFill>
            <a:srgbClr val="009900"/>
          </a:solid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 </a:t>
            </a:r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আমাদের আলোচ্য 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 </a:t>
            </a:r>
            <a:r>
              <a:rPr lang="en-CA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 . .</a:t>
            </a:r>
            <a:endParaRPr lang="en-CA" sz="40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1806" y="-21740"/>
            <a:ext cx="9155806" cy="132343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CA" sz="8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94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0" y="2031326"/>
            <a:ext cx="9144000" cy="482667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3888" indent="-623888" algn="just">
              <a:defRPr/>
            </a:pP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ই- মেইল কী তা </a:t>
            </a:r>
            <a:r>
              <a:rPr lang="bn-BD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বলতে পারবে।</a:t>
            </a:r>
          </a:p>
          <a:p>
            <a:pPr marL="628650" indent="-628650" algn="just">
              <a:defRPr/>
            </a:pP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ইয়াহু মেইলে প্রবেশ করার পদ্ধতি উল্লেখ করতে পারবে ।</a:t>
            </a:r>
          </a:p>
          <a:p>
            <a:pPr marL="628650" indent="-628650" algn="just">
              <a:defRPr/>
            </a:pP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ইয়াহু ই-মেইল একাউন্ট খুলতে </a:t>
            </a:r>
            <a:r>
              <a:rPr lang="bn-BD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4400" dirty="0" smtClean="0">
              <a:solidFill>
                <a:srgbClr val="003300"/>
              </a:solidFill>
              <a:latin typeface="NikoshBAN" pitchFamily="2" charset="0"/>
              <a:cs typeface="NikoshBAN" pitchFamily="2" charset="0"/>
            </a:endParaRPr>
          </a:p>
          <a:p>
            <a:pPr marL="628650" indent="-628650" algn="just">
              <a:defRPr/>
            </a:pP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ই- মেইলের গুরুত্ব</a:t>
            </a:r>
            <a:r>
              <a:rPr lang="bn-BD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ব্যাখ্যা করতে পারবে।</a:t>
            </a:r>
            <a:endParaRPr lang="en-US" sz="4400" dirty="0">
              <a:solidFill>
                <a:srgbClr val="0033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172" y="1200329"/>
            <a:ext cx="9126828" cy="83099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s-IN" sz="4800" dirty="0"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as-IN" sz="4800" dirty="0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/>
              <a:t>_ _ _ _ _ </a:t>
            </a:r>
            <a:endParaRPr lang="as-IN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শিখনফল </a:t>
            </a:r>
            <a:endParaRPr lang="en-CA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89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5366" y="4922931"/>
            <a:ext cx="9149366" cy="193899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ই-মেইল কথাটির অর্থ ইলেক্ট্রনিক মেইল। যার মাধ্যমে কয়েক মূহুর্তের মধ্যে পৃথিবীর এক প্রান্ত হতে অন্য প্রান্তে কোন লেখা, ছবি বা ডকুমেন্ট পাঠানো যায়।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0466" cy="1446550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 মেইল কী?</a:t>
            </a:r>
            <a:endParaRPr lang="en-US" sz="8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533900" y="1371600"/>
            <a:ext cx="4606566" cy="355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599"/>
            <a:ext cx="4533900" cy="355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3900" y="0"/>
            <a:ext cx="46101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899" y="3657600"/>
            <a:ext cx="4610101" cy="32003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598"/>
            <a:ext cx="4533900" cy="32003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07" y="-1"/>
            <a:ext cx="4505996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3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ই-মেইল খুলতে কি কি প্রয়োজনঃ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015663"/>
            <a:ext cx="4533900" cy="374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417" y="5087155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সংযোগসহ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মডেম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3900" y="1015663"/>
            <a:ext cx="4610100" cy="374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99338" y="502919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সার্ভিস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প্রাভাইডার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33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95644"/>
            <a:ext cx="2590800" cy="400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6999" y="895644"/>
            <a:ext cx="2699197" cy="400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-27686"/>
            <a:ext cx="9144000" cy="92333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ই-মেইল পাঠানো মাধ্যম কি কি?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800" y="895643"/>
            <a:ext cx="3886199" cy="400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5105400"/>
            <a:ext cx="2362200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স্মাট ফোন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7811" y="5083314"/>
            <a:ext cx="2362200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6999" y="5083314"/>
            <a:ext cx="2362200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ট্যাব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93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44" y="0"/>
            <a:ext cx="9125755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ই- মেইল সার্ভিস সমূহঃ</a:t>
            </a:r>
            <a:endParaRPr lang="en-US" sz="8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 descr="E:\MOTIAR\D,contennt Picture 2\em 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808" y="1600201"/>
            <a:ext cx="2585836" cy="510539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MOTIAR\D,contennt Picture 2\gmail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" y="1600201"/>
            <a:ext cx="3219450" cy="5257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501" y="1600201"/>
            <a:ext cx="3124200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76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53662" y="0"/>
            <a:ext cx="9197662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কীভাবে ইয়াহুতে একাউন্ট খোলা যায়?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800600"/>
            <a:ext cx="9144000" cy="175432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১। address bar এ ইয়াহুর ঠিকানা www.yahoo.comলিখ।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E:\MOTIAR\D,contennt Picture 2\ad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0"/>
            <a:ext cx="8915400" cy="3505200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p Arrow 1"/>
          <p:cNvSpPr/>
          <p:nvPr/>
        </p:nvSpPr>
        <p:spPr>
          <a:xfrm>
            <a:off x="3352800" y="1600200"/>
            <a:ext cx="76200" cy="3429000"/>
          </a:xfrm>
          <a:prstGeom prst="up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4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33400"/>
            <a:ext cx="9144000" cy="11079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Mail এ ক্লিক করতে হবে। </a:t>
            </a:r>
            <a:endParaRPr lang="en-US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171" name="Picture 3" descr="C:\Users\Motiar\Desktop\yaho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8153400" cy="335280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>
            <a:off x="1981200" y="1447800"/>
            <a:ext cx="76200" cy="2286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3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otiar\Desktop\yah 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42"/>
          <a:stretch/>
        </p:blipFill>
        <p:spPr bwMode="auto">
          <a:xfrm>
            <a:off x="3552812" y="2298390"/>
            <a:ext cx="3328001" cy="402621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457200"/>
            <a:ext cx="9144000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৩। নিচে User Id &amp; Password দিয়ে sign In বাটনে ক্লিক করতে হবে।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286000" y="1752600"/>
            <a:ext cx="1447800" cy="16764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3733800" y="3124200"/>
            <a:ext cx="3048000" cy="1676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55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Motiar\Desktop\yah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399" y="2667000"/>
            <a:ext cx="2801937" cy="401986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273" y="1706940"/>
            <a:ext cx="8915400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৩। নিচে Create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N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ew Account এ ক্লিক করতে হবে।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429000" y="2971800"/>
            <a:ext cx="2895600" cy="28956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200" y="430280"/>
            <a:ext cx="8915400" cy="101566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নতুন ই-মেইল একাউন্ট খোলা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5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1806" y="0"/>
            <a:ext cx="9144000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৪। ফরমটি পূরণ করতে হবে</a:t>
            </a:r>
            <a:r>
              <a:rPr lang="en-US" sz="7200" dirty="0" smtClean="0"/>
              <a:t>।</a:t>
            </a:r>
            <a:endParaRPr lang="en-US" sz="7200" dirty="0"/>
          </a:p>
        </p:txBody>
      </p:sp>
      <p:pic>
        <p:nvPicPr>
          <p:cNvPr id="1027" name="Picture 3" descr="C:\Users\Motia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60513"/>
            <a:ext cx="4114799" cy="4916487"/>
          </a:xfrm>
          <a:prstGeom prst="rect">
            <a:avLst/>
          </a:prstGeom>
          <a:ln w="127000" cap="sq">
            <a:solidFill>
              <a:srgbClr val="00B0F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0" y="2255776"/>
            <a:ext cx="914400" cy="461665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নাম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752600" y="2486609"/>
            <a:ext cx="914400" cy="4851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4636" y="2895033"/>
            <a:ext cx="2057400" cy="923330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সম্ভাব্য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address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bn-BD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bn-BD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৩২ 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অক্ষরের মধ্যে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0388" y="2971800"/>
            <a:ext cx="1870364" cy="1323439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গোপন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Password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৩২ 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অক্ষরের মধ্যে হবে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3657600" y="3810000"/>
            <a:ext cx="329738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87036" y="4066310"/>
            <a:ext cx="1870364" cy="461665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নং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095500" y="4267200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0" idx="3"/>
          </p:cNvCxnSpPr>
          <p:nvPr/>
        </p:nvCxnSpPr>
        <p:spPr>
          <a:xfrm>
            <a:off x="2092036" y="3356698"/>
            <a:ext cx="803564" cy="692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927272" y="4495800"/>
            <a:ext cx="1870364" cy="461665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3830781" y="4680466"/>
            <a:ext cx="3124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52400" y="4791488"/>
            <a:ext cx="1870364" cy="369332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লিঙ্গ</a:t>
            </a:r>
            <a:r>
              <a:rPr lang="en-US" dirty="0" smtClean="0">
                <a:solidFill>
                  <a:schemeClr val="tx1"/>
                </a:solidFill>
              </a:rPr>
              <a:t>/Gender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981200" y="4975972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927272" y="5165649"/>
            <a:ext cx="2064328" cy="830997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অন্য কোন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নম্বর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4191000" y="5486400"/>
            <a:ext cx="276398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4636" y="5791200"/>
            <a:ext cx="1870364" cy="1107996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Create Account  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ক্লিক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981200" y="6114365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8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4" grpId="0" animBg="1"/>
      <p:bldP spid="19" grpId="0" animBg="1"/>
      <p:bldP spid="23" grpId="0" animBg="1"/>
      <p:bldP spid="28" grpId="0" animBg="1"/>
      <p:bldP spid="30" grpId="0" animBg="1"/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MOTIAR\D,contennt Picture 2\em 1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838200"/>
            <a:ext cx="4865687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0" y="914400"/>
            <a:ext cx="1870364" cy="461665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অন্য ই-মেইল</a:t>
            </a: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098964" y="1237565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86600" y="1272433"/>
            <a:ext cx="1870364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গোপনীয় প্রশ্ন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495800" y="1477606"/>
            <a:ext cx="2514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5473" y="1752600"/>
            <a:ext cx="1870364" cy="461665"/>
          </a:xfrm>
          <a:prstGeom prst="rect">
            <a:avLst/>
          </a:prstGeom>
          <a:solidFill>
            <a:srgbClr val="FF33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প্রশ্নে উত্তর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138363" y="1752600"/>
            <a:ext cx="757237" cy="1846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038109" y="2214492"/>
            <a:ext cx="1870364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নিচের কোর্ডটি লিখতে হবে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267200" y="2514600"/>
            <a:ext cx="273685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953000" y="2667000"/>
            <a:ext cx="190500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3855" y="3352800"/>
            <a:ext cx="1870364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একমত হলে এখানে ক্লিক করতে হবে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3" name="Straight Arrow Connector 22"/>
          <p:cNvCxnSpPr>
            <a:stCxn id="20" idx="3"/>
          </p:cNvCxnSpPr>
          <p:nvPr/>
        </p:nvCxnSpPr>
        <p:spPr>
          <a:xfrm flipV="1">
            <a:off x="1884219" y="3686402"/>
            <a:ext cx="824345" cy="2034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273636" y="4495800"/>
            <a:ext cx="1870364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Create My </a:t>
            </a:r>
            <a:r>
              <a:rPr lang="en-US" dirty="0">
                <a:solidFill>
                  <a:schemeClr val="tx1"/>
                </a:solidFill>
              </a:rPr>
              <a:t>Account  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ক্লিক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5524500" y="4818965"/>
            <a:ext cx="17145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09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3" grpId="0" animBg="1"/>
      <p:bldP spid="20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72" y="0"/>
            <a:ext cx="9144000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8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4686" y="3747654"/>
            <a:ext cx="9185857" cy="120032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857250" indent="-857250">
              <a:buFont typeface="Wingdings" pitchFamily="2" charset="2"/>
              <a:buChar char="q"/>
            </a:pPr>
            <a:r>
              <a:rPr lang="en-US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ইয়াহু মেইল বক্স ওপেন কর।</a:t>
            </a:r>
            <a:endParaRPr lang="en-US" sz="7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27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952" y="838200"/>
            <a:ext cx="9053848" cy="156966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 sz="9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124200"/>
            <a:ext cx="91440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just"/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দলনেতার নাম ঠিকানা ব্যবহার করে প্রতিটি দলে একটি করে ই- আইডি খোল।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32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96582"/>
            <a:ext cx="9144000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048000"/>
            <a:ext cx="9144000" cy="30115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 মেইল 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CA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ই-মেইলের পাসওয়ার্ডটি কত অক্ষরের মধ্যে দিতে হবে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 খুলতে কি কি যন্ত্রের প্রয়োজন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29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447800" y="2590800"/>
            <a:ext cx="571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>
              <a:latin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3" y="1138930"/>
            <a:ext cx="9144000" cy="42471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66" y="5288340"/>
            <a:ext cx="9144000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bn-BD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এখন পৃথিবী</a:t>
            </a:r>
            <a:r>
              <a:rPr lang="en-US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র যেকোন স্থানে যোগাযোগ </a:t>
            </a:r>
            <a:r>
              <a:rPr lang="bn-BD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যেন মানুষের হাতের </a:t>
            </a:r>
            <a:r>
              <a:rPr lang="en-US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তালুতে</a:t>
            </a:r>
            <a:r>
              <a:rPr lang="bn-BD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”-</a:t>
            </a:r>
            <a:r>
              <a:rPr lang="en-US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ব্যাখ্যা কর।</a:t>
            </a:r>
            <a:endParaRPr lang="en-US" sz="48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79" y="25568"/>
            <a:ext cx="9144000" cy="110799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77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366" y="0"/>
            <a:ext cx="9144000" cy="1905000"/>
          </a:xfrm>
          <a:ln w="38100">
            <a:solidFill>
              <a:srgbClr val="002060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13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0"/>
            <a:ext cx="9144000" cy="493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5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1121</TotalTime>
  <Words>333</Words>
  <Application>Microsoft Office PowerPoint</Application>
  <PresentationFormat>On-screen Show (4:3)</PresentationFormat>
  <Paragraphs>66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NikoshBAN</vt:lpstr>
      <vt:lpstr>Vrinda</vt:lpstr>
      <vt:lpstr>Wingdings</vt:lpstr>
      <vt:lpstr>Office Theme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ধন্যবাদ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Motiar</dc:creator>
  <cp:lastModifiedBy>lab</cp:lastModifiedBy>
  <cp:revision>150</cp:revision>
  <dcterms:created xsi:type="dcterms:W3CDTF">2014-04-21T05:17:46Z</dcterms:created>
  <dcterms:modified xsi:type="dcterms:W3CDTF">2019-10-29T06:05:59Z</dcterms:modified>
</cp:coreProperties>
</file>