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7"/>
  </p:notesMasterIdLst>
  <p:sldIdLst>
    <p:sldId id="257" r:id="rId2"/>
    <p:sldId id="273" r:id="rId3"/>
    <p:sldId id="260" r:id="rId4"/>
    <p:sldId id="261" r:id="rId5"/>
    <p:sldId id="259" r:id="rId6"/>
    <p:sldId id="272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37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B01782-2654-4B07-AC2E-7D90C7B2992C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B5F486-AE96-47C6-910A-00C5EA1FD9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908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94BB-BF75-4AC7-B993-9E276F99794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710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dissolve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6400800"/>
          </a:xfrm>
        </p:spPr>
        <p:txBody>
          <a:bodyPr>
            <a:normAutofit/>
          </a:bodyPr>
          <a:lstStyle/>
          <a:p>
            <a:pPr algn="ctr"/>
            <a:endParaRPr lang="en-US" sz="7200" b="1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7" name="Picture 8" descr="99999999999999999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209800"/>
            <a:ext cx="8229600" cy="4419600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3075865" y="1143000"/>
            <a:ext cx="306846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স্বাগতম</a:t>
            </a:r>
            <a:endParaRPr lang="en-US" sz="96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4600" y="27904"/>
            <a:ext cx="3870964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 </a:t>
            </a:r>
            <a:endParaRPr lang="en-CA" sz="44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0" y="3034376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শ্রেণিঃ অষ্টম</a:t>
            </a:r>
          </a:p>
          <a:p>
            <a:pPr lvl="0" algn="ctr"/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তথ্য ও যোগাযোগ </a:t>
            </a: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প্রযুক্তি</a:t>
            </a:r>
          </a:p>
          <a:p>
            <a:pPr lvl="0" algn="ctr"/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অধ্যায়ঃ ৫ম</a:t>
            </a:r>
          </a:p>
          <a:p>
            <a:pPr lvl="0" algn="ctr"/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পাঠঃ (৪৭-৬৯) </a:t>
            </a:r>
            <a:endParaRPr lang="bn-BD" sz="4800" dirty="0">
              <a:solidFill>
                <a:srgbClr val="000099"/>
              </a:solidFill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9" name="TextBox 12"/>
          <p:cNvSpPr txBox="1"/>
          <p:nvPr/>
        </p:nvSpPr>
        <p:spPr>
          <a:xfrm>
            <a:off x="457200" y="2984358"/>
            <a:ext cx="38862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আইসিটি)</a:t>
            </a:r>
          </a:p>
          <a:p>
            <a:pPr lvl="0"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শহীদনগর উচ্চ বিদ্যালয়</a:t>
            </a:r>
          </a:p>
          <a:p>
            <a:pPr lvl="0"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গফরগাঁও, ময়মনসিংহ।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মোবাইলঃ ০১৭২৩২৯৩৫২৪৪</a:t>
            </a:r>
          </a:p>
          <a:p>
            <a:pPr lvl="0" algn="ctr"/>
            <a:r>
              <a:rPr lang="en-US" sz="1600" u="sng" dirty="0"/>
              <a:t>Email: </a:t>
            </a:r>
            <a:r>
              <a:rPr lang="en-US" sz="1600" u="sng" dirty="0" smtClean="0"/>
              <a:t>arifulhasan35b@gmail.com</a:t>
            </a:r>
            <a:endParaRPr lang="en-U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367" y="914400"/>
            <a:ext cx="2460433" cy="160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45852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altLang="en-US" sz="8800" b="1" dirty="0" smtClean="0">
                <a:latin typeface="NikoshBAN" pitchFamily="2" charset="0"/>
                <a:cs typeface="NikoshBAN" pitchFamily="2" charset="0"/>
              </a:rPr>
              <a:t>আজকের পাঠ </a:t>
            </a:r>
            <a:endParaRPr lang="en-US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ctr">
              <a:spcBef>
                <a:spcPts val="1100"/>
              </a:spcBef>
              <a:buSzTx/>
              <a:buNone/>
            </a:pPr>
            <a:r>
              <a:rPr lang="bn-BD" altLang="en-US" sz="60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altLang="en-US" sz="60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য়</a:t>
            </a:r>
            <a:r>
              <a:rPr lang="bn-BD" altLang="en-US" sz="60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ইন্টারনেটের ব্যবহার</a:t>
            </a:r>
            <a:endParaRPr lang="en-US" altLang="en-US" sz="6000" b="1" dirty="0" smtClean="0">
              <a:solidFill>
                <a:schemeClr val="accent1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spcBef>
                <a:spcPts val="1100"/>
              </a:spcBef>
              <a:buSzTx/>
              <a:buNone/>
            </a:pPr>
            <a:r>
              <a:rPr lang="en-US" altLang="en-US" sz="7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৮</a:t>
            </a:r>
            <a:r>
              <a:rPr lang="bn-BD" altLang="en-US" sz="7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altLang="en-US" sz="7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শ্রেণি </a:t>
            </a:r>
            <a:endParaRPr lang="bn-IN" altLang="en-US" sz="7800" b="1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spcBef>
                <a:spcPts val="1100"/>
              </a:spcBef>
              <a:buSzTx/>
              <a:buNone/>
            </a:pPr>
            <a:r>
              <a:rPr lang="en-US" altLang="en-US" sz="7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বিষয় : তথ্য ও যোগাযোগ প্রযুক্তি</a:t>
            </a:r>
          </a:p>
          <a:p>
            <a:pPr algn="ctr">
              <a:spcBef>
                <a:spcPts val="1100"/>
              </a:spcBef>
              <a:buSzTx/>
              <a:buNone/>
            </a:pPr>
            <a:r>
              <a:rPr lang="en-US" altLang="en-US" sz="7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অধ্যায় : পঞ্চম</a:t>
            </a:r>
            <a:endParaRPr lang="bn-IN" altLang="en-US" sz="7200" b="1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6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60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700"/>
              </a:spcBef>
              <a:buSzTx/>
              <a:buNone/>
            </a:pPr>
            <a:r>
              <a:rPr lang="en-US" altLang="en-US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১। ইন্টারনেট কী </a:t>
            </a:r>
            <a:r>
              <a:rPr lang="bn-BD" altLang="en-US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altLang="en-US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বল</a:t>
            </a:r>
            <a:r>
              <a:rPr lang="bn-BD" altLang="en-US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তে</a:t>
            </a:r>
            <a:r>
              <a:rPr lang="en-US" altLang="en-US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altLang="en-US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পারবে </a:t>
            </a:r>
            <a:r>
              <a:rPr lang="en-US" altLang="en-US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 marL="0" indent="0">
              <a:spcBef>
                <a:spcPts val="700"/>
              </a:spcBef>
              <a:buSzTx/>
              <a:buNone/>
            </a:pPr>
            <a:r>
              <a:rPr lang="en-US" altLang="en-US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bn-BD" altLang="en-US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দৈনন্দিন জীবনে ইন্টারনেটের ব্যবহার </a:t>
            </a:r>
            <a:r>
              <a:rPr lang="en-US" altLang="en-US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লিখতে পারবে  ?</a:t>
            </a:r>
          </a:p>
          <a:p>
            <a:pPr marL="0" indent="0">
              <a:spcBef>
                <a:spcPts val="700"/>
              </a:spcBef>
              <a:buSzTx/>
              <a:buNone/>
            </a:pPr>
            <a:r>
              <a:rPr lang="en-US" altLang="en-US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৩। শিক্ষাজীবনে ইন্টারনেটের প্রভাব সম্পর্কে লিখতে পারবে?</a:t>
            </a:r>
          </a:p>
          <a:p>
            <a:pPr marL="0" indent="0">
              <a:spcBef>
                <a:spcPts val="700"/>
              </a:spcBef>
              <a:buSzTx/>
              <a:buNone/>
            </a:pPr>
            <a:r>
              <a:rPr lang="en-US" altLang="en-US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4। </a:t>
            </a:r>
            <a:r>
              <a:rPr lang="bn-BD" altLang="en-US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দৈনন্দিন জীবনের সমস্যা সমাধানেইন্টা</a:t>
            </a:r>
            <a:r>
              <a:rPr lang="en-US" altLang="en-US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bn-BD" altLang="en-US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নেট ব্যবহার</a:t>
            </a:r>
            <a:r>
              <a:rPr lang="en-US" altLang="en-US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altLang="en-US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করতে পারবে</a:t>
            </a:r>
            <a:r>
              <a:rPr lang="en-US" altLang="en-US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altLang="en-US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altLang="en-US" sz="2800" b="1" dirty="0" smtClean="0">
              <a:solidFill>
                <a:schemeClr val="accent1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D. Shafiqul Alam\Downloads\images23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609600"/>
            <a:ext cx="2575560" cy="1135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C:\Users\MD. Shafiqul Alam\Downloads\th4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0" y="533400"/>
            <a:ext cx="228600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6" descr="C:\Users\MD. Shafiqul Alam\Downloads\Untitled1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2590800"/>
            <a:ext cx="289560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C:\Users\MD. Shafiqul Alam\Downloads\b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6000" y="304800"/>
            <a:ext cx="2438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MD. Shafiqul Alam\Downloads\th7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81400" y="2590800"/>
            <a:ext cx="241458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3" descr="C:\Users\MD. Shafiqul Alam\Downloads\h16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81725" y="2743200"/>
            <a:ext cx="2962275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en-US" sz="44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ইন্টারনেট : </a:t>
            </a:r>
            <a:r>
              <a:rPr lang="en-US" altLang="en-US" sz="40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ইন্টারনেট হলো পৃথিবীজুড়ে বিস্তৃত অসংখ্যা নেটওয়া</a:t>
            </a:r>
            <a:r>
              <a:rPr lang="en-US" sz="40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র্কের </a:t>
            </a:r>
            <a:r>
              <a:rPr lang="en-US" altLang="en-US" sz="40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সমন্বয়ে গঠিত একটি বিরাট নেটওয়ার্ক ব্যবস্থা। অনেকগুলো কম্পিউটার এক সাথে যুক্ত করে একটি নেটওয়ার্ক এর সাথে যুক্ত করে আর একটি নেটওায়র্ক এর সাথে যুক্ত করাই হল ইন্টারনেট । </a:t>
            </a:r>
            <a:endParaRPr lang="en-US" altLang="en-US" sz="4400" b="1" dirty="0" smtClean="0">
              <a:solidFill>
                <a:schemeClr val="accent1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943600"/>
          </a:xfrm>
        </p:spPr>
        <p:txBody>
          <a:bodyPr/>
          <a:lstStyle/>
          <a:p>
            <a:pPr algn="ctr">
              <a:buNone/>
            </a:pPr>
            <a:r>
              <a:rPr lang="en-US" altLang="en-US" sz="40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শিক্ষায় ইন্টারনেট  ব্যবহার-</a:t>
            </a:r>
          </a:p>
          <a:p>
            <a:pPr algn="ctr"/>
            <a:r>
              <a:rPr lang="en-US" altLang="en-US" sz="2800" dirty="0" smtClean="0">
                <a:latin typeface="NikoshBAN" pitchFamily="2" charset="0"/>
                <a:cs typeface="NikoshBAN" pitchFamily="2" charset="0"/>
              </a:rPr>
              <a:t>স্মার্ট ফোন,</a:t>
            </a:r>
          </a:p>
          <a:p>
            <a:pPr algn="ctr"/>
            <a:r>
              <a:rPr lang="en-US" altLang="en-US" sz="2800" dirty="0" smtClean="0">
                <a:latin typeface="NikoshBAN" pitchFamily="2" charset="0"/>
                <a:cs typeface="NikoshBAN" pitchFamily="2" charset="0"/>
              </a:rPr>
              <a:t>ওয়াই ফাই,</a:t>
            </a:r>
          </a:p>
          <a:p>
            <a:pPr algn="ctr"/>
            <a:r>
              <a:rPr lang="en-US" altLang="en-US" sz="2800" dirty="0" smtClean="0">
                <a:latin typeface="NikoshBAN" pitchFamily="2" charset="0"/>
                <a:cs typeface="NikoshBAN" pitchFamily="2" charset="0"/>
              </a:rPr>
              <a:t>জিপিএস,ই-মেইল,</a:t>
            </a:r>
          </a:p>
          <a:p>
            <a:pPr algn="ctr"/>
            <a:r>
              <a:rPr lang="en-US" altLang="en-US" sz="2800" dirty="0" smtClean="0">
                <a:latin typeface="NikoshBAN" pitchFamily="2" charset="0"/>
                <a:cs typeface="NikoshBAN" pitchFamily="2" charset="0"/>
              </a:rPr>
              <a:t>ই- বুক,</a:t>
            </a:r>
          </a:p>
          <a:p>
            <a:pPr algn="ctr"/>
            <a:r>
              <a:rPr lang="en-US" altLang="en-US" sz="2800" dirty="0" smtClean="0">
                <a:latin typeface="NikoshBAN" pitchFamily="2" charset="0"/>
                <a:cs typeface="NikoshBAN" pitchFamily="2" charset="0"/>
              </a:rPr>
              <a:t>ইন্টারনেটে</a:t>
            </a:r>
          </a:p>
          <a:p>
            <a:pPr algn="ctr"/>
            <a:r>
              <a:rPr lang="en-US" altLang="en-US" sz="2800" dirty="0" smtClean="0">
                <a:latin typeface="NikoshBAN" pitchFamily="2" charset="0"/>
                <a:cs typeface="NikoshBAN" pitchFamily="2" charset="0"/>
              </a:rPr>
              <a:t>সরাসরি ছবিসহ কথা বলা,</a:t>
            </a:r>
          </a:p>
          <a:p>
            <a:pPr algn="ctr"/>
            <a:r>
              <a:rPr lang="en-US" altLang="en-US" sz="2800" dirty="0" smtClean="0">
                <a:latin typeface="NikoshBAN" pitchFamily="2" charset="0"/>
                <a:cs typeface="NikoshBAN" pitchFamily="2" charset="0"/>
              </a:rPr>
              <a:t>সামাজিক নেটওয়ার্কে যুক্ত হওয়া,</a:t>
            </a:r>
          </a:p>
          <a:p>
            <a:pPr algn="ctr"/>
            <a:r>
              <a:rPr lang="en-US" altLang="en-US" sz="2800" dirty="0" smtClean="0">
                <a:latin typeface="NikoshBAN" pitchFamily="2" charset="0"/>
                <a:cs typeface="NikoshBAN" pitchFamily="2" charset="0"/>
              </a:rPr>
              <a:t>ছবি ,ভিডিও বিনিময়।</a:t>
            </a:r>
          </a:p>
          <a:p>
            <a:endParaRPr lang="en-US" dirty="0"/>
          </a:p>
        </p:txBody>
      </p:sp>
      <p:pic>
        <p:nvPicPr>
          <p:cNvPr id="5" name="Picture 16" descr="C:\Users\MD. Shafiqul Alam\Downloads\w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00"/>
            <a:ext cx="2743200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12" descr="C:\Users\MD. Shafiqul Alam\Downloads\g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24600" y="1543050"/>
            <a:ext cx="2495550" cy="28003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17" descr="C:\Users\MD. Shafiqul Alam\Downloads\y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" y="609600"/>
            <a:ext cx="8610600" cy="495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228600" y="5791200"/>
            <a:ext cx="87501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36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বাংলা লিখে প্রয়োজনীয় তথ্য খোজার কাজ</a:t>
            </a:r>
            <a:endParaRPr lang="en-US" altLang="en-US" sz="3600" dirty="0">
              <a:solidFill>
                <a:schemeClr val="accent1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11" descr="C:\Users\MD. Shafiqul Alam\Downloads\y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609600"/>
            <a:ext cx="8458200" cy="42632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2057400" y="5105400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en-US" sz="36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জনপ্রিয় সার্চ ইঞ্জিন গুগল। </a:t>
            </a:r>
          </a:p>
          <a:p>
            <a:pPr algn="ctr"/>
            <a:r>
              <a:rPr lang="en-US" altLang="en-US" sz="36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এতে বাংলা ও ইংরেজি ভাষাতে তথ্য খুজে বের করা </a:t>
            </a:r>
            <a:r>
              <a:rPr lang="en-US" altLang="en-US" sz="3600" b="1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altLang="en-US" sz="36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altLang="en-US" sz="3600" b="1" dirty="0">
              <a:solidFill>
                <a:schemeClr val="accent1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13" descr="C:\Users\MD. Shafiqul Alam\Downloads\Untitled9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" y="609600"/>
            <a:ext cx="8382000" cy="41493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219200" y="4800600"/>
            <a:ext cx="6553200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4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সামাজিক যোগাযোগ মাধ্যম </a:t>
            </a:r>
          </a:p>
          <a:p>
            <a:pPr algn="ctr" eaLnBrk="1" hangingPunct="1">
              <a:defRPr/>
            </a:pPr>
            <a:r>
              <a:rPr lang="en-US" sz="4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ফেসবুক</a:t>
            </a:r>
            <a:endParaRPr lang="en-US" sz="4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85088"/>
          </a:xfrm>
        </p:spPr>
        <p:txBody>
          <a:bodyPr>
            <a:normAutofit fontScale="90000"/>
          </a:bodyPr>
          <a:lstStyle/>
          <a:p>
            <a:r>
              <a:rPr lang="en-US" altLang="en-US" sz="48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শিক্ষাজীবনে ইন্টারনেটের প্রভাব-</a:t>
            </a:r>
            <a:r>
              <a:rPr lang="en-US" altLang="en-US" sz="48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altLang="en-US" sz="48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</a:br>
            <a:endParaRPr lang="en-US" dirty="0"/>
          </a:p>
        </p:txBody>
      </p:sp>
      <p:pic>
        <p:nvPicPr>
          <p:cNvPr id="4" name="Picture 13" descr="C:\Users\MD. Shafiqul Alam\Downloads\h1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295400"/>
            <a:ext cx="6172200" cy="3192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371600" y="4953000"/>
            <a:ext cx="5638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40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পাঠ্য বই হারিয়ে গেলে এনসিটিবি’র ওয়েবসাইট থেকে ডাউনলোড করা </a:t>
            </a:r>
            <a:endParaRPr lang="en-US" altLang="en-US" sz="4000" dirty="0">
              <a:solidFill>
                <a:schemeClr val="accent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C:\Users\MD. Shafiqul Alam\Downloads\b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762000"/>
            <a:ext cx="3124200" cy="411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7" descr="C:\Users\MD. Shafiqul Alam\Downloads\h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0" y="152400"/>
            <a:ext cx="4648200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2667000" y="5715000"/>
            <a:ext cx="550984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4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বই এখন আর বহন করতে হয় না । </a:t>
            </a:r>
            <a:endParaRPr lang="en-US" altLang="en-US" sz="4000" dirty="0">
              <a:solidFill>
                <a:schemeClr val="accent1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8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</a:p>
          <a:p>
            <a:pPr>
              <a:defRPr/>
            </a:pPr>
            <a:r>
              <a:rPr lang="en-US" sz="36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১। ইন্টারনেট কাকে বলে ?</a:t>
            </a:r>
          </a:p>
          <a:p>
            <a:pPr>
              <a:defRPr/>
            </a:pPr>
            <a:r>
              <a:rPr lang="en-US" sz="3600" b="1" kern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bn-BD" sz="3600" b="1" kern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দৈনন্দিন জীবনে ইন্টারনেটের ব্যবহার</a:t>
            </a:r>
            <a:r>
              <a:rPr lang="en-US" sz="3600" b="1" kern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পাঁচটি ক্ষেত্রের  </a:t>
            </a:r>
          </a:p>
          <a:p>
            <a:pPr>
              <a:buNone/>
              <a:defRPr/>
            </a:pPr>
            <a:r>
              <a:rPr lang="en-US" sz="3600" b="1" kern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    নাম বল।</a:t>
            </a:r>
          </a:p>
          <a:p>
            <a:pPr>
              <a:defRPr/>
            </a:pPr>
            <a:r>
              <a:rPr lang="en-US" sz="3600" b="1" kern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6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দৈনন্দিন সমস্যা সমাধানে ইন্টারনেট কোথায় কোথায় </a:t>
            </a:r>
          </a:p>
          <a:p>
            <a:pPr>
              <a:buNone/>
              <a:defRPr/>
            </a:pPr>
            <a:r>
              <a:rPr lang="en-US" sz="36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    ব্যবহৃত  হচ্ছে- তিনটি ক্ষেত্রগুলোর নাম বল। </a:t>
            </a:r>
          </a:p>
          <a:p>
            <a:endParaRPr lang="en-US" sz="28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389120"/>
          </a:xfrm>
        </p:spPr>
        <p:txBody>
          <a:bodyPr/>
          <a:lstStyle/>
          <a:p>
            <a:pPr algn="ctr">
              <a:buNone/>
              <a:defRPr/>
            </a:pPr>
            <a:r>
              <a:rPr lang="en-US" sz="8000" b="1" kern="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বাড়ীর কাজ </a:t>
            </a:r>
          </a:p>
          <a:p>
            <a:pPr algn="ctr">
              <a:defRPr/>
            </a:pPr>
            <a:r>
              <a:rPr lang="en-US" sz="4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ইন্টারনেট ব্যবহারের উপকারিতা ও অপকারিতা সম্পর্কে বর্ণনা দাও।</a:t>
            </a:r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600200"/>
          </a:xfrm>
        </p:spPr>
        <p:txBody>
          <a:bodyPr>
            <a:normAutofit fontScale="90000"/>
          </a:bodyPr>
          <a:lstStyle/>
          <a:p>
            <a:pPr algn="ctr"/>
            <a:r>
              <a:rPr lang="bn-B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আল্লাহ হাফেজ </a:t>
            </a: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/>
            </a:r>
            <a:b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057400"/>
            <a:ext cx="8610600" cy="4419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447800"/>
            <a:ext cx="3352800" cy="2514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1447800"/>
            <a:ext cx="3733800" cy="25146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67</TotalTime>
  <Words>252</Words>
  <Application>Microsoft Office PowerPoint</Application>
  <PresentationFormat>On-screen Show (4:3)</PresentationFormat>
  <Paragraphs>49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Calibri</vt:lpstr>
      <vt:lpstr>Constantia</vt:lpstr>
      <vt:lpstr>Nikosh</vt:lpstr>
      <vt:lpstr>NikoshBAN</vt:lpstr>
      <vt:lpstr>Wingdings 2</vt:lpstr>
      <vt:lpstr>Flow</vt:lpstr>
      <vt:lpstr>PowerPoint Presentation</vt:lpstr>
      <vt:lpstr>PowerPoint Presentation</vt:lpstr>
      <vt:lpstr>আজকের পাঠ </vt:lpstr>
      <vt:lpstr>শিখন 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শিক্ষাজীবনে ইন্টারনেটের প্রভাব- </vt:lpstr>
      <vt:lpstr>PowerPoint Presentation</vt:lpstr>
      <vt:lpstr>PowerPoint Presentation</vt:lpstr>
      <vt:lpstr>PowerPoint Presentation</vt:lpstr>
      <vt:lpstr>আল্লাহ হাফেজ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MY</dc:creator>
  <cp:lastModifiedBy>lab</cp:lastModifiedBy>
  <cp:revision>14</cp:revision>
  <dcterms:created xsi:type="dcterms:W3CDTF">2006-08-16T00:00:00Z</dcterms:created>
  <dcterms:modified xsi:type="dcterms:W3CDTF">2019-10-29T06:17:03Z</dcterms:modified>
</cp:coreProperties>
</file>