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4" r:id="rId2"/>
    <p:sldId id="287" r:id="rId3"/>
    <p:sldId id="278" r:id="rId4"/>
    <p:sldId id="257" r:id="rId5"/>
    <p:sldId id="259" r:id="rId6"/>
    <p:sldId id="260" r:id="rId7"/>
    <p:sldId id="261" r:id="rId8"/>
    <p:sldId id="281" r:id="rId9"/>
    <p:sldId id="282" r:id="rId10"/>
    <p:sldId id="283" r:id="rId11"/>
    <p:sldId id="274" r:id="rId12"/>
    <p:sldId id="280" r:id="rId13"/>
    <p:sldId id="276" r:id="rId14"/>
    <p:sldId id="27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3333FF"/>
    <a:srgbClr val="33CCFF"/>
    <a:srgbClr val="66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43C7D-590E-477B-BD6C-64D85847368C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E20A2-78E2-4D61-BB4E-FFACF99BC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8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45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20A2-78E2-4D61-BB4E-FFACF99BC5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30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ED287AD-9D41-4389-B6BB-80C32FD2F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2202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90060"/>
            <a:ext cx="8001000" cy="11936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4800" dirty="0">
                <a:ln w="57150">
                  <a:solidFill>
                    <a:srgbClr val="231E42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002060"/>
                    </a:gs>
                    <a:gs pos="100000">
                      <a:srgbClr val="C0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00" dirty="0">
              <a:ln w="57150">
                <a:solidFill>
                  <a:srgbClr val="231E42"/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C00000"/>
                  </a:gs>
                  <a:gs pos="50000">
                    <a:srgbClr val="002060"/>
                  </a:gs>
                  <a:gs pos="100000">
                    <a:srgbClr val="C0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84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27904"/>
            <a:ext cx="387096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CA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0343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 অষ্টম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তথ্য ও যোগাযোগ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প্রযুক্তি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অধ্যায়ঃ ৫ম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পাঠঃ (৪৭-৬৯) </a:t>
            </a:r>
            <a:endParaRPr lang="bn-BD" sz="4800" dirty="0">
              <a:solidFill>
                <a:srgbClr val="000099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57200" y="2984358"/>
            <a:ext cx="388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আইসিটি)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শহীদনগর উচ্চ বিদ্যালয়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০১৭২৩২৯৩৫২৪৪</a:t>
            </a:r>
          </a:p>
          <a:p>
            <a:pPr lvl="0" algn="ctr"/>
            <a:r>
              <a:rPr lang="en-US" sz="1600" u="sng" dirty="0"/>
              <a:t>Email: </a:t>
            </a:r>
            <a:r>
              <a:rPr lang="en-US" sz="1600" u="sng" dirty="0" smtClean="0"/>
              <a:t>arifulhasan35b@gmail.com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838200"/>
            <a:ext cx="2819400" cy="211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5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1" y="-2088"/>
            <a:ext cx="4724400" cy="686008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955" y="41565"/>
            <a:ext cx="4367646" cy="6781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চতুর্থ অধ্যায়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আমার লেখালেখি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 হিসাব…….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65826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নিচের ছবি দুইটি ভালোভাবে লক্ষ্য করঃ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236"/>
          <a:stretch/>
        </p:blipFill>
        <p:spPr>
          <a:xfrm>
            <a:off x="440140" y="1066799"/>
            <a:ext cx="3442855" cy="486987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40140" y="6009150"/>
            <a:ext cx="3387435" cy="76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লেখালেখি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1" y="5992090"/>
            <a:ext cx="4190999" cy="76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সাজসজ্জাকরণ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1172367"/>
            <a:ext cx="4114800" cy="4764305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677900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209800"/>
            <a:ext cx="8763000" cy="5444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2982"/>
            <a:ext cx="4114801" cy="762000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04800" y="818866"/>
            <a:ext cx="8763000" cy="1390934"/>
            <a:chOff x="685800" y="2590800"/>
            <a:chExt cx="7962900" cy="3505200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685800" y="5181600"/>
              <a:ext cx="7962900" cy="914400"/>
            </a:xfrm>
            <a:prstGeom prst="rect">
              <a:avLst/>
            </a:prstGeom>
            <a:ln w="38100">
              <a:solidFill>
                <a:srgbClr val="CC00CC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400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800" b="1" dirty="0" smtClean="0">
                  <a:latin typeface="NikoshBAN" pitchFamily="2" charset="0"/>
                  <a:cs typeface="NikoshBAN" pitchFamily="2" charset="0"/>
                </a:rPr>
                <a:t>ওয়ার্ড প্রসেসরে লেখালেখি সাজসজ্জাকরণ</a:t>
              </a:r>
              <a:endParaRPr lang="en-US" sz="48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Down Arrow 6"/>
            <p:cNvSpPr/>
            <p:nvPr/>
          </p:nvSpPr>
          <p:spPr>
            <a:xfrm>
              <a:off x="4076700" y="2590800"/>
              <a:ext cx="990600" cy="2590800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255980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NikoshBAN" pitchFamily="2" charset="0"/>
                <a:cs typeface="NikoshBAN" pitchFamily="2" charset="0"/>
              </a:rPr>
              <a:t>শিখনফলঃ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295400"/>
            <a:ext cx="8305800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4000"/>
              </a:lnSpc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এই পাঠ শেষে শিক্ষার্থীরা…</a:t>
            </a:r>
          </a:p>
          <a:p>
            <a:pPr marL="742950" indent="-742950" algn="l">
              <a:lnSpc>
                <a:spcPct val="114000"/>
              </a:lnSpc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ফরম্যাটিং কি বলতে পারবে।</a:t>
            </a:r>
          </a:p>
          <a:p>
            <a:pPr marL="742950" indent="-742950" algn="l">
              <a:lnSpc>
                <a:spcPct val="114000"/>
              </a:lnSpc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ডকুমেন্টের মধ্যে বুলেট ব্যবহার করতে পারবে।</a:t>
            </a:r>
          </a:p>
          <a:p>
            <a:pPr marL="742950" indent="-742950" algn="l">
              <a:lnSpc>
                <a:spcPct val="114000"/>
              </a:lnSpc>
              <a:buFont typeface="+mj-lt"/>
              <a:buAutoNum type="arabicPeriod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ডকুমেন্টের মধ্যে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নাম্বার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ব্যবহার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116948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4" y="1124178"/>
            <a:ext cx="8809867" cy="52766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7921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ফন্ট স্টাইল ও ফন্ট সাইজ পরিবর্তন করা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57200" y="1953193"/>
            <a:ext cx="2362200" cy="4780446"/>
            <a:chOff x="457200" y="1953193"/>
            <a:chExt cx="2362200" cy="4780446"/>
          </a:xfrm>
        </p:grpSpPr>
        <p:sp>
          <p:nvSpPr>
            <p:cNvPr id="5" name="Left Arrow 4"/>
            <p:cNvSpPr/>
            <p:nvPr/>
          </p:nvSpPr>
          <p:spPr>
            <a:xfrm rot="5918283">
              <a:off x="430786" y="3540011"/>
              <a:ext cx="3557888" cy="384251"/>
            </a:xfrm>
            <a:prstGeom prst="leftArrow">
              <a:avLst>
                <a:gd name="adj1" fmla="val 50000"/>
                <a:gd name="adj2" fmla="val 53606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7200" y="5410200"/>
              <a:ext cx="2362200" cy="132343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latin typeface="Nikosh" pitchFamily="2" charset="0"/>
                  <a:cs typeface="Nikosh" pitchFamily="2" charset="0"/>
                </a:rPr>
                <a:t>ফন্ট স্টাইল পরিবর্তন করা</a:t>
              </a:r>
              <a:endParaRPr lang="en-US" sz="4000" b="1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761970" y="4914917"/>
            <a:ext cx="3382030" cy="1217814"/>
            <a:chOff x="5761970" y="4914917"/>
            <a:chExt cx="3382030" cy="1217814"/>
          </a:xfrm>
        </p:grpSpPr>
        <p:sp>
          <p:nvSpPr>
            <p:cNvPr id="8" name="Left Arrow 7"/>
            <p:cNvSpPr/>
            <p:nvPr/>
          </p:nvSpPr>
          <p:spPr>
            <a:xfrm rot="2110438">
              <a:off x="5761970" y="4914917"/>
              <a:ext cx="1624066" cy="533400"/>
            </a:xfrm>
            <a:prstGeom prst="lef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18772" y="5486400"/>
              <a:ext cx="3225228" cy="64633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Nikosh" pitchFamily="2" charset="0"/>
                  <a:cs typeface="Nikosh" pitchFamily="2" charset="0"/>
                </a:rPr>
                <a:t>লেখাকে সিলেক্ট করা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71800" y="1914200"/>
            <a:ext cx="2362200" cy="4819439"/>
            <a:chOff x="2971800" y="1914200"/>
            <a:chExt cx="2362200" cy="4819439"/>
          </a:xfrm>
        </p:grpSpPr>
        <p:sp>
          <p:nvSpPr>
            <p:cNvPr id="10" name="Left Arrow 9"/>
            <p:cNvSpPr/>
            <p:nvPr/>
          </p:nvSpPr>
          <p:spPr>
            <a:xfrm rot="4907107">
              <a:off x="1967715" y="3501018"/>
              <a:ext cx="3557888" cy="384251"/>
            </a:xfrm>
            <a:prstGeom prst="leftArrow">
              <a:avLst>
                <a:gd name="adj1" fmla="val 50000"/>
                <a:gd name="adj2" fmla="val 53606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71800" y="5410200"/>
              <a:ext cx="2362200" cy="132343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latin typeface="Nikosh" pitchFamily="2" charset="0"/>
                  <a:cs typeface="Nikosh" pitchFamily="2" charset="0"/>
                </a:rPr>
                <a:t>ফন্ট সাইজ</a:t>
              </a:r>
            </a:p>
            <a:p>
              <a:pPr algn="ctr"/>
              <a:r>
                <a:rPr lang="en-US" sz="4000" b="1" dirty="0" smtClean="0">
                  <a:latin typeface="Nikosh" pitchFamily="2" charset="0"/>
                  <a:cs typeface="Nikosh" pitchFamily="2" charset="0"/>
                </a:rPr>
                <a:t>পরিবর্তন করা</a:t>
              </a:r>
              <a:endParaRPr lang="en-US" sz="4000" b="1" dirty="0">
                <a:latin typeface="Nikosh" pitchFamily="2" charset="0"/>
                <a:cs typeface="Nikosh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266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0"/>
          <a:stretch/>
        </p:blipFill>
        <p:spPr>
          <a:xfrm>
            <a:off x="166254" y="1003134"/>
            <a:ext cx="7592291" cy="48517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7921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বুলেট ও নাম্বার ব্যবহার করা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7907" y="1586352"/>
            <a:ext cx="2334612" cy="4911609"/>
            <a:chOff x="197907" y="1586351"/>
            <a:chExt cx="2334612" cy="4939272"/>
          </a:xfrm>
        </p:grpSpPr>
        <p:sp>
          <p:nvSpPr>
            <p:cNvPr id="5" name="Left Arrow 4"/>
            <p:cNvSpPr/>
            <p:nvPr/>
          </p:nvSpPr>
          <p:spPr>
            <a:xfrm rot="6476240">
              <a:off x="-349055" y="3604754"/>
              <a:ext cx="4421057" cy="384251"/>
            </a:xfrm>
            <a:prstGeom prst="leftArrow">
              <a:avLst>
                <a:gd name="adj1" fmla="val 50000"/>
                <a:gd name="adj2" fmla="val 53606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97907" y="5875652"/>
              <a:ext cx="2334612" cy="64997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latin typeface="Nikosh" pitchFamily="2" charset="0"/>
                  <a:cs typeface="Nikosh" pitchFamily="2" charset="0"/>
                </a:rPr>
                <a:t>বুলেট আইকন</a:t>
              </a:r>
              <a:endParaRPr lang="en-US" sz="3600" b="1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377422" y="4350325"/>
            <a:ext cx="6747048" cy="1214606"/>
            <a:chOff x="2377422" y="4350325"/>
            <a:chExt cx="6747048" cy="1214606"/>
          </a:xfrm>
        </p:grpSpPr>
        <p:sp>
          <p:nvSpPr>
            <p:cNvPr id="8" name="Left Arrow 7"/>
            <p:cNvSpPr/>
            <p:nvPr/>
          </p:nvSpPr>
          <p:spPr>
            <a:xfrm rot="1269597">
              <a:off x="2377422" y="4350325"/>
              <a:ext cx="4484951" cy="391287"/>
            </a:xfrm>
            <a:prstGeom prst="lef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99242" y="4918600"/>
              <a:ext cx="3225228" cy="64633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latin typeface="Nikosh" pitchFamily="2" charset="0"/>
                  <a:cs typeface="Nikosh" pitchFamily="2" charset="0"/>
                </a:rPr>
                <a:t>লেখায় বুলেট দেয়া</a:t>
              </a:r>
              <a:endParaRPr lang="en-US" sz="3600" b="1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53027" y="5367982"/>
            <a:ext cx="7071443" cy="1267670"/>
            <a:chOff x="2053027" y="5367982"/>
            <a:chExt cx="7071443" cy="1267670"/>
          </a:xfrm>
        </p:grpSpPr>
        <p:sp>
          <p:nvSpPr>
            <p:cNvPr id="17" name="Left Arrow 16"/>
            <p:cNvSpPr/>
            <p:nvPr/>
          </p:nvSpPr>
          <p:spPr>
            <a:xfrm rot="1269597">
              <a:off x="2053027" y="5367982"/>
              <a:ext cx="4484951" cy="391287"/>
            </a:xfrm>
            <a:prstGeom prst="lef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99242" y="5989321"/>
              <a:ext cx="3225228" cy="64633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latin typeface="Nikosh" pitchFamily="2" charset="0"/>
                  <a:cs typeface="Nikosh" pitchFamily="2" charset="0"/>
                </a:rPr>
                <a:t>লেখায় নাম্বার দেয়া</a:t>
              </a:r>
              <a:endParaRPr lang="en-US" sz="3600" b="1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667000" y="1655062"/>
            <a:ext cx="2540640" cy="4842900"/>
            <a:chOff x="2667000" y="1655061"/>
            <a:chExt cx="2540640" cy="4996425"/>
          </a:xfrm>
        </p:grpSpPr>
        <p:sp>
          <p:nvSpPr>
            <p:cNvPr id="10" name="Left Arrow 9"/>
            <p:cNvSpPr/>
            <p:nvPr/>
          </p:nvSpPr>
          <p:spPr>
            <a:xfrm rot="4928482">
              <a:off x="1159452" y="3655966"/>
              <a:ext cx="4386062" cy="384251"/>
            </a:xfrm>
            <a:prstGeom prst="leftArrow">
              <a:avLst>
                <a:gd name="adj1" fmla="val 50000"/>
                <a:gd name="adj2" fmla="val 53606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67000" y="5943600"/>
              <a:ext cx="2540640" cy="707886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latin typeface="Nikosh" pitchFamily="2" charset="0"/>
                  <a:cs typeface="Nikosh" pitchFamily="2" charset="0"/>
                </a:rPr>
                <a:t>নাম্বার আইকন</a:t>
              </a:r>
              <a:endParaRPr lang="en-US" sz="4000" b="1" dirty="0">
                <a:latin typeface="Nikosh" pitchFamily="2" charset="0"/>
                <a:cs typeface="Nikosh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953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7921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বুলেটিংকরা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6"/>
          <a:stretch/>
        </p:blipFill>
        <p:spPr>
          <a:xfrm>
            <a:off x="23380" y="1076325"/>
            <a:ext cx="4396220" cy="44862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0" r="5226"/>
          <a:stretch/>
        </p:blipFill>
        <p:spPr>
          <a:xfrm>
            <a:off x="4710057" y="1115373"/>
            <a:ext cx="4696691" cy="3771900"/>
          </a:xfrm>
          <a:prstGeom prst="rect">
            <a:avLst/>
          </a:prstGeom>
        </p:spPr>
      </p:pic>
      <p:sp>
        <p:nvSpPr>
          <p:cNvPr id="20" name="Left Arrow 19"/>
          <p:cNvSpPr/>
          <p:nvPr/>
        </p:nvSpPr>
        <p:spPr>
          <a:xfrm rot="2110438">
            <a:off x="1447800" y="4724400"/>
            <a:ext cx="1624066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604602" y="5295883"/>
            <a:ext cx="322522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" pitchFamily="2" charset="0"/>
                <a:cs typeface="Nikosh" pitchFamily="2" charset="0"/>
              </a:rPr>
              <a:t>লেখাকে সিলেক্ট করা</a:t>
            </a:r>
          </a:p>
        </p:txBody>
      </p:sp>
      <p:sp>
        <p:nvSpPr>
          <p:cNvPr id="23" name="Left Arrow 22"/>
          <p:cNvSpPr/>
          <p:nvPr/>
        </p:nvSpPr>
        <p:spPr>
          <a:xfrm rot="4303048">
            <a:off x="6098217" y="3654188"/>
            <a:ext cx="2285948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Arrow 25"/>
          <p:cNvSpPr/>
          <p:nvPr/>
        </p:nvSpPr>
        <p:spPr>
          <a:xfrm rot="8057397">
            <a:off x="4673027" y="1802133"/>
            <a:ext cx="1624066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259833" y="2639109"/>
            <a:ext cx="322522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ক্লিক বুলেট আইকন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9799" y="4926321"/>
            <a:ext cx="2847291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বুলেট স্টাইল পছন্দ করা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85061" y="3319462"/>
            <a:ext cx="534739" cy="15287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  <p:bldP spid="26" grpId="0" animBg="1"/>
      <p:bldP spid="27" grpId="0" animBg="1"/>
      <p:bldP spid="24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7921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নাম্বারিং ব্যবহার করা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1" r="7272"/>
          <a:stretch/>
        </p:blipFill>
        <p:spPr>
          <a:xfrm>
            <a:off x="4629150" y="1076324"/>
            <a:ext cx="4223905" cy="4276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8"/>
          <a:stretch/>
        </p:blipFill>
        <p:spPr>
          <a:xfrm>
            <a:off x="27709" y="1076325"/>
            <a:ext cx="4601441" cy="5495925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 rot="2110438">
            <a:off x="1799570" y="5182986"/>
            <a:ext cx="1624066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56372" y="5754469"/>
            <a:ext cx="322522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" pitchFamily="2" charset="0"/>
                <a:cs typeface="Nikosh" pitchFamily="2" charset="0"/>
              </a:rPr>
              <a:t>লেখাকে সিলেক্ট করা</a:t>
            </a:r>
          </a:p>
        </p:txBody>
      </p:sp>
      <p:sp>
        <p:nvSpPr>
          <p:cNvPr id="9" name="Left Arrow 8"/>
          <p:cNvSpPr/>
          <p:nvPr/>
        </p:nvSpPr>
        <p:spPr>
          <a:xfrm rot="5400000">
            <a:off x="6397686" y="3467100"/>
            <a:ext cx="2743200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 rot="8057397">
            <a:off x="4449824" y="1872400"/>
            <a:ext cx="1624066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59833" y="2590800"/>
            <a:ext cx="322522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ক্লিক নাম্বার আইকন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400" y="4926321"/>
            <a:ext cx="2618690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নাম্বার স্টাইল পছন্দ করা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7861" y="3429000"/>
            <a:ext cx="534739" cy="1676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3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152400"/>
            <a:ext cx="2743200" cy="79216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143000"/>
            <a:ext cx="8839200" cy="5486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4000"/>
              </a:lnSpc>
            </a:pPr>
            <a:r>
              <a:rPr lang="en-US" sz="40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১ম শিক্ষার্থীঃ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ওয়ার্ড প্রসেসর কয়েকটি ফলের নাম লিখ।</a:t>
            </a:r>
          </a:p>
          <a:p>
            <a:pPr algn="l">
              <a:lnSpc>
                <a:spcPct val="114000"/>
              </a:lnSpc>
            </a:pPr>
            <a:r>
              <a:rPr lang="en-US" sz="40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2য় </a:t>
            </a:r>
            <a:r>
              <a:rPr lang="en-US" sz="40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শিক্ষার্থীঃ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ওয়ার্ড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প্রসেসরে কয়েকটি নদীর নাম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14000"/>
              </a:lnSpc>
            </a:pPr>
            <a:r>
              <a:rPr lang="en-US" sz="40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3য় </a:t>
            </a:r>
            <a:r>
              <a:rPr lang="en-US" sz="40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শিক্ষার্থীঃ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ফলের নামগুলোতে বুলেটিং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14000"/>
              </a:lnSpc>
            </a:pPr>
            <a:r>
              <a:rPr lang="en-US" sz="40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4র্থ শিক্ষার্থীঃ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নদীর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নামগুলোতে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নাম্বারিং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2130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152400"/>
            <a:ext cx="2743200" cy="79216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143000"/>
            <a:ext cx="8839200" cy="5486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ওয়ার্ড প্রসেসর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কোন টেক্সট কিভাবে সিলেক্ট করতে হয়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ওয়ার্ড প্রসেসরে কোন লেখাকে বড় করতে কি পরিবর্তন করতে 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ওয়ার্ড প্রসেসরে কোন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লেখাতে বুলেট দিতে হলে রিবনের কোন মেনু ট্যাবে যেতে হবে?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ওয়ার্ড প্রসেসরে কোন লেখাতে বুলেট দিতে হলে রিবনের কোন গ্রুপ ট্যাবে যেতে হবে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036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8433"/>
            <a:ext cx="9144000" cy="6886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1828800"/>
            <a:ext cx="2895600" cy="114300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3962400"/>
            <a:ext cx="9067800" cy="25908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5400" b="1">
                <a:latin typeface="NikoshBAN" pitchFamily="2" charset="0"/>
                <a:ea typeface="+mj-ea"/>
                <a:cs typeface="NikoshBAN" pitchFamily="2" charset="0"/>
              </a:defRPr>
            </a:lvl1pPr>
          </a:lstStyle>
          <a:p>
            <a:r>
              <a:rPr lang="en-US" dirty="0"/>
              <a:t>ওয়ার্ড প্রসেসর </a:t>
            </a:r>
            <a:r>
              <a:rPr lang="en-US" dirty="0" smtClean="0"/>
              <a:t>বুলেটিং ও নাম্বারিং </a:t>
            </a:r>
            <a:r>
              <a:rPr lang="en-US" dirty="0"/>
              <a:t>করার ধারাবাহিক নিয়মগুলো অ্যাসাইমেন্ট আকারে লিখে আনবে।</a:t>
            </a:r>
          </a:p>
        </p:txBody>
      </p:sp>
    </p:spTree>
    <p:extLst>
      <p:ext uri="{BB962C8B-B14F-4D97-AF65-F5344CB8AC3E}">
        <p14:creationId xmlns:p14="http://schemas.microsoft.com/office/powerpoint/2010/main" val="25057230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6200" y="533400"/>
            <a:ext cx="8915400" cy="5791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</a:pP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আগামী ক্লাসে আমরা… </a:t>
            </a:r>
          </a:p>
          <a:p>
            <a:pPr>
              <a:lnSpc>
                <a:spcPct val="114000"/>
              </a:lnSpc>
            </a:pP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ডকুমেন্ট-এ </a:t>
            </a:r>
            <a:r>
              <a:rPr lang="en-US" sz="6600" b="1" i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 ও টেবিল 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ইনসার্ট করা শিখব।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14000"/>
              </a:lnSpc>
            </a:pPr>
            <a:endParaRPr lang="en-US" sz="6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0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57200" y="381000"/>
            <a:ext cx="8229600" cy="61722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ধন্যবাদ 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4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253</Words>
  <Application>Microsoft Office PowerPoint</Application>
  <PresentationFormat>On-screen Show (4:3)</PresentationFormat>
  <Paragraphs>62</Paragraphs>
  <Slides>15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</vt:lpstr>
      <vt:lpstr>NikoshBAN</vt:lpstr>
      <vt:lpstr>Office Theme</vt:lpstr>
      <vt:lpstr>PowerPoint Presentation</vt:lpstr>
      <vt:lpstr>PowerPoint Presentation</vt:lpstr>
      <vt:lpstr>PowerPoint Presentation</vt:lpstr>
      <vt:lpstr>নিচের ছবি দুইটি ভালোভাবে লক্ষ্য করঃ</vt:lpstr>
      <vt:lpstr>আজকের পাঠ</vt:lpstr>
      <vt:lpstr>শিখনফলঃ</vt:lpstr>
      <vt:lpstr>ফন্ট স্টাইল ও ফন্ট সাইজ পরিবর্তন করা</vt:lpstr>
      <vt:lpstr>বুলেট ও নাম্বার ব্যবহার করা</vt:lpstr>
      <vt:lpstr>বুলেটিংকরা</vt:lpstr>
      <vt:lpstr>নাম্বারিং ব্যবহার করা</vt:lpstr>
      <vt:lpstr>একক কাজ</vt:lpstr>
      <vt:lpstr>মূল্যায়ন</vt:lpstr>
      <vt:lpstr>বাড়ির কাজঃ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 সবাইকে স্বাগতম</dc:title>
  <dc:creator>Rana</dc:creator>
  <cp:lastModifiedBy>lab</cp:lastModifiedBy>
  <cp:revision>131</cp:revision>
  <dcterms:created xsi:type="dcterms:W3CDTF">2006-08-16T00:00:00Z</dcterms:created>
  <dcterms:modified xsi:type="dcterms:W3CDTF">2019-10-29T06:20:07Z</dcterms:modified>
</cp:coreProperties>
</file>