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FAB04-F944-453E-917F-6F7729033126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323EB-47F7-4E65-A035-D6D787A4B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23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411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323EB-47F7-4E65-A035-D6D787A4B1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72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98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8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3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1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00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10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84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86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35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F1E26-DEF2-4F6F-829D-CBC23A705755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8B17C-1805-4C05-94E1-559F4C6E67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2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3" y="494675"/>
            <a:ext cx="11602387" cy="6363325"/>
          </a:xfrm>
          <a:prstGeom prst="ellipse">
            <a:avLst/>
          </a:prstGeom>
          <a:ln w="63500" cap="rnd">
            <a:solidFill>
              <a:schemeClr val="accent5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275349" y="1591668"/>
            <a:ext cx="5861154" cy="10438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4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BD" sz="4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আইসিটি ক্লাসে </a:t>
            </a:r>
            <a:r>
              <a:rPr lang="en-US" sz="48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সবাইকে</a:t>
            </a:r>
          </a:p>
          <a:p>
            <a:pPr algn="ctr"/>
            <a:r>
              <a:rPr lang="bn-BD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স্বাগতম</a:t>
            </a:r>
            <a:endParaRPr lang="en-US" sz="7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7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600" y="27905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প্রযুক্তি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1981200" y="2984359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248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9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94" y="0"/>
            <a:ext cx="10515600" cy="2668249"/>
          </a:xfrm>
        </p:spPr>
        <p:txBody>
          <a:bodyPr>
            <a:normAutofit/>
          </a:bodyPr>
          <a:lstStyle/>
          <a:p>
            <a:pPr algn="ctr"/>
            <a:r>
              <a:rPr lang="en-US" sz="8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8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r>
              <a:rPr lang="bn-BD" sz="8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88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1259174" y="3300591"/>
            <a:ext cx="6290505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শ্রেণি :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নবম</a:t>
            </a:r>
          </a:p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বিষয়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: তথ্য ও যোগাযোগ প্রযুক্তি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অধ্যায়</a:t>
            </a:r>
            <a:r>
              <a:rPr lang="bn-IN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: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দ্বিতীয়</a:t>
            </a:r>
          </a:p>
          <a:p>
            <a:pPr>
              <a:spcBef>
                <a:spcPct val="0"/>
              </a:spcBef>
            </a:pPr>
            <a:r>
              <a:rPr lang="bn-BD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/>
                <a:cs typeface="Kalpurush" pitchFamily="2" charset="0"/>
              </a:rPr>
              <a:t>পাঠ </a:t>
            </a:r>
            <a:r>
              <a:rPr lang="en-US" sz="2800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/>
                <a:cs typeface="Kalpurush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: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</a:t>
            </a:r>
            <a:r>
              <a:rPr lang="bn-BD" sz="2800" dirty="0" smtClean="0">
                <a:ln w="0"/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কম্পিউটার ও কম্পিউটার ব্যবহারকারীর নিরাপত্তা</a:t>
            </a:r>
            <a:endParaRPr lang="en-US" sz="2800" dirty="0" smtClean="0">
              <a:ln w="0"/>
              <a:solidFill>
                <a:srgbClr val="7030A0"/>
              </a:solidFill>
              <a:latin typeface="NikoshBAN" panose="02000000000000000000"/>
              <a:cs typeface="Calibri Light" panose="020F03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bn-BD" sz="2800" dirty="0" smtClean="0">
                <a:ln w="0"/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বিষয় </a:t>
            </a:r>
            <a:r>
              <a:rPr lang="en-US" sz="2800" dirty="0" smtClean="0">
                <a:solidFill>
                  <a:srgbClr val="7030A0"/>
                </a:solidFill>
                <a:latin typeface="NikoshBAN" panose="02000000000000000000"/>
                <a:cs typeface="Calibri Light" panose="020F0302020204030204" pitchFamily="34" charset="0"/>
              </a:rPr>
              <a:t>:</a:t>
            </a:r>
            <a:r>
              <a:rPr lang="bn-BD" sz="2800" dirty="0" smtClean="0">
                <a:solidFill>
                  <a:srgbClr val="7030A0"/>
                </a:solidFill>
                <a:latin typeface="NikoshBAN" panose="02000000000000000000"/>
                <a:cs typeface="Kalpurush" pitchFamily="2" charset="0"/>
              </a:rPr>
              <a:t> সফওয়্যার ইনস্টলেশন</a:t>
            </a:r>
            <a:endParaRPr lang="en-US" sz="2800" dirty="0" smtClean="0">
              <a:ln w="0"/>
              <a:solidFill>
                <a:srgbClr val="7030A0"/>
              </a:solidFill>
              <a:latin typeface="NikoshBAN" panose="02000000000000000000"/>
              <a:cs typeface="Calibri Light" panose="020F03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679" y="1888760"/>
            <a:ext cx="3603003" cy="4317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364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838200" y="697046"/>
            <a:ext cx="105156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u="sng" dirty="0" smtClean="0">
                <a:ln>
                  <a:solidFill>
                    <a:srgbClr val="00B050"/>
                  </a:solidFill>
                </a:ln>
                <a:latin typeface="Kalpurush" pitchFamily="2" charset="0"/>
                <a:cs typeface="Kalpurush" pitchFamily="2" charset="0"/>
              </a:rPr>
              <a:t>আজকের পাঠের বিষয়-</a:t>
            </a:r>
            <a:endParaRPr lang="en-US" sz="4000" b="1" u="sng" dirty="0">
              <a:ln>
                <a:solidFill>
                  <a:srgbClr val="00B050"/>
                </a:solidFill>
              </a:ln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69823" y="1689517"/>
            <a:ext cx="11083977" cy="1078241"/>
          </a:xfrm>
          <a:prstGeom prst="leftRightArrow">
            <a:avLst>
              <a:gd name="adj1" fmla="val 44697"/>
              <a:gd name="adj2" fmla="val 50000"/>
            </a:avLst>
          </a:prstGeom>
          <a:noFill/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কম্পিউটার ও কম্পিউটার ব্যবহারকারীর নিরাপত্তা</a:t>
            </a:r>
            <a:r>
              <a:rPr lang="bn-BD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60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332" y="3098509"/>
            <a:ext cx="3573214" cy="25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692819" y="0"/>
            <a:ext cx="2347911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</a:t>
            </a:r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খনফল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46551" y="3056446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০১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46551" y="4297466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০২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538846" y="5386761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০৩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6779" y="3124714"/>
            <a:ext cx="8566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কী তা বলতে পারবে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। 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01892" y="4365734"/>
            <a:ext cx="7249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ইনস্টলেশন কী তা </a:t>
            </a:r>
            <a:r>
              <a:rPr lang="bn-BD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বর্ণনা করতে 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পারবে।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80061" y="5397220"/>
            <a:ext cx="7205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ইনস্টলেশন কীভাবে করতে হবে তা বিশ্লেষ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ণ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করতে পারবে। 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4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136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এসো কিছু 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ছবি দেখে চিন্তা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ক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রে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বলি</a:t>
            </a:r>
            <a:endParaRPr lang="en-US" sz="4400" b="1" u="sng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28" y="1013310"/>
            <a:ext cx="3659120" cy="18648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737" y="1013310"/>
            <a:ext cx="3403748" cy="18648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68" y="4088861"/>
            <a:ext cx="3541780" cy="20006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273" y="4047366"/>
            <a:ext cx="3477786" cy="2042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401491" y="2959752"/>
            <a:ext cx="9641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0"/>
                <a:latin typeface="NikoshBAN"/>
                <a:cs typeface="NikoshBAN" panose="02000000000000000000" pitchFamily="2" charset="0"/>
              </a:rPr>
              <a:t>ছবিগুলো দেখে তোমরা কী বুঝতে পারলে?</a:t>
            </a:r>
            <a:endParaRPr lang="en-US" sz="2800" b="1" dirty="0">
              <a:ln w="0"/>
              <a:latin typeface="NikoshBAN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9430" y="6165502"/>
            <a:ext cx="10043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0"/>
                <a:latin typeface="NikoshBAN"/>
                <a:cs typeface="NikoshBAN" panose="02000000000000000000" pitchFamily="2" charset="0"/>
              </a:rPr>
              <a:t>বিভিন্ন সফটওয়্যার ইনস্টল করছে।</a:t>
            </a:r>
            <a:endParaRPr lang="en-US" sz="2800" b="1" dirty="0">
              <a:ln w="0"/>
              <a:latin typeface="NikoshBAN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422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9823" y="365125"/>
            <a:ext cx="11587397" cy="1325563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এসো ভিডিও দেখি</a:t>
            </a: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668193"/>
              </p:ext>
            </p:extLst>
          </p:nvPr>
        </p:nvGraphicFramePr>
        <p:xfrm>
          <a:off x="3912432" y="2164521"/>
          <a:ext cx="3013023" cy="1176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2432" y="2164521"/>
                        <a:ext cx="3013023" cy="117649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83370" y="3553238"/>
            <a:ext cx="5326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ভিডিও দেখে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কী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বুঝতে পারলে?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5806" y="5105382"/>
            <a:ext cx="10761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উত্তর </a:t>
            </a:r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: </a:t>
            </a:r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ইন্টারনেট থেকে প্রয়োজন অনুযায়ী সফটওয়্যার ডাউনলোড করছে এবং তা প্রক্রিয়া অনুসরণ করে কম্পিউটারে ইনস্টল করছে।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56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178862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একক কাজ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9" y="2070539"/>
            <a:ext cx="4211532" cy="19917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197" y="2041682"/>
            <a:ext cx="3290715" cy="19917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15711" y="5344180"/>
            <a:ext cx="10322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0"/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কম্পিউটারে বিভিন্ন ধরণের সফটওয়্যার ইনস্টল করার প্রয়োজন হয় কেন?</a:t>
            </a:r>
            <a:r>
              <a:rPr lang="en-US" sz="3200" b="1" dirty="0" smtClean="0">
                <a:ln w="0"/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b="1" dirty="0" smtClean="0">
                <a:ln w="0"/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3200" b="1" dirty="0">
              <a:ln w="0"/>
              <a:solidFill>
                <a:schemeClr val="accent1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17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0" y="677041"/>
            <a:ext cx="121920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কম্পিউটার গঠিত হয় দুটি জিনিসের সমন্বয়ে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96418" y="1817398"/>
            <a:ext cx="0" cy="5000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825008" y="1817398"/>
            <a:ext cx="0" cy="5000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096418" y="1817398"/>
            <a:ext cx="5728590" cy="1591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849097" y="1370630"/>
            <a:ext cx="3833" cy="47082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634" y="2333379"/>
            <a:ext cx="3130053" cy="1878857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357" y="2418481"/>
            <a:ext cx="3145789" cy="1863284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1559536" y="4418112"/>
            <a:ext cx="1401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হার্ডওয়্যার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54229" y="4418112"/>
            <a:ext cx="1560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53652" y="5441430"/>
            <a:ext cx="50816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হার্ডওয়্যার হলো কম্পিউটারের যন্ত্রাংশ, যা নিষ্প্রাণ</a:t>
            </a:r>
            <a:r>
              <a:rPr lang="en-US" sz="2000" b="1" dirty="0" smtClean="0"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 ।</a:t>
            </a:r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06706" y="6026046"/>
            <a:ext cx="406924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accent1"/>
                </a:solidFill>
                <a:latin typeface="Kalpurush" pitchFamily="2" charset="0"/>
                <a:cs typeface="Kalpurush" pitchFamily="2" charset="0"/>
              </a:rPr>
              <a:t>তাহলে সফটওয়্যার কী?</a:t>
            </a:r>
            <a:endParaRPr lang="bn-BD" sz="2800" b="1" dirty="0" smtClean="0">
              <a:ln w="0"/>
              <a:solidFill>
                <a:schemeClr val="accent1"/>
              </a:solidFill>
              <a:latin typeface="Kalpurush" pitchFamily="2" charset="0"/>
              <a:cs typeface="Kalpurush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9486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882" y="365125"/>
            <a:ext cx="12012118" cy="744147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90" y="1275994"/>
            <a:ext cx="3608157" cy="289665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74754" y="1640148"/>
            <a:ext cx="66856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হলো নিষ্প্রাণ দেহের প্রাণ। 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405" y="2274120"/>
            <a:ext cx="4692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এখন বলত সফটওয়্যারের কাজ কী?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7391" y="2797340"/>
            <a:ext cx="6631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এই নিষ্প্রাণ দেহে প্রাণ সঞ্চার করা হলো সফটওয়্যারের কাজ। </a:t>
            </a:r>
            <a:endParaRPr lang="bn-BD" sz="24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28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29" y="2413416"/>
            <a:ext cx="4648516" cy="3099612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বলতো আইসিটি যন্ত্রগুলো পরিচালিত হয় কিসের মাধ্যমে?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01695" y="5712536"/>
            <a:ext cx="37593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বিভিন্ন সফটওয়্যারের মাধ্যমে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1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94677" y="200860"/>
            <a:ext cx="5698870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সফটওয়্যারগুলো কী করতে হয়?</a:t>
            </a:r>
            <a:endParaRPr lang="en-US" sz="3600" dirty="0">
              <a:solidFill>
                <a:schemeClr val="accent1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44" y="853090"/>
            <a:ext cx="5967135" cy="2570162"/>
          </a:xfrm>
          <a:prstGeom prst="rect">
            <a:avLst/>
          </a:prstGeom>
          <a:ln w="12700" cap="sq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ectangle 6"/>
          <p:cNvSpPr/>
          <p:nvPr/>
        </p:nvSpPr>
        <p:spPr>
          <a:xfrm>
            <a:off x="786279" y="3882294"/>
            <a:ext cx="7159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সফটওয়্যারগুলো প্রয়োজনমতো কম্পিউটার ও বিভিন্ন আইসিটি যন্ত্রে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ইনস্টল করতে হয়।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32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4734" y="255036"/>
            <a:ext cx="10964056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ইনস্টলেশন </a:t>
            </a:r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5085" y="901367"/>
            <a:ext cx="8908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 করার পূর্বে লক্ষ রাখা প্রয়োজন-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3505" y="2428368"/>
            <a:ext cx="5880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১ সফটওয়্যারটি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হার্ডওয়্যার সাপোর্ট করে কিনা।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69475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২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read me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ফাইলটিতে জরুরি কিছু কাজের কথা লেখা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734" y="3618249"/>
            <a:ext cx="70952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৩ 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ইনস্টলেশনের সময়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অন্য সকল কাজ বন্ধ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2362" y="4184761"/>
            <a:ext cx="54585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৪ এন্টিভাইরাস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বন্ধ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2362" y="4596476"/>
            <a:ext cx="75312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৫ অপারেটিং সিস্টেমের এডমিনিস্ট্রেটরের অনুমতি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3970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জোড়ায় কাজ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41" y="1729198"/>
            <a:ext cx="4238585" cy="18384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377030" y="4229060"/>
            <a:ext cx="78152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ছাড়া শুধু হার্ডওয়্যার নিষ্প্রাণ দেহের মতো,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এই নিষ্প্রাণ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দেহে প্রাণ সঞ্চার করে সফটওয়্যার- আলোচনা করে পোস্টার ডিজাইন কর।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1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640109"/>
            <a:ext cx="10515600" cy="77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সফটওয়্যারটি </a:t>
            </a:r>
            <a:r>
              <a:rPr lang="bn-BD" sz="4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 </a:t>
            </a:r>
            <a:r>
              <a:rPr lang="bn-BD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করতে কি প্রয়োজন? </a:t>
            </a:r>
            <a:endParaRPr lang="en-US" sz="4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t="3236" r="3652" b="3782"/>
          <a:stretch/>
        </p:blipFill>
        <p:spPr>
          <a:xfrm>
            <a:off x="406717" y="1702154"/>
            <a:ext cx="5245259" cy="3109690"/>
          </a:xfrm>
          <a:prstGeom prst="rect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640" y="1531391"/>
            <a:ext cx="3373346" cy="328045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2218043" y="6010827"/>
            <a:ext cx="75909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সফটওয়্যারটির সফট বা ডিজিটাল কপি।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5734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ইনস্টলেশন </a:t>
            </a:r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43461"/>
            <a:ext cx="3167727" cy="3167727"/>
          </a:xfrm>
          <a:prstGeom prst="rect">
            <a:avLst/>
          </a:prstGeom>
          <a:ln w="28575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857" y="1843460"/>
            <a:ext cx="4760246" cy="3167727"/>
          </a:xfrm>
          <a:prstGeom prst="rect">
            <a:avLst/>
          </a:prstGeom>
          <a:ln w="28575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1981199" y="5295462"/>
            <a:ext cx="7462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কম্পিউটার নিরাপত্তামূলক সফটওয়্যার।</a:t>
            </a:r>
          </a:p>
        </p:txBody>
      </p:sp>
    </p:spTree>
    <p:extLst>
      <p:ext uri="{BB962C8B-B14F-4D97-AF65-F5344CB8AC3E}">
        <p14:creationId xmlns:p14="http://schemas.microsoft.com/office/powerpoint/2010/main" val="256150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224853" y="105134"/>
            <a:ext cx="1185721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একটি সফটওয়্যার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ইনস্টল করার বিভিন্ন ধাপ-</a:t>
            </a:r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bn-BD" sz="4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14934" y="751465"/>
            <a:ext cx="8758189" cy="447748"/>
            <a:chOff x="100012" y="899001"/>
            <a:chExt cx="8758189" cy="6416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514"/>
            <a:stretch/>
          </p:blipFill>
          <p:spPr>
            <a:xfrm>
              <a:off x="414337" y="912086"/>
              <a:ext cx="8443864" cy="6285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7" name="Oval 6"/>
            <p:cNvSpPr/>
            <p:nvPr/>
          </p:nvSpPr>
          <p:spPr>
            <a:xfrm>
              <a:off x="100012" y="899001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১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94676" y="1355335"/>
            <a:ext cx="11317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সফটওয়্যারটি সিলেক্ট করে ডাবল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45710" y="2280330"/>
            <a:ext cx="4171950" cy="2201730"/>
            <a:chOff x="285750" y="2058263"/>
            <a:chExt cx="4171950" cy="282535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4" r="3728"/>
            <a:stretch/>
          </p:blipFill>
          <p:spPr>
            <a:xfrm>
              <a:off x="285750" y="2058263"/>
              <a:ext cx="4171950" cy="282535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3" name="Oval 12"/>
            <p:cNvSpPr/>
            <p:nvPr/>
          </p:nvSpPr>
          <p:spPr>
            <a:xfrm>
              <a:off x="478883" y="4129800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২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510007" y="2280330"/>
            <a:ext cx="4157663" cy="2021848"/>
            <a:chOff x="4829175" y="2058262"/>
            <a:chExt cx="4157663" cy="282535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3" r="4785"/>
            <a:stretch/>
          </p:blipFill>
          <p:spPr>
            <a:xfrm>
              <a:off x="4829175" y="2058262"/>
              <a:ext cx="4157663" cy="282535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6" name="Oval 15"/>
            <p:cNvSpPr/>
            <p:nvPr/>
          </p:nvSpPr>
          <p:spPr>
            <a:xfrm>
              <a:off x="5931945" y="4144792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৩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4814" y="5044908"/>
            <a:ext cx="37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51006" y="5044908"/>
            <a:ext cx="4180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I accept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31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803100" y="165662"/>
            <a:ext cx="3932044" cy="2619272"/>
            <a:chOff x="300037" y="700950"/>
            <a:chExt cx="4171950" cy="286634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" r="4705"/>
            <a:stretch/>
          </p:blipFill>
          <p:spPr>
            <a:xfrm>
              <a:off x="300037" y="700950"/>
              <a:ext cx="4171950" cy="286634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" name="Oval 4"/>
            <p:cNvSpPr/>
            <p:nvPr/>
          </p:nvSpPr>
          <p:spPr>
            <a:xfrm>
              <a:off x="3717333" y="2430294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৪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91326" y="148422"/>
            <a:ext cx="3946934" cy="2636512"/>
            <a:chOff x="4629149" y="700950"/>
            <a:chExt cx="4187748" cy="288521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0" r="3382"/>
            <a:stretch/>
          </p:blipFill>
          <p:spPr>
            <a:xfrm>
              <a:off x="4629149" y="700950"/>
              <a:ext cx="4187748" cy="288521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8" name="Oval 7"/>
            <p:cNvSpPr/>
            <p:nvPr/>
          </p:nvSpPr>
          <p:spPr>
            <a:xfrm>
              <a:off x="7998821" y="2430293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৫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999461" y="3627703"/>
            <a:ext cx="3932044" cy="2384397"/>
            <a:chOff x="573086" y="3587069"/>
            <a:chExt cx="4248096" cy="286634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5" r="3754"/>
            <a:stretch/>
          </p:blipFill>
          <p:spPr>
            <a:xfrm>
              <a:off x="573086" y="3587069"/>
              <a:ext cx="4248096" cy="286634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Oval 11"/>
            <p:cNvSpPr/>
            <p:nvPr/>
          </p:nvSpPr>
          <p:spPr>
            <a:xfrm>
              <a:off x="4057462" y="5413036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৬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0" y="3150650"/>
            <a:ext cx="468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রেডিও বাটন সিলেক্ট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34293" y="3150650"/>
            <a:ext cx="321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9505" y="6227543"/>
            <a:ext cx="3736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42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73677" y="286626"/>
            <a:ext cx="4497168" cy="2825353"/>
            <a:chOff x="4956252" y="3619829"/>
            <a:chExt cx="4187748" cy="283551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3" r="1714"/>
            <a:stretch/>
          </p:blipFill>
          <p:spPr>
            <a:xfrm>
              <a:off x="4956252" y="3619829"/>
              <a:ext cx="4187748" cy="2835516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5" name="Oval 4"/>
            <p:cNvSpPr/>
            <p:nvPr/>
          </p:nvSpPr>
          <p:spPr>
            <a:xfrm>
              <a:off x="5164430" y="5763202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৭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115072" y="286627"/>
            <a:ext cx="3782793" cy="2825353"/>
            <a:chOff x="2680681" y="1186729"/>
            <a:chExt cx="3782793" cy="282535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8" r="3754"/>
            <a:stretch/>
          </p:blipFill>
          <p:spPr>
            <a:xfrm>
              <a:off x="2680681" y="1186729"/>
              <a:ext cx="3782793" cy="2825353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Oval 8"/>
            <p:cNvSpPr/>
            <p:nvPr/>
          </p:nvSpPr>
          <p:spPr>
            <a:xfrm>
              <a:off x="2890597" y="3252160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8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20349" y="3527914"/>
            <a:ext cx="436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Install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70479" y="3450970"/>
            <a:ext cx="393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Finish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174" y="5315417"/>
            <a:ext cx="10298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নোট- ধাপগুলো প্রায় সব ধরনের সফটওয়্যার ইনস্টলের ক্ষেত্রে প্রযোজ্য।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674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167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দলগত কাজ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643" y="1268202"/>
            <a:ext cx="3343276" cy="3343276"/>
          </a:xfrm>
          <a:prstGeom prst="rect">
            <a:avLst/>
          </a:prstGeom>
          <a:ln w="38100" cap="sq" cmpd="thickThin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71498" y="5617125"/>
            <a:ext cx="10206430" cy="523220"/>
          </a:xfrm>
          <a:prstGeom prst="roundRect">
            <a:avLst>
              <a:gd name="adj" fmla="val 0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প্রক্রিয়া </a:t>
            </a:r>
            <a:r>
              <a:rPr lang="bn-BD" sz="2800" b="1" dirty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অনুসরণ করে একটি</a:t>
            </a:r>
            <a:r>
              <a:rPr lang="en-US" sz="2800" b="1" dirty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সফটওয়্যার ইনস্টল করার পদ্ধতি বর্ণনা </a:t>
            </a:r>
            <a:r>
              <a:rPr lang="bn-BD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কর।  </a:t>
            </a:r>
            <a:r>
              <a:rPr lang="en-US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bn-BD" sz="2800" b="1" dirty="0">
              <a:solidFill>
                <a:schemeClr val="accent6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201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931" y="365125"/>
            <a:ext cx="11722308" cy="1325563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বাড়ির কাজ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343" y="1690688"/>
            <a:ext cx="4323564" cy="3238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4517" y="5021546"/>
            <a:ext cx="93890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কীভাবে আইসিটি যন্ত্রগুলো</a:t>
            </a:r>
            <a:r>
              <a:rPr lang="bn-BD" sz="2800" b="1" dirty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সফটওয়্যারের মাধ্যমে পরিচালিত হয় তা বিস্তারিত </a:t>
            </a:r>
            <a:r>
              <a:rPr lang="bn-BD" sz="2800" b="1" dirty="0">
                <a:solidFill>
                  <a:schemeClr val="accent6"/>
                </a:solidFill>
                <a:latin typeface="Kalpurush" pitchFamily="2" charset="0"/>
                <a:cs typeface="Kalpurush" pitchFamily="2" charset="0"/>
              </a:rPr>
              <a:t>লিখে আনবে।</a:t>
            </a:r>
            <a:endParaRPr lang="bn-BD" sz="2800" b="1" dirty="0">
              <a:ln w="0"/>
              <a:solidFill>
                <a:schemeClr val="accent6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0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838200" y="298476"/>
            <a:ext cx="10515600" cy="145886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bn-BD" sz="96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blipFill>
                  <a:blip r:embed="rId2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সবাইকে</a:t>
            </a:r>
            <a:endParaRPr lang="en-US" sz="96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blipFill>
                <a:blip r:embed="rId2"/>
                <a:tile tx="0" ty="0" sx="100000" sy="100000" flip="none" algn="tl"/>
              </a:blip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4900" y="2988945"/>
            <a:ext cx="5798819" cy="295465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>
                <a:ln/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ধন্যবাদ</a:t>
            </a:r>
            <a:endParaRPr lang="en-US" sz="1600" b="1" dirty="0">
              <a:ln/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000" b="1" dirty="0">
              <a:ln/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7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67423" y="2838450"/>
            <a:ext cx="1883791" cy="310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1013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2222E-6 4.81481E-6 L 4.72222E-6 -0.07223 " pathEditMode="relative" rAng="0" ptsTypes="AA">
                                      <p:cBhvr>
                                        <p:cTn id="11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428</Words>
  <Application>Microsoft Office PowerPoint</Application>
  <PresentationFormat>Widescreen</PresentationFormat>
  <Paragraphs>89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Kalpurush</vt:lpstr>
      <vt:lpstr>NikoshBAN</vt:lpstr>
      <vt:lpstr>Office Theme</vt:lpstr>
      <vt:lpstr>Packager Shell Object</vt:lpstr>
      <vt:lpstr>PowerPoint Presentation</vt:lpstr>
      <vt:lpstr>PowerPoint Presentation</vt:lpstr>
      <vt:lpstr>পাঠ পরিচিতি </vt:lpstr>
      <vt:lpstr>আজকের পাঠের বিষয়-</vt:lpstr>
      <vt:lpstr>PowerPoint Presentation</vt:lpstr>
      <vt:lpstr>PowerPoint Presentation</vt:lpstr>
      <vt:lpstr>এসো ভিডিও দেখি</vt:lpstr>
      <vt:lpstr>একক কাজ</vt:lpstr>
      <vt:lpstr>কম্পিউটার গঠিত হয় দুটি জিনিসের সমন্বয়ে</vt:lpstr>
      <vt:lpstr>সফটওয়্যার</vt:lpstr>
      <vt:lpstr>বলতো আইসিটি যন্ত্রগুলো পরিচালিত হয় কিসের মাধ্যমে?</vt:lpstr>
      <vt:lpstr>সফটওয়্যারগুলো কী করতে হয়?</vt:lpstr>
      <vt:lpstr>সফটওয়্যার ইনস্টলেশন </vt:lpstr>
      <vt:lpstr>জোড়ায় কাজ</vt:lpstr>
      <vt:lpstr>সফটওয়্যারটি ইনস্টল করতে কি প্রয়োজন? </vt:lpstr>
      <vt:lpstr>সফটওয়্যার ইনস্টলেশন </vt:lpstr>
      <vt:lpstr>একটি সফটওয়্যার ইনস্টল করার বিভিন্ন ধাপ- </vt:lpstr>
      <vt:lpstr>PowerPoint Presentation</vt:lpstr>
      <vt:lpstr>PowerPoint Presentation</vt:lpstr>
      <vt:lpstr> দলগত কাজ</vt:lpstr>
      <vt:lpstr>বাড়ির কাজ</vt:lpstr>
      <vt:lpstr>সবাইকে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lab</cp:lastModifiedBy>
  <cp:revision>34</cp:revision>
  <dcterms:created xsi:type="dcterms:W3CDTF">2019-10-22T09:23:48Z</dcterms:created>
  <dcterms:modified xsi:type="dcterms:W3CDTF">2019-10-29T06:28:05Z</dcterms:modified>
</cp:coreProperties>
</file>