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6" r:id="rId2"/>
    <p:sldId id="281" r:id="rId3"/>
    <p:sldId id="277" r:id="rId4"/>
    <p:sldId id="260" r:id="rId5"/>
    <p:sldId id="257" r:id="rId6"/>
    <p:sldId id="278" r:id="rId7"/>
    <p:sldId id="279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80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1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DD573-3EAF-42FB-9A27-B8BADE26D9FB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B00BF-025D-4060-B905-C143B849E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58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91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50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0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5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0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3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5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9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37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4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032AC-D177-44B3-9BD5-E71D3B4721C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4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6775"/>
            <a:ext cx="12192000" cy="43712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3883" y="0"/>
            <a:ext cx="764631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ক্লাসে সকলকে স্বাগতম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11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8600" y="27905"/>
            <a:ext cx="3870964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30343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নবম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 ও যোগাযোগ প্রযুক্তি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 ৫ম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 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1981200" y="2984359"/>
            <a:ext cx="388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/>
              <a:t>Email: arifulhasan35b@gmail.com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248" y="914400"/>
            <a:ext cx="2460433" cy="16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7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8765" y="235526"/>
            <a:ext cx="329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81947" y="1291540"/>
            <a:ext cx="2951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ট্রাবলশুটিং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382" y="1937871"/>
            <a:ext cx="6082147" cy="415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0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92072" y="1579418"/>
            <a:ext cx="82070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শিক্ষার্থীরা… 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১,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ট্রাবলশুটিং কী তা বলতে পারবে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২,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সিস্টেম চালু না হওয়ার 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ণ সমূহ ব্যাখ্যা করতে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৩,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সিস্টেম চালু না হওয়ার সমাধান বর্ণনা করতে পারবে।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6340" y="22860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6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7"/>
          <a:stretch/>
        </p:blipFill>
        <p:spPr>
          <a:xfrm>
            <a:off x="2687781" y="1094509"/>
            <a:ext cx="7481454" cy="50153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5266" y="261671"/>
            <a:ext cx="3158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/>
          <a:stretch/>
        </p:blipFill>
        <p:spPr>
          <a:xfrm>
            <a:off x="2687781" y="1094509"/>
            <a:ext cx="7481454" cy="50153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780" y="1094509"/>
            <a:ext cx="7481455" cy="501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3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8330" y="251117"/>
            <a:ext cx="3674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067" y="1381937"/>
            <a:ext cx="6329363" cy="4075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3320" r="14515" b="12725"/>
          <a:stretch/>
        </p:blipFill>
        <p:spPr>
          <a:xfrm>
            <a:off x="2723067" y="1381937"/>
            <a:ext cx="6329363" cy="4075887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723067" y="1381937"/>
            <a:ext cx="6329363" cy="4075887"/>
            <a:chOff x="2438400" y="1371600"/>
            <a:chExt cx="4724400" cy="5334000"/>
          </a:xfrm>
        </p:grpSpPr>
        <p:sp>
          <p:nvSpPr>
            <p:cNvPr id="8" name="Rectangle 7"/>
            <p:cNvSpPr/>
            <p:nvPr/>
          </p:nvSpPr>
          <p:spPr>
            <a:xfrm>
              <a:off x="2438400" y="1371600"/>
              <a:ext cx="4724400" cy="533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&quot;No&quot; Symbol 8"/>
            <p:cNvSpPr/>
            <p:nvPr/>
          </p:nvSpPr>
          <p:spPr>
            <a:xfrm>
              <a:off x="3124200" y="1905000"/>
              <a:ext cx="3733800" cy="3810000"/>
            </a:xfrm>
            <a:prstGeom prst="noSmoking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792248" y="5108463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Trouble =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সমস্যা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81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62395" y="206253"/>
            <a:ext cx="3791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5" y="1163782"/>
            <a:ext cx="5605739" cy="441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5" y="1163782"/>
            <a:ext cx="5605739" cy="44196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338945" y="1163782"/>
            <a:ext cx="5605739" cy="4419601"/>
            <a:chOff x="1981201" y="1219200"/>
            <a:chExt cx="5333998" cy="5181600"/>
          </a:xfrm>
        </p:grpSpPr>
        <p:sp>
          <p:nvSpPr>
            <p:cNvPr id="6" name="Rectangle 5"/>
            <p:cNvSpPr/>
            <p:nvPr/>
          </p:nvSpPr>
          <p:spPr>
            <a:xfrm>
              <a:off x="1981201" y="1219200"/>
              <a:ext cx="5333998" cy="5181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203" y="1295402"/>
              <a:ext cx="4724398" cy="4724398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5" y="1228778"/>
            <a:ext cx="5605739" cy="40296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7714" y="5325212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Shoot –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ছুঁড়ে মারা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8356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709" y="1418732"/>
            <a:ext cx="11346872" cy="175432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পরিভাষায়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– “কম্পিউটার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পরিচালনায় প্রাপ্ত বিভিন্ন সমস্যা নির্ণয় করে সেগুলোর উপযুক্ত সমাধান করার পদ্ধতিই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Troubleshooting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7709" y="235528"/>
            <a:ext cx="4488872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Troubleshooting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16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3516" y="5431964"/>
            <a:ext cx="4627419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ট্রাবলশ্যুটিং কাকে বলে?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890652" y="767700"/>
            <a:ext cx="2653145" cy="637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15" y="1905408"/>
            <a:ext cx="5160818" cy="32994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97635" y="378656"/>
            <a:ext cx="2542309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8998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990600"/>
            <a:ext cx="6477000" cy="4675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199" y="3456457"/>
            <a:ext cx="477754" cy="466896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4724399" y="2542057"/>
            <a:ext cx="1143000" cy="1143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0109" y="5742879"/>
            <a:ext cx="4963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সিস্টেম চালু হচ্ছে না।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4791" y="282714"/>
            <a:ext cx="3214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০১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73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18" y="1585165"/>
            <a:ext cx="4850299" cy="3963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8" y="1510146"/>
            <a:ext cx="5181600" cy="388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706" y="1433946"/>
            <a:ext cx="6385512" cy="40245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7785" y="5623765"/>
            <a:ext cx="9185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মেইন পাওয়ার ক্যাবলের সংযোগটি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L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oose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কিনা দেখতে হবে।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Loose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হলে টাইট করে নিতে হবে।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65676" y="307892"/>
            <a:ext cx="344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01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26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8082" y="4757939"/>
            <a:ext cx="996142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পাওয়ার ক্যাবল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loose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কিনা তা দুইজন মিলে পরীক্ষা করে দেখাও 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4229" y="463030"/>
            <a:ext cx="2542309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 মিনিট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540827" y="263237"/>
            <a:ext cx="2815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bn-BD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kern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2800" kern="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356" y="1170916"/>
            <a:ext cx="5250873" cy="33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0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27" y="1745673"/>
            <a:ext cx="6400800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7" y="1517073"/>
            <a:ext cx="8016981" cy="3546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8" y="1288473"/>
            <a:ext cx="8077200" cy="41070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97728" y="5665846"/>
            <a:ext cx="7315200" cy="527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মেইনবোর্ডে পাওয়ার আসছে কিনা দেখতে হবে।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0326" y="310265"/>
            <a:ext cx="344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0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২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7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399" y="6030244"/>
            <a:ext cx="6414653" cy="634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 সাপ্লাই ইউনিট পরিবর্তন করতে হবে।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71591" y="1086760"/>
            <a:ext cx="5022271" cy="845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মেইনবোর্ডে পাওয়ার যদি না আসে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13" y="2183642"/>
            <a:ext cx="7266419" cy="29109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38872" y="289129"/>
            <a:ext cx="3687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40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" t="4288" b="8784"/>
          <a:stretch/>
        </p:blipFill>
        <p:spPr>
          <a:xfrm>
            <a:off x="1693229" y="1738743"/>
            <a:ext cx="5891285" cy="318654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290491" y="5605198"/>
            <a:ext cx="10146544" cy="845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স্থানীয় কোনো সার্ভিস সেন্টারে নিয়ে গিয়ে অভিজ্ঞ কাউকে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দেখাতে হবে।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8872" y="289129"/>
            <a:ext cx="344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0৪</a:t>
            </a:r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940" y="1801086"/>
            <a:ext cx="4208060" cy="30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5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5018" y="5038987"/>
            <a:ext cx="1089748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মেইনবোর্ডে পাওয়ার আসছে কিনা তা কীভাবে পরীক্ষা করবে, ধাপগুলো লিখ।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02436" y="533159"/>
            <a:ext cx="2348345" cy="610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৭ মিনিট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688918" y="220948"/>
            <a:ext cx="284364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9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29" y="1144208"/>
            <a:ext cx="5541817" cy="367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4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6728" y="3067515"/>
            <a:ext cx="3730624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(গ) পাওয়ার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6725" y="1559256"/>
            <a:ext cx="8016875" cy="64632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মাদারবোর্ডকে কী বলা হয়? 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6728" y="2312196"/>
            <a:ext cx="3730623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সুইচ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hlinkClick r:id="" action="ppaction://noaction">
              <a:snd r:embed="rId2" name="applause.wav"/>
            </a:hlinkClick>
          </p:cNvPr>
          <p:cNvSpPr txBox="1"/>
          <p:nvPr/>
        </p:nvSpPr>
        <p:spPr>
          <a:xfrm>
            <a:off x="6022974" y="3067515"/>
            <a:ext cx="3730626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(ঘ) মেইন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4756" y="2312196"/>
            <a:ext cx="3730625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(খ) গ্রাফিক্স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7605665" y="380461"/>
            <a:ext cx="3337119" cy="523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×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 চেষ্টা কর</a:t>
            </a:r>
          </a:p>
        </p:txBody>
      </p:sp>
      <p:sp>
        <p:nvSpPr>
          <p:cNvPr id="9" name="TextBox 8">
            <a:hlinkClick r:id="" action="ppaction://noaction">
              <a:snd r:embed="rId2" name="applause.wav"/>
            </a:hlinkClick>
          </p:cNvPr>
          <p:cNvSpPr txBox="1"/>
          <p:nvPr/>
        </p:nvSpPr>
        <p:spPr>
          <a:xfrm>
            <a:off x="1736725" y="5822295"/>
            <a:ext cx="3730625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(গ) পাওয়ার সাপ্লাই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8506" y="4155405"/>
            <a:ext cx="8016875" cy="5232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 বিদ্যুতের প্রধান উৎস কী? 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8126" y="5172333"/>
            <a:ext cx="3730624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 ফিউজ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94306" y="5172332"/>
            <a:ext cx="3730625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spc="-15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মাল্টিপ্লাগ</a:t>
            </a:r>
            <a:endParaRPr lang="en-US" sz="3200" spc="-15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22974" y="5822295"/>
            <a:ext cx="3730626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(ঘ) মেইন সুইচ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1122978" y="328886"/>
            <a:ext cx="333712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rgbClr val="00B05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√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সঠিক হয়েছে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02162" y="252662"/>
            <a:ext cx="2286000" cy="63038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15240" y="1260765"/>
            <a:ext cx="2055090" cy="678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656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8" grpId="9" animBg="1"/>
      <p:bldP spid="8" grpId="10" animBg="1"/>
      <p:bldP spid="8" grpId="11" animBg="1"/>
      <p:bldP spid="14" grpId="0" animBg="1"/>
      <p:bldP spid="14" grpId="1" animBg="1"/>
      <p:bldP spid="14" grpId="2" animBg="1"/>
      <p:bldP spid="14" grpId="3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4554" y="4419599"/>
            <a:ext cx="8451272" cy="6463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আর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কী কী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 সমস্যা হতে পারে তা লিখ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0" y="173182"/>
            <a:ext cx="2916382" cy="58881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160" y="928254"/>
            <a:ext cx="4560061" cy="33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0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7126"/>
            <a:ext cx="12192000" cy="40608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4388" y="974762"/>
            <a:ext cx="9005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bn-BD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তোমাদের স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কল</a:t>
            </a:r>
            <a:r>
              <a:rPr kumimoji="0" lang="bn-BD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 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ধন্যবাদ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605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307</Words>
  <Application>Microsoft Office PowerPoint</Application>
  <PresentationFormat>Widescreen</PresentationFormat>
  <Paragraphs>64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</dc:creator>
  <cp:lastModifiedBy>lab</cp:lastModifiedBy>
  <cp:revision>42</cp:revision>
  <dcterms:created xsi:type="dcterms:W3CDTF">2019-09-26T13:42:46Z</dcterms:created>
  <dcterms:modified xsi:type="dcterms:W3CDTF">2019-10-29T06:31:16Z</dcterms:modified>
</cp:coreProperties>
</file>