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81" r:id="rId2"/>
    <p:sldId id="283" r:id="rId3"/>
    <p:sldId id="278" r:id="rId4"/>
    <p:sldId id="257" r:id="rId5"/>
    <p:sldId id="259" r:id="rId6"/>
    <p:sldId id="260" r:id="rId7"/>
    <p:sldId id="261" r:id="rId8"/>
    <p:sldId id="263" r:id="rId9"/>
    <p:sldId id="265" r:id="rId10"/>
    <p:sldId id="267" r:id="rId11"/>
    <p:sldId id="268" r:id="rId12"/>
    <p:sldId id="269" r:id="rId13"/>
    <p:sldId id="270" r:id="rId14"/>
    <p:sldId id="271" r:id="rId15"/>
    <p:sldId id="273" r:id="rId16"/>
    <p:sldId id="274" r:id="rId17"/>
    <p:sldId id="280" r:id="rId18"/>
    <p:sldId id="276" r:id="rId19"/>
    <p:sldId id="277" r:id="rId20"/>
    <p:sldId id="28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3333FF"/>
    <a:srgbClr val="33CCFF"/>
    <a:srgbClr val="66CC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58" y="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943C7D-590E-477B-BD6C-64D85847368C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FE20A2-78E2-4D61-BB4E-FFACF99BC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086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7D94BB-BF75-4AC7-B993-9E276F99794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196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microsoft.com/office/2007/relationships/hdphoto" Target="../media/hdphoto3.wdp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5" Type="http://schemas.microsoft.com/office/2007/relationships/hdphoto" Target="../media/hdphoto5.wdp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5ED287AD-9D41-4389-B6BB-80C32FD2F4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0"/>
            <a:ext cx="92202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8615" y="458296"/>
            <a:ext cx="8610600" cy="119367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sz="4800" dirty="0">
                <a:ln w="57150">
                  <a:solidFill>
                    <a:srgbClr val="231E42"/>
                  </a:solidFill>
                  <a:prstDash val="solid"/>
                  <a:miter lim="800000"/>
                </a:ln>
                <a:gradFill flip="none" rotWithShape="1">
                  <a:gsLst>
                    <a:gs pos="0">
                      <a:srgbClr val="C00000"/>
                    </a:gs>
                    <a:gs pos="50000">
                      <a:srgbClr val="002060"/>
                    </a:gs>
                    <a:gs pos="100000">
                      <a:srgbClr val="C0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700" dirty="0">
              <a:ln w="57150">
                <a:solidFill>
                  <a:srgbClr val="231E42"/>
                </a:solidFill>
                <a:prstDash val="solid"/>
                <a:miter lim="800000"/>
              </a:ln>
              <a:gradFill flip="none" rotWithShape="1">
                <a:gsLst>
                  <a:gs pos="0">
                    <a:srgbClr val="C00000"/>
                  </a:gs>
                  <a:gs pos="50000">
                    <a:srgbClr val="002060"/>
                  </a:gs>
                  <a:gs pos="100000">
                    <a:srgbClr val="C0000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390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4600" y="27904"/>
            <a:ext cx="3870964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 </a:t>
            </a:r>
            <a:endParaRPr lang="en-CA" sz="44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0" y="3034376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শ্রেণিঃ অষ্টম</a:t>
            </a:r>
          </a:p>
          <a:p>
            <a:pPr lvl="0" algn="ctr"/>
            <a:r>
              <a:rPr 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তথ্য ও যোগাযোগ </a:t>
            </a:r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প্রযুক্তি</a:t>
            </a:r>
          </a:p>
          <a:p>
            <a:pPr lvl="0" algn="ctr"/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অধ্যায়ঃ ৫ম</a:t>
            </a:r>
          </a:p>
          <a:p>
            <a:pPr lvl="0" algn="ctr"/>
            <a:r>
              <a:rPr 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ea typeface="+mj-ea"/>
                <a:cs typeface="NikoshBAN" pitchFamily="2" charset="0"/>
              </a:rPr>
              <a:t>পাঠঃ (৪৭-৬৯) </a:t>
            </a:r>
            <a:endParaRPr lang="bn-BD" sz="4800" dirty="0">
              <a:solidFill>
                <a:srgbClr val="000099"/>
              </a:solidFill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9" name="TextBox 12"/>
          <p:cNvSpPr txBox="1"/>
          <p:nvPr/>
        </p:nvSpPr>
        <p:spPr>
          <a:xfrm>
            <a:off x="457200" y="2984358"/>
            <a:ext cx="38862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আইসিটি)</a:t>
            </a:r>
          </a:p>
          <a:p>
            <a:pPr lvl="0"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শহীদনগর উচ্চ বিদ্যালয়</a:t>
            </a:r>
          </a:p>
          <a:p>
            <a:pPr lvl="0"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গফরগাঁও, ময়মনসিংহ।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 algn="ctr"/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মোবাইলঃ ০১৭২৩২৯৩৫২৪৪</a:t>
            </a:r>
          </a:p>
          <a:p>
            <a:pPr lvl="0" algn="ctr"/>
            <a:r>
              <a:rPr lang="en-US" sz="1600" u="sng" dirty="0"/>
              <a:t>Email: </a:t>
            </a:r>
            <a:r>
              <a:rPr lang="en-US" sz="1600" u="sng" dirty="0" smtClean="0"/>
              <a:t>arifulhasan35b@gmail.com</a:t>
            </a:r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367" y="914400"/>
            <a:ext cx="2460433" cy="160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174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9601" y="-2088"/>
            <a:ext cx="4724400" cy="6860088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51955" y="41565"/>
            <a:ext cx="4367646" cy="678179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dirty="0" smtClean="0">
                <a:latin typeface="NikoshBAN" pitchFamily="2" charset="0"/>
                <a:cs typeface="NikoshBAN" pitchFamily="2" charset="0"/>
              </a:rPr>
              <a:t>চতুর্থ অধ্যায়</a:t>
            </a:r>
          </a:p>
          <a:p>
            <a:endParaRPr lang="en-US" sz="6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আমার </a:t>
            </a:r>
          </a:p>
          <a:p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লেখালেখি </a:t>
            </a:r>
          </a:p>
          <a:p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ও </a:t>
            </a:r>
          </a:p>
          <a:p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হিসাব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582652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90600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নিচের ছবি দুইটি ভালোভাবে লক্ষ্য করঃ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8201" y="1132449"/>
            <a:ext cx="4038600" cy="481115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132449"/>
            <a:ext cx="3962400" cy="4804223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5992090"/>
            <a:ext cx="3962400" cy="762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লেখালেখি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814455" y="5992090"/>
            <a:ext cx="3872345" cy="762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হিসাব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779005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710" y="-34636"/>
            <a:ext cx="9171710" cy="689263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676400"/>
            <a:ext cx="5410200" cy="457200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04800" y="2133601"/>
            <a:ext cx="8458200" cy="3733799"/>
            <a:chOff x="685800" y="2590801"/>
            <a:chExt cx="7962900" cy="3505199"/>
          </a:xfrm>
        </p:grpSpPr>
        <p:sp>
          <p:nvSpPr>
            <p:cNvPr id="5" name="Title 1"/>
            <p:cNvSpPr txBox="1">
              <a:spLocks/>
            </p:cNvSpPr>
            <p:nvPr/>
          </p:nvSpPr>
          <p:spPr>
            <a:xfrm>
              <a:off x="685800" y="5556738"/>
              <a:ext cx="7962900" cy="539262"/>
            </a:xfrm>
            <a:prstGeom prst="rect">
              <a:avLst/>
            </a:prstGeom>
            <a:ln w="38100">
              <a:solidFill>
                <a:srgbClr val="CC00CC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vert="horz" lIns="91440" tIns="45720" rIns="91440" bIns="45720" rtlCol="0" anchor="ctr">
              <a:normAutofit fontScale="77500" lnSpcReduction="20000"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4800" b="1" dirty="0" smtClean="0">
                  <a:latin typeface="NikoshBAN" pitchFamily="2" charset="0"/>
                  <a:cs typeface="NikoshBAN" pitchFamily="2" charset="0"/>
                </a:rPr>
                <a:t>ওয়ার্ড প্রসেসরে আমার লেখার কাজ</a:t>
              </a:r>
              <a:endParaRPr lang="en-US" sz="4800" b="1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7" name="Down Arrow 6"/>
            <p:cNvSpPr/>
            <p:nvPr/>
          </p:nvSpPr>
          <p:spPr>
            <a:xfrm>
              <a:off x="4076700" y="2590801"/>
              <a:ext cx="990600" cy="286139"/>
            </a:xfrm>
            <a:prstGeom prst="down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82559805"/>
      </p:ext>
    </p:extLst>
  </p:cSld>
  <p:clrMapOvr>
    <a:masterClrMapping/>
  </p:clrMapOvr>
  <p:transition spd="slow"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NikoshBAN" pitchFamily="2" charset="0"/>
                <a:cs typeface="NikoshBAN" pitchFamily="2" charset="0"/>
              </a:rPr>
              <a:t>শিখনফলঃ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2400" y="1295400"/>
            <a:ext cx="8305800" cy="525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4000"/>
              </a:lnSpc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 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…</a:t>
            </a:r>
          </a:p>
          <a:p>
            <a:pPr marL="742950" indent="-742950" algn="l">
              <a:lnSpc>
                <a:spcPct val="114000"/>
              </a:lnSpc>
              <a:buFont typeface="+mj-lt"/>
              <a:buAutoNum type="arabicPeriod"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ওয়ার্ড প্রসেসর ওপেন করতে পারবে।</a:t>
            </a:r>
          </a:p>
          <a:p>
            <a:pPr marL="742950" indent="-742950" algn="l">
              <a:lnSpc>
                <a:spcPct val="114000"/>
              </a:lnSpc>
              <a:buFont typeface="+mj-lt"/>
              <a:buAutoNum type="arabicPeriod"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ডকুমেন্টের মধ্যে কিছু লিখতে পারবে</a:t>
            </a:r>
          </a:p>
          <a:p>
            <a:pPr marL="742950" indent="-742950" algn="l">
              <a:lnSpc>
                <a:spcPct val="114000"/>
              </a:lnSpc>
              <a:buFont typeface="+mj-lt"/>
              <a:buAutoNum type="arabicPeriod"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লিখিত ডকুমেন্টটি সেইভ ও ক্লোজ করতে পারবে।</a:t>
            </a:r>
          </a:p>
        </p:txBody>
      </p:sp>
    </p:spTree>
    <p:extLst>
      <p:ext uri="{BB962C8B-B14F-4D97-AF65-F5344CB8AC3E}">
        <p14:creationId xmlns:p14="http://schemas.microsoft.com/office/powerpoint/2010/main" val="116948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26" r="11276"/>
          <a:stretch/>
        </p:blipFill>
        <p:spPr>
          <a:xfrm>
            <a:off x="-41236" y="990600"/>
            <a:ext cx="4384636" cy="57956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763000" cy="792162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নিচের  এবং পরবর্তী প্রত্যেকটি ধাপ খাতায় নোট করে নাওঃ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20175"/>
          <a:stretch/>
        </p:blipFill>
        <p:spPr>
          <a:xfrm>
            <a:off x="0" y="990600"/>
            <a:ext cx="3998843" cy="5823857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 rot="20160373">
            <a:off x="375188" y="5772460"/>
            <a:ext cx="2644643" cy="53340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057400" y="5029200"/>
            <a:ext cx="1676400" cy="132343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Nikosh" pitchFamily="2" charset="0"/>
                <a:cs typeface="Nikosh" pitchFamily="2" charset="0"/>
              </a:rPr>
              <a:t>Start Icon</a:t>
            </a:r>
            <a:endParaRPr lang="en-US" sz="40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Left Arrow 7"/>
          <p:cNvSpPr/>
          <p:nvPr/>
        </p:nvSpPr>
        <p:spPr>
          <a:xfrm rot="20035054">
            <a:off x="5830960" y="5119812"/>
            <a:ext cx="2644643" cy="53340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553200" y="4495800"/>
            <a:ext cx="2590800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Nikosh" pitchFamily="2" charset="0"/>
                <a:cs typeface="Nikosh" pitchFamily="2" charset="0"/>
              </a:rPr>
              <a:t>All Programs</a:t>
            </a:r>
            <a:endParaRPr lang="en-US" sz="36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66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34 1.85185E-6 L 0.48976 -0.0002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62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4" grpId="0" animBg="1"/>
      <p:bldP spid="8" grpId="0" animBg="1"/>
      <p:bldP spid="8" grpId="1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8115"/>
            <a:ext cx="4572000" cy="6866115"/>
          </a:xfrm>
          <a:prstGeom prst="rect">
            <a:avLst/>
          </a:prstGeom>
        </p:spPr>
      </p:pic>
      <p:sp>
        <p:nvSpPr>
          <p:cNvPr id="4" name="Left Arrow 3"/>
          <p:cNvSpPr/>
          <p:nvPr/>
        </p:nvSpPr>
        <p:spPr>
          <a:xfrm rot="20035054">
            <a:off x="1125596" y="4262288"/>
            <a:ext cx="2644643" cy="53340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752600" y="3088244"/>
            <a:ext cx="2781300" cy="132343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Nikosh" pitchFamily="2" charset="0"/>
                <a:cs typeface="Nikosh" pitchFamily="2" charset="0"/>
              </a:rPr>
              <a:t>Microsoft Office</a:t>
            </a:r>
            <a:endParaRPr lang="en-US" sz="4000" b="1" dirty="0">
              <a:latin typeface="Nikosh" pitchFamily="2" charset="0"/>
              <a:cs typeface="Nikosh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24400" y="19722"/>
            <a:ext cx="4343400" cy="6824423"/>
          </a:xfrm>
          <a:prstGeom prst="rect">
            <a:avLst/>
          </a:prstGeom>
        </p:spPr>
      </p:pic>
      <p:sp>
        <p:nvSpPr>
          <p:cNvPr id="8" name="Left Arrow 7"/>
          <p:cNvSpPr/>
          <p:nvPr/>
        </p:nvSpPr>
        <p:spPr>
          <a:xfrm rot="19545917">
            <a:off x="6120159" y="4447673"/>
            <a:ext cx="2644643" cy="53340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286500" y="3205549"/>
            <a:ext cx="2781300" cy="132343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Nikosh" pitchFamily="2" charset="0"/>
                <a:cs typeface="Nikosh" pitchFamily="2" charset="0"/>
              </a:rPr>
              <a:t>Microsoft Word</a:t>
            </a:r>
            <a:endParaRPr lang="en-US" sz="40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759341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305800" cy="79216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atin typeface="NikoshBAN" pitchFamily="2" charset="0"/>
                <a:cs typeface="NikoshBAN" pitchFamily="2" charset="0"/>
              </a:rPr>
              <a:t>ওয়ার্ড প্রসেসর ওপেনড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4636" y="1295400"/>
            <a:ext cx="9144000" cy="513805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810000" y="1143000"/>
            <a:ext cx="1447800" cy="3810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Left Arrow 4"/>
          <p:cNvSpPr/>
          <p:nvPr/>
        </p:nvSpPr>
        <p:spPr>
          <a:xfrm rot="5159006">
            <a:off x="3211579" y="2605064"/>
            <a:ext cx="2644643" cy="53340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7200" y="3985619"/>
            <a:ext cx="8229600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Nikosh" pitchFamily="2" charset="0"/>
                <a:cs typeface="Nikosh" pitchFamily="2" charset="0"/>
              </a:rPr>
              <a:t>Document - Microsoft Word</a:t>
            </a:r>
            <a:endParaRPr lang="en-US" sz="44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391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0" y="152400"/>
            <a:ext cx="899160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ওয়ার্ড প্রসেসরে কিছু লেখা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75298"/>
            <a:ext cx="9144000" cy="3307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56942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0" y="152400"/>
            <a:ext cx="899160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লেখাটিকে সেইভ করাঃ 1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" y="944562"/>
            <a:ext cx="7254587" cy="5772799"/>
          </a:xfrm>
          <a:prstGeom prst="rect">
            <a:avLst/>
          </a:prstGeom>
        </p:spPr>
      </p:pic>
      <p:sp>
        <p:nvSpPr>
          <p:cNvPr id="4" name="Left Arrow 3"/>
          <p:cNvSpPr/>
          <p:nvPr/>
        </p:nvSpPr>
        <p:spPr>
          <a:xfrm rot="1323132">
            <a:off x="1631581" y="2892981"/>
            <a:ext cx="5320793" cy="392115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 rot="3005707">
            <a:off x="540867" y="2708797"/>
            <a:ext cx="3348148" cy="392115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57200" y="3985619"/>
            <a:ext cx="8229600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Nikosh" pitchFamily="2" charset="0"/>
                <a:cs typeface="Nikosh" pitchFamily="2" charset="0"/>
              </a:rPr>
              <a:t>Click File &gt;&gt; Click Save</a:t>
            </a:r>
            <a:endParaRPr lang="en-US" sz="44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861659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0" y="152400"/>
            <a:ext cx="899160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লেখাটিকে সেইভ করাঃ 2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57597"/>
            <a:ext cx="9144000" cy="4742805"/>
          </a:xfrm>
          <a:prstGeom prst="rect">
            <a:avLst/>
          </a:prstGeom>
        </p:spPr>
      </p:pic>
      <p:sp>
        <p:nvSpPr>
          <p:cNvPr id="4" name="Left Arrow 3"/>
          <p:cNvSpPr/>
          <p:nvPr/>
        </p:nvSpPr>
        <p:spPr>
          <a:xfrm rot="5159006">
            <a:off x="-779256" y="3624559"/>
            <a:ext cx="2739705" cy="53340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4636" y="5181600"/>
            <a:ext cx="3048000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Nikosh" pitchFamily="2" charset="0"/>
                <a:cs typeface="Nikosh" pitchFamily="2" charset="0"/>
              </a:rPr>
              <a:t>Location</a:t>
            </a:r>
            <a:endParaRPr lang="en-US" sz="44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Left Arrow 5"/>
          <p:cNvSpPr/>
          <p:nvPr/>
        </p:nvSpPr>
        <p:spPr>
          <a:xfrm rot="226130">
            <a:off x="4804126" y="3624559"/>
            <a:ext cx="2739705" cy="53340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645727" y="3506538"/>
            <a:ext cx="3048000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Nikosh" pitchFamily="2" charset="0"/>
                <a:cs typeface="Nikosh" pitchFamily="2" charset="0"/>
              </a:rPr>
              <a:t>File name</a:t>
            </a:r>
            <a:endParaRPr lang="en-US" sz="44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9" name="Left Arrow 8"/>
          <p:cNvSpPr/>
          <p:nvPr/>
        </p:nvSpPr>
        <p:spPr>
          <a:xfrm rot="226130">
            <a:off x="4333072" y="4732923"/>
            <a:ext cx="2739705" cy="53340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174673" y="4614902"/>
            <a:ext cx="3048000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Nikosh" pitchFamily="2" charset="0"/>
                <a:cs typeface="Nikosh" pitchFamily="2" charset="0"/>
              </a:rPr>
              <a:t>Save</a:t>
            </a:r>
            <a:endParaRPr lang="en-US" sz="44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88414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0" y="457200"/>
            <a:ext cx="89916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লেখাটি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সেইভ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হওয়ার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পর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পরিবর্তন লক্ষ্য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ও মিনিমাইজ করাঃ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71016"/>
            <a:ext cx="9144000" cy="2915967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 rot="5159006">
            <a:off x="1917966" y="3624478"/>
            <a:ext cx="3330226" cy="53340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33400" y="5486400"/>
            <a:ext cx="8229600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latin typeface="Nikosh" pitchFamily="2" charset="0"/>
                <a:cs typeface="Nikosh" pitchFamily="2" charset="0"/>
              </a:rPr>
              <a:t>Rana</a:t>
            </a:r>
            <a:r>
              <a:rPr lang="en-US" sz="4400" b="1" dirty="0" smtClean="0">
                <a:latin typeface="Nikosh" pitchFamily="2" charset="0"/>
                <a:cs typeface="Nikosh" pitchFamily="2" charset="0"/>
              </a:rPr>
              <a:t> - Microsoft Word</a:t>
            </a:r>
            <a:endParaRPr lang="en-US" sz="44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8" name="Left Arrow 7"/>
          <p:cNvSpPr/>
          <p:nvPr/>
        </p:nvSpPr>
        <p:spPr>
          <a:xfrm rot="6259039">
            <a:off x="6264855" y="3540350"/>
            <a:ext cx="3330226" cy="53340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354782" y="4716959"/>
            <a:ext cx="3810000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Nikosh" pitchFamily="2" charset="0"/>
                <a:cs typeface="Nikosh" pitchFamily="2" charset="0"/>
              </a:rPr>
              <a:t>Minimize</a:t>
            </a:r>
            <a:endParaRPr lang="en-US" sz="44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65164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0" y="152400"/>
            <a:ext cx="899160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মিনিমাইজ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হওয়ার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পর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সেইভ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হওয়া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ফাইলটি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দেখাঃ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79198"/>
            <a:ext cx="9144000" cy="5138057"/>
          </a:xfrm>
          <a:prstGeom prst="rect">
            <a:avLst/>
          </a:prstGeom>
        </p:spPr>
      </p:pic>
      <p:sp>
        <p:nvSpPr>
          <p:cNvPr id="4" name="Left Arrow 3"/>
          <p:cNvSpPr/>
          <p:nvPr/>
        </p:nvSpPr>
        <p:spPr>
          <a:xfrm rot="5159006">
            <a:off x="1169945" y="2605063"/>
            <a:ext cx="2644643" cy="53340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57200" y="3985619"/>
            <a:ext cx="8229600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Nikosh" pitchFamily="2" charset="0"/>
                <a:cs typeface="Nikosh" pitchFamily="2" charset="0"/>
              </a:rPr>
              <a:t>Document –     </a:t>
            </a:r>
            <a:r>
              <a:rPr lang="en-US" sz="2800" b="1" dirty="0" smtClean="0">
                <a:latin typeface="Nikosh" pitchFamily="2" charset="0"/>
                <a:cs typeface="Nikosh" pitchFamily="2" charset="0"/>
              </a:rPr>
              <a:t>টি সেইভ হলো</a:t>
            </a:r>
            <a:endParaRPr lang="en-US" sz="2800" b="1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Left Arrow 5"/>
          <p:cNvSpPr/>
          <p:nvPr/>
        </p:nvSpPr>
        <p:spPr>
          <a:xfrm rot="18210957">
            <a:off x="2901657" y="4271775"/>
            <a:ext cx="3188286" cy="53340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495800" y="2217722"/>
            <a:ext cx="3810000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Nikosh" pitchFamily="2" charset="0"/>
                <a:cs typeface="Nikosh" pitchFamily="2" charset="0"/>
              </a:rPr>
              <a:t>Maximize</a:t>
            </a:r>
            <a:endParaRPr lang="en-US" sz="44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6354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2514600" y="152400"/>
            <a:ext cx="4114800" cy="792162"/>
          </a:xfrm>
          <a:prstGeom prst="rect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latin typeface="NikoshBAN" pitchFamily="2" charset="0"/>
                <a:cs typeface="NikoshBAN" pitchFamily="2" charset="0"/>
              </a:rPr>
              <a:t>ডকুমেন্ট ক্লোজ করাঃ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43000"/>
            <a:ext cx="9144000" cy="338492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2514600"/>
            <a:ext cx="7172325" cy="3714750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 rot="6259039">
            <a:off x="6808701" y="2631850"/>
            <a:ext cx="3330226" cy="533400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934200" y="3884659"/>
            <a:ext cx="2230582" cy="76944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Nikosh" pitchFamily="2" charset="0"/>
                <a:cs typeface="Nikosh" pitchFamily="2" charset="0"/>
              </a:rPr>
              <a:t>Close</a:t>
            </a:r>
            <a:endParaRPr lang="en-US" sz="4400" b="1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9755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152400"/>
            <a:ext cx="2743200" cy="79216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2400" y="1143000"/>
            <a:ext cx="8839200" cy="548640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4000"/>
              </a:lnSpc>
            </a:pPr>
            <a:r>
              <a:rPr lang="en-US" sz="4700" dirty="0" smtClean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১ম শিক্ষার্থীঃ </a:t>
            </a:r>
            <a:r>
              <a:rPr lang="en-US" sz="4700" dirty="0" smtClean="0">
                <a:latin typeface="NikoshBAN" pitchFamily="2" charset="0"/>
                <a:cs typeface="NikoshBAN" pitchFamily="2" charset="0"/>
              </a:rPr>
              <a:t>ওয়ার্ড প্রসেসর ওপেন কর।</a:t>
            </a:r>
          </a:p>
          <a:p>
            <a:pPr algn="l">
              <a:lnSpc>
                <a:spcPct val="114000"/>
              </a:lnSpc>
            </a:pPr>
            <a:r>
              <a:rPr lang="en-US" sz="4700" dirty="0" smtClean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2য় </a:t>
            </a:r>
            <a:r>
              <a:rPr lang="en-US" sz="47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শিক্ষার্থীঃ </a:t>
            </a:r>
            <a:r>
              <a:rPr lang="en-US" sz="4700" dirty="0">
                <a:latin typeface="NikoshBAN" pitchFamily="2" charset="0"/>
                <a:cs typeface="NikoshBAN" pitchFamily="2" charset="0"/>
              </a:rPr>
              <a:t>ওয়ার্ড </a:t>
            </a:r>
            <a:r>
              <a:rPr lang="en-US" sz="4700" dirty="0" smtClean="0">
                <a:latin typeface="NikoshBAN" pitchFamily="2" charset="0"/>
                <a:cs typeface="NikoshBAN" pitchFamily="2" charset="0"/>
              </a:rPr>
              <a:t>প্রসেসরে তোমার নাম লিখ।</a:t>
            </a:r>
            <a:endParaRPr lang="en-US" sz="4700" dirty="0">
              <a:latin typeface="NikoshBAN" pitchFamily="2" charset="0"/>
              <a:cs typeface="NikoshBAN" pitchFamily="2" charset="0"/>
            </a:endParaRPr>
          </a:p>
          <a:p>
            <a:pPr algn="l">
              <a:lnSpc>
                <a:spcPct val="114000"/>
              </a:lnSpc>
            </a:pPr>
            <a:r>
              <a:rPr lang="en-US" sz="4700" dirty="0" smtClean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3য় </a:t>
            </a:r>
            <a:r>
              <a:rPr lang="en-US" sz="47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শিক্ষার্থীঃ </a:t>
            </a:r>
            <a:r>
              <a:rPr lang="en-US" sz="4700" dirty="0" smtClean="0">
                <a:latin typeface="NikoshBAN" pitchFamily="2" charset="0"/>
                <a:cs typeface="NikoshBAN" pitchFamily="2" charset="0"/>
              </a:rPr>
              <a:t>ডকুমেন্টটি সেইভ কর।</a:t>
            </a:r>
            <a:endParaRPr lang="en-US" sz="4700" dirty="0">
              <a:latin typeface="NikoshBAN" pitchFamily="2" charset="0"/>
              <a:cs typeface="NikoshBAN" pitchFamily="2" charset="0"/>
            </a:endParaRPr>
          </a:p>
          <a:p>
            <a:pPr algn="l">
              <a:lnSpc>
                <a:spcPct val="114000"/>
              </a:lnSpc>
            </a:pPr>
            <a:r>
              <a:rPr lang="en-US" sz="4700" dirty="0" smtClean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4র্থ </a:t>
            </a:r>
            <a:r>
              <a:rPr lang="en-US" sz="47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শিক্ষার্থীঃ </a:t>
            </a:r>
            <a:r>
              <a:rPr lang="en-US" sz="4700" dirty="0" smtClean="0">
                <a:latin typeface="NikoshBAN" pitchFamily="2" charset="0"/>
                <a:cs typeface="NikoshBAN" pitchFamily="2" charset="0"/>
              </a:rPr>
              <a:t>ডকুমেন্টটি মিনিমাইজ ও ম্যাক্সিমাইজ করে দেখাও।</a:t>
            </a:r>
            <a:endParaRPr lang="en-US" sz="4700" dirty="0">
              <a:latin typeface="NikoshBAN" pitchFamily="2" charset="0"/>
              <a:cs typeface="NikoshBAN" pitchFamily="2" charset="0"/>
            </a:endParaRPr>
          </a:p>
          <a:p>
            <a:pPr algn="l">
              <a:lnSpc>
                <a:spcPct val="114000"/>
              </a:lnSpc>
            </a:pPr>
            <a:r>
              <a:rPr lang="en-US" sz="4700" dirty="0" smtClean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5ম </a:t>
            </a:r>
            <a:r>
              <a:rPr lang="en-US" sz="4700" dirty="0">
                <a:solidFill>
                  <a:srgbClr val="3333FF"/>
                </a:solidFill>
                <a:latin typeface="NikoshBAN" pitchFamily="2" charset="0"/>
                <a:cs typeface="NikoshBAN" pitchFamily="2" charset="0"/>
              </a:rPr>
              <a:t>শিক্ষার্থীঃ </a:t>
            </a:r>
            <a:r>
              <a:rPr lang="en-US" sz="4700" dirty="0">
                <a:latin typeface="NikoshBAN" pitchFamily="2" charset="0"/>
                <a:cs typeface="NikoshBAN" pitchFamily="2" charset="0"/>
              </a:rPr>
              <a:t>ওয়ার্ড </a:t>
            </a:r>
            <a:r>
              <a:rPr lang="en-US" sz="4700" dirty="0" smtClean="0">
                <a:latin typeface="NikoshBAN" pitchFamily="2" charset="0"/>
                <a:cs typeface="NikoshBAN" pitchFamily="2" charset="0"/>
              </a:rPr>
              <a:t>প্রসেসরটি ক্লোজ </a:t>
            </a:r>
            <a:r>
              <a:rPr lang="en-US" sz="4700" dirty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7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7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21303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152400"/>
            <a:ext cx="2743200" cy="792162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52400" y="1143000"/>
            <a:ext cx="8839200" cy="548640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l">
              <a:lnSpc>
                <a:spcPct val="114000"/>
              </a:lnSpc>
              <a:buFont typeface="+mj-lt"/>
              <a:buAutoNum type="arabicPeriod"/>
            </a:pPr>
            <a:r>
              <a:rPr lang="en-US" sz="3600" dirty="0">
                <a:latin typeface="NikoshBAN" pitchFamily="2" charset="0"/>
                <a:cs typeface="NikoshBAN" pitchFamily="2" charset="0"/>
              </a:rPr>
              <a:t>ওয়ার্ড প্রসেসর ওপেন করতে সর্বপ্রথম কোন আইকনটিতে ক্লিক করতে হয়?</a:t>
            </a:r>
          </a:p>
          <a:p>
            <a:pPr marL="514350" indent="-514350" algn="l">
              <a:lnSpc>
                <a:spcPct val="114000"/>
              </a:lnSpc>
              <a:buFont typeface="+mj-lt"/>
              <a:buAutoNum type="arabicPeriod"/>
            </a:pPr>
            <a:r>
              <a:rPr lang="en-US" sz="3600" dirty="0">
                <a:latin typeface="NikoshBAN" pitchFamily="2" charset="0"/>
                <a:cs typeface="NikoshBAN" pitchFamily="2" charset="0"/>
              </a:rPr>
              <a:t>ওয়ার্ড প্রসেসরে কোন লেখাকে বড় করতে কি পরিবর্তন করতে হয়?</a:t>
            </a:r>
          </a:p>
          <a:p>
            <a:pPr marL="514350" indent="-514350" algn="l">
              <a:lnSpc>
                <a:spcPct val="114000"/>
              </a:lnSpc>
              <a:buFont typeface="+mj-lt"/>
              <a:buAutoNum type="arabicPeriod"/>
            </a:pPr>
            <a:r>
              <a:rPr lang="en-US" sz="3600" dirty="0">
                <a:latin typeface="NikoshBAN" pitchFamily="2" charset="0"/>
                <a:cs typeface="NikoshBAN" pitchFamily="2" charset="0"/>
              </a:rPr>
              <a:t>সেইভ করার কী-বোর্ড কমান্ড কি?</a:t>
            </a:r>
          </a:p>
          <a:p>
            <a:pPr marL="514350" indent="-514350" algn="l">
              <a:lnSpc>
                <a:spcPct val="114000"/>
              </a:lnSpc>
              <a:buFont typeface="+mj-lt"/>
              <a:buAutoNum type="arabicPeriod"/>
            </a:pPr>
            <a:r>
              <a:rPr lang="en-US" sz="3600" dirty="0">
                <a:latin typeface="NikoshBAN" pitchFamily="2" charset="0"/>
                <a:cs typeface="NikoshBAN" pitchFamily="2" charset="0"/>
              </a:rPr>
              <a:t>কোন চিহ্নটির উপর ক্লিক করলে ডকুমেন্ট ক্লোজ হয়ে যায়?</a:t>
            </a:r>
          </a:p>
          <a:p>
            <a:pPr marL="514350" indent="-514350" algn="l">
              <a:lnSpc>
                <a:spcPct val="114000"/>
              </a:lnSpc>
              <a:buFont typeface="+mj-lt"/>
              <a:buAutoNum type="arabicPeriod"/>
            </a:pPr>
            <a:r>
              <a:rPr lang="en-US" sz="3600" dirty="0">
                <a:latin typeface="NikoshBAN" pitchFamily="2" charset="0"/>
                <a:cs typeface="NikoshBAN" pitchFamily="2" charset="0"/>
              </a:rPr>
              <a:t>কোন চিহ্নটির উপর ক্লিক করলে ডকুমেন্ট মিনিমাইজ হয়?</a:t>
            </a:r>
          </a:p>
        </p:txBody>
      </p:sp>
    </p:spTree>
    <p:extLst>
      <p:ext uri="{BB962C8B-B14F-4D97-AF65-F5344CB8AC3E}">
        <p14:creationId xmlns:p14="http://schemas.microsoft.com/office/powerpoint/2010/main" val="18440367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8433"/>
            <a:ext cx="9144000" cy="68864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0" y="1828800"/>
            <a:ext cx="2895600" cy="1143000"/>
          </a:xfr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বাড়ির কাজঃ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4419600"/>
            <a:ext cx="9067800" cy="2133600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2500"/>
          </a:bodyPr>
          <a:lstStyle>
            <a:lvl1pPr algn="ctr">
              <a:spcBef>
                <a:spcPct val="0"/>
              </a:spcBef>
              <a:buNone/>
              <a:defRPr sz="5400" b="1">
                <a:latin typeface="NikoshBAN" pitchFamily="2" charset="0"/>
                <a:ea typeface="+mj-ea"/>
                <a:cs typeface="NikoshBAN" pitchFamily="2" charset="0"/>
              </a:defRPr>
            </a:lvl1pPr>
          </a:lstStyle>
          <a:p>
            <a:r>
              <a:rPr lang="en-US" dirty="0"/>
              <a:t>ওয়ার্ড প্রসেসর ওপেন করার ধারাবাহিক নিয়মগুলো অ্যাসাইমেন্ট আকারে লিখে আনবে।</a:t>
            </a:r>
          </a:p>
        </p:txBody>
      </p:sp>
    </p:spTree>
    <p:extLst>
      <p:ext uri="{BB962C8B-B14F-4D97-AF65-F5344CB8AC3E}">
        <p14:creationId xmlns:p14="http://schemas.microsoft.com/office/powerpoint/2010/main" val="250572300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76200" y="762000"/>
            <a:ext cx="8915400" cy="52578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4000"/>
              </a:lnSpc>
            </a:pP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আগামী ক্লাসে আমরা… </a:t>
            </a:r>
          </a:p>
          <a:p>
            <a:pPr>
              <a:lnSpc>
                <a:spcPct val="114000"/>
              </a:lnSpc>
            </a:pP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লেখালেখির </a:t>
            </a:r>
            <a:r>
              <a:rPr lang="en-US" sz="6600" b="1" i="1" u="sng" dirty="0" smtClean="0">
                <a:latin typeface="NikoshBAN" pitchFamily="2" charset="0"/>
                <a:cs typeface="NikoshBAN" pitchFamily="2" charset="0"/>
              </a:rPr>
              <a:t>সাজসজ্জাকরণ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শিখব।</a:t>
            </a:r>
          </a:p>
          <a:p>
            <a:pPr>
              <a:lnSpc>
                <a:spcPct val="114000"/>
              </a:lnSpc>
            </a:pPr>
            <a:endParaRPr lang="en-US" sz="6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190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95400" y="2967335"/>
            <a:ext cx="6913139" cy="20313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dirty="0">
                <a:latin typeface="NikoshBAN" pitchFamily="2" charset="0"/>
                <a:cs typeface="NikoshBAN" pitchFamily="2" charset="0"/>
              </a:rPr>
              <a:t>সবাইকে ধন্যবাদ</a:t>
            </a:r>
          </a:p>
          <a:p>
            <a:pPr algn="ctr"/>
            <a:endParaRPr lang="en-US" sz="54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76200"/>
            <a:ext cx="8839200" cy="67818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latin typeface="NikoshBAN" pitchFamily="2" charset="0"/>
                <a:cs typeface="NikoshBAN" pitchFamily="2" charset="0"/>
              </a:rPr>
              <a:t>সবাইকে ধন্যবাদ ।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63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270</Words>
  <Application>Microsoft Office PowerPoint</Application>
  <PresentationFormat>On-screen Show (4:3)</PresentationFormat>
  <Paragraphs>68</Paragraphs>
  <Slides>20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Nikosh</vt:lpstr>
      <vt:lpstr>NikoshBAN</vt:lpstr>
      <vt:lpstr>Office Theme</vt:lpstr>
      <vt:lpstr>PowerPoint Presentation</vt:lpstr>
      <vt:lpstr>PowerPoint Presentation</vt:lpstr>
      <vt:lpstr>PowerPoint Presentation</vt:lpstr>
      <vt:lpstr>নিচের ছবি দুইটি ভালোভাবে লক্ষ্য করঃ</vt:lpstr>
      <vt:lpstr>আজকের পাঠ</vt:lpstr>
      <vt:lpstr>শিখনফলঃ</vt:lpstr>
      <vt:lpstr>নিচের  এবং পরবর্তী প্রত্যেকটি ধাপ খাতায় নোট করে নাওঃ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একক কাজ</vt:lpstr>
      <vt:lpstr>মূল্যায়ন</vt:lpstr>
      <vt:lpstr>বাড়ির কাজঃ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আজকের ক্লাসে সবাইকে স্বাগতম</dc:title>
  <dc:creator>Rana</dc:creator>
  <cp:lastModifiedBy>lab</cp:lastModifiedBy>
  <cp:revision>87</cp:revision>
  <dcterms:created xsi:type="dcterms:W3CDTF">2006-08-16T00:00:00Z</dcterms:created>
  <dcterms:modified xsi:type="dcterms:W3CDTF">2019-10-28T06:25:11Z</dcterms:modified>
</cp:coreProperties>
</file>