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6" r:id="rId10"/>
    <p:sldId id="267" r:id="rId11"/>
    <p:sldId id="271" r:id="rId12"/>
    <p:sldId id="268" r:id="rId13"/>
    <p:sldId id="269" r:id="rId14"/>
    <p:sldId id="270" r:id="rId15"/>
    <p:sldId id="272" r:id="rId16"/>
    <p:sldId id="273" r:id="rId17"/>
    <p:sldId id="274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532E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85877-DF8D-4DAF-8E2A-FC8F5D22081F}" type="datetimeFigureOut">
              <a:rPr lang="en-US" smtClean="0"/>
              <a:pPr/>
              <a:t>10/29/2019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49F1C-4052-4283-B8BF-83646FA59E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85877-DF8D-4DAF-8E2A-FC8F5D22081F}" type="datetimeFigureOut">
              <a:rPr lang="en-US" smtClean="0"/>
              <a:pPr/>
              <a:t>10/29/2019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49F1C-4052-4283-B8BF-83646FA59E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85877-DF8D-4DAF-8E2A-FC8F5D22081F}" type="datetimeFigureOut">
              <a:rPr lang="en-US" smtClean="0"/>
              <a:pPr/>
              <a:t>10/29/2019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49F1C-4052-4283-B8BF-83646FA59E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85877-DF8D-4DAF-8E2A-FC8F5D22081F}" type="datetimeFigureOut">
              <a:rPr lang="en-US" smtClean="0"/>
              <a:pPr/>
              <a:t>10/29/2019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49F1C-4052-4283-B8BF-83646FA59E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85877-DF8D-4DAF-8E2A-FC8F5D22081F}" type="datetimeFigureOut">
              <a:rPr lang="en-US" smtClean="0"/>
              <a:pPr/>
              <a:t>10/29/2019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49F1C-4052-4283-B8BF-83646FA59E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85877-DF8D-4DAF-8E2A-FC8F5D22081F}" type="datetimeFigureOut">
              <a:rPr lang="en-US" smtClean="0"/>
              <a:pPr/>
              <a:t>10/29/2019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49F1C-4052-4283-B8BF-83646FA59E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85877-DF8D-4DAF-8E2A-FC8F5D22081F}" type="datetimeFigureOut">
              <a:rPr lang="en-US" smtClean="0"/>
              <a:pPr/>
              <a:t>10/29/2019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49F1C-4052-4283-B8BF-83646FA59E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85877-DF8D-4DAF-8E2A-FC8F5D22081F}" type="datetimeFigureOut">
              <a:rPr lang="en-US" smtClean="0"/>
              <a:pPr/>
              <a:t>10/29/2019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49F1C-4052-4283-B8BF-83646FA59E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85877-DF8D-4DAF-8E2A-FC8F5D22081F}" type="datetimeFigureOut">
              <a:rPr lang="en-US" smtClean="0"/>
              <a:pPr/>
              <a:t>10/29/2019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49F1C-4052-4283-B8BF-83646FA59E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85877-DF8D-4DAF-8E2A-FC8F5D22081F}" type="datetimeFigureOut">
              <a:rPr lang="en-US" smtClean="0"/>
              <a:pPr/>
              <a:t>10/29/2019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49F1C-4052-4283-B8BF-83646FA59E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85877-DF8D-4DAF-8E2A-FC8F5D22081F}" type="datetimeFigureOut">
              <a:rPr lang="en-US" smtClean="0"/>
              <a:pPr/>
              <a:t>10/29/2019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49F1C-4052-4283-B8BF-83646FA59E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485877-DF8D-4DAF-8E2A-FC8F5D22081F}" type="datetimeFigureOut">
              <a:rPr lang="en-US" smtClean="0"/>
              <a:pPr/>
              <a:t>10/29/2019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F49F1C-4052-4283-B8BF-83646FA59EF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Hp\Desktop\videoplayback.mp4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80871" cy="685800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0" y="0"/>
            <a:ext cx="9144000" cy="67056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533400"/>
            <a:ext cx="8839200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7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SutonnyMJ" pitchFamily="2" charset="0"/>
                <a:cs typeface="SutonnyMJ" pitchFamily="2" charset="0"/>
              </a:rPr>
              <a:t>¯^</a:t>
            </a:r>
            <a:r>
              <a:rPr lang="en-US" sz="28700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latin typeface="SutonnyMJ" pitchFamily="2" charset="0"/>
                <a:cs typeface="SutonnyMJ" pitchFamily="2" charset="0"/>
              </a:rPr>
              <a:t>vMZg</a:t>
            </a:r>
            <a:endParaRPr lang="en-US" sz="28700" dirty="0">
              <a:solidFill>
                <a:schemeClr val="accent4">
                  <a:lumMod val="20000"/>
                  <a:lumOff val="80000"/>
                </a:schemeClr>
              </a:solidFill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1904999"/>
          </a:xfrm>
        </p:spPr>
        <p:txBody>
          <a:bodyPr>
            <a:noAutofit/>
          </a:bodyPr>
          <a:lstStyle/>
          <a:p>
            <a:r>
              <a:rPr lang="en-US" sz="9600" dirty="0" err="1" smtClean="0">
                <a:solidFill>
                  <a:schemeClr val="accent3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AkÖæ</a:t>
            </a:r>
            <a:r>
              <a:rPr lang="en-US" sz="9600" dirty="0" smtClean="0">
                <a:solidFill>
                  <a:schemeClr val="accent3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9600" dirty="0" err="1" smtClean="0">
                <a:solidFill>
                  <a:schemeClr val="accent3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Kx</a:t>
            </a:r>
            <a:endParaRPr lang="en-US" sz="9600" dirty="0">
              <a:solidFill>
                <a:schemeClr val="accent3">
                  <a:lumMod val="75000"/>
                </a:schemeClr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86200"/>
            <a:ext cx="7696200" cy="1752600"/>
          </a:xfrm>
        </p:spPr>
        <p:txBody>
          <a:bodyPr>
            <a:normAutofit/>
          </a:bodyPr>
          <a:lstStyle/>
          <a:p>
            <a:r>
              <a:rPr lang="en-US" sz="44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AkÖæMÖwš</a:t>
            </a:r>
            <a:r>
              <a:rPr lang="en-US" sz="44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’ †_‡K </a:t>
            </a:r>
            <a:r>
              <a:rPr lang="en-US" sz="44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wbtm„Z</a:t>
            </a:r>
            <a:r>
              <a:rPr lang="en-US" sz="44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Zij</a:t>
            </a:r>
            <a:r>
              <a:rPr lang="en-US" sz="44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hv</a:t>
            </a:r>
            <a:r>
              <a:rPr lang="en-US" sz="44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4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Pv‡Li</a:t>
            </a:r>
            <a:r>
              <a:rPr lang="en-US" sz="44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cvwb</a:t>
            </a:r>
            <a:r>
              <a:rPr lang="en-US" sz="44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ev</a:t>
            </a:r>
            <a:r>
              <a:rPr lang="en-US" sz="44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AkÖæ</a:t>
            </a:r>
            <a:r>
              <a:rPr lang="en-US" sz="44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endParaRPr lang="en-US" sz="4400" dirty="0">
              <a:solidFill>
                <a:srgbClr val="0070C0"/>
              </a:solidFill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SutonnyMJ" pitchFamily="2" charset="0"/>
                <a:cs typeface="SutonnyMJ" pitchFamily="2" charset="0"/>
              </a:rPr>
              <a:t>GKK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KvR</a:t>
            </a: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latin typeface="SutonnyMJ" pitchFamily="2" charset="0"/>
                <a:cs typeface="SutonnyMJ" pitchFamily="2" charset="0"/>
              </a:rPr>
              <a:t>‡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PvL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G‡K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wewfbœ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As‡ki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bvg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wPwnZ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Ki</a:t>
            </a: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 (7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0" y="0"/>
            <a:ext cx="4648200" cy="5562600"/>
          </a:xfrm>
          <a:prstGeom prst="rect">
            <a:avLst/>
          </a:prstGeom>
        </p:spPr>
      </p:pic>
      <p:pic>
        <p:nvPicPr>
          <p:cNvPr id="3" name="Picture 2" descr="images (8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3962401" cy="4953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600200" y="5486400"/>
            <a:ext cx="586740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Kv‡bi</a:t>
            </a:r>
            <a:r>
              <a:rPr lang="en-US" sz="6600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600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wewfbœ</a:t>
            </a:r>
            <a:r>
              <a:rPr lang="en-US" sz="6600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Ask</a:t>
            </a:r>
            <a:endParaRPr lang="en-US" sz="6600" dirty="0">
              <a:solidFill>
                <a:srgbClr val="00B0F0"/>
              </a:solidFill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33" y="0"/>
            <a:ext cx="904756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90601"/>
            <a:ext cx="7772400" cy="1523999"/>
          </a:xfrm>
        </p:spPr>
        <p:txBody>
          <a:bodyPr>
            <a:normAutofit/>
          </a:bodyPr>
          <a:lstStyle/>
          <a:p>
            <a:r>
              <a:rPr lang="en-US" sz="72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Kv‡bi</a:t>
            </a:r>
            <a:r>
              <a:rPr lang="en-US" sz="72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72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wewfbœ</a:t>
            </a:r>
            <a:r>
              <a:rPr lang="en-US" sz="72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Ask</a:t>
            </a:r>
            <a:endParaRPr lang="en-US" sz="7200" dirty="0">
              <a:solidFill>
                <a:srgbClr val="7030A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3886200"/>
            <a:ext cx="7620000" cy="2667000"/>
          </a:xfrm>
        </p:spPr>
        <p:txBody>
          <a:bodyPr>
            <a:normAutofit fontScale="47500" lnSpcReduction="20000"/>
          </a:bodyPr>
          <a:lstStyle/>
          <a:p>
            <a:pPr algn="l"/>
            <a:r>
              <a:rPr lang="en-US" sz="114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1.ewnt KY©(</a:t>
            </a:r>
            <a:r>
              <a:rPr lang="en-US" sz="114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wcbv,KY©Kzni</a:t>
            </a:r>
            <a:r>
              <a:rPr lang="en-US" sz="114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114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KY©cUn</a:t>
            </a:r>
            <a:r>
              <a:rPr lang="en-US" sz="114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)</a:t>
            </a:r>
            <a:endParaRPr lang="en-US" sz="8400" dirty="0" smtClean="0">
              <a:solidFill>
                <a:srgbClr val="0070C0"/>
              </a:solidFill>
              <a:latin typeface="SutonnyMJ" pitchFamily="2" charset="0"/>
              <a:cs typeface="SutonnyMJ" pitchFamily="2" charset="0"/>
            </a:endParaRPr>
          </a:p>
          <a:p>
            <a:pPr algn="l"/>
            <a:r>
              <a:rPr lang="en-US" sz="126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2.ga¨KY© </a:t>
            </a:r>
          </a:p>
          <a:p>
            <a:pPr algn="l"/>
            <a:r>
              <a:rPr lang="en-US" sz="110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3.AšÍtKY© (</a:t>
            </a:r>
            <a:r>
              <a:rPr lang="en-US" sz="110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BDwUªKzjvm,m¨vKzjvm</a:t>
            </a:r>
            <a:r>
              <a:rPr lang="en-US" sz="6000" dirty="0" smtClean="0">
                <a:latin typeface="SutonnyMJ" pitchFamily="2" charset="0"/>
                <a:cs typeface="SutonnyMJ" pitchFamily="2" charset="0"/>
              </a:rPr>
              <a:t>)</a:t>
            </a:r>
            <a:endParaRPr lang="en-US" sz="6000" dirty="0"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5578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9600" dirty="0" err="1" smtClean="0">
                <a:latin typeface="SutonnyMJ" pitchFamily="2" charset="0"/>
                <a:cs typeface="SutonnyMJ" pitchFamily="2" charset="0"/>
              </a:rPr>
              <a:t>KvKwjqv</a:t>
            </a:r>
            <a:r>
              <a:rPr lang="en-US" sz="9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9600" dirty="0" err="1" smtClean="0">
                <a:latin typeface="SutonnyMJ" pitchFamily="2" charset="0"/>
                <a:cs typeface="SutonnyMJ" pitchFamily="2" charset="0"/>
              </a:rPr>
              <a:t>Kx</a:t>
            </a:r>
            <a:endParaRPr lang="en-US" sz="96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886200"/>
            <a:ext cx="8305800" cy="2971800"/>
          </a:xfrm>
        </p:spPr>
        <p:txBody>
          <a:bodyPr>
            <a:noAutofit/>
          </a:bodyPr>
          <a:lstStyle/>
          <a:p>
            <a:r>
              <a:rPr lang="en-US" sz="4400" dirty="0" err="1" smtClean="0">
                <a:solidFill>
                  <a:srgbClr val="9532E0"/>
                </a:solidFill>
                <a:latin typeface="SutonnyMJ" pitchFamily="2" charset="0"/>
                <a:cs typeface="SutonnyMJ" pitchFamily="2" charset="0"/>
              </a:rPr>
              <a:t>AšÍtK‡Y©i</a:t>
            </a:r>
            <a:r>
              <a:rPr lang="en-US" sz="4400" dirty="0" smtClean="0">
                <a:solidFill>
                  <a:srgbClr val="9532E0"/>
                </a:solidFill>
                <a:latin typeface="SutonnyMJ" pitchFamily="2" charset="0"/>
                <a:cs typeface="SutonnyMJ" pitchFamily="2" charset="0"/>
              </a:rPr>
              <a:t> †h </a:t>
            </a:r>
            <a:r>
              <a:rPr lang="en-US" sz="4400" dirty="0" err="1" smtClean="0">
                <a:solidFill>
                  <a:srgbClr val="9532E0"/>
                </a:solidFill>
                <a:latin typeface="SutonnyMJ" pitchFamily="2" charset="0"/>
                <a:cs typeface="SutonnyMJ" pitchFamily="2" charset="0"/>
              </a:rPr>
              <a:t>cÖ‡Kv‡ôi</a:t>
            </a:r>
            <a:r>
              <a:rPr lang="en-US" sz="4400" dirty="0" smtClean="0">
                <a:solidFill>
                  <a:srgbClr val="9532E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400" dirty="0" err="1" smtClean="0">
                <a:solidFill>
                  <a:srgbClr val="9532E0"/>
                </a:solidFill>
                <a:latin typeface="SutonnyMJ" pitchFamily="2" charset="0"/>
                <a:cs typeface="SutonnyMJ" pitchFamily="2" charset="0"/>
              </a:rPr>
              <a:t>Pnviv</a:t>
            </a:r>
            <a:r>
              <a:rPr lang="en-US" sz="4400" dirty="0" smtClean="0">
                <a:solidFill>
                  <a:srgbClr val="9532E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solidFill>
                  <a:srgbClr val="9532E0"/>
                </a:solidFill>
                <a:latin typeface="SutonnyMJ" pitchFamily="2" charset="0"/>
                <a:cs typeface="SutonnyMJ" pitchFamily="2" charset="0"/>
              </a:rPr>
              <a:t>A‡bKUv</a:t>
            </a:r>
            <a:r>
              <a:rPr lang="en-US" sz="4400" dirty="0" smtClean="0">
                <a:solidFill>
                  <a:srgbClr val="9532E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solidFill>
                  <a:srgbClr val="9532E0"/>
                </a:solidFill>
                <a:latin typeface="SutonnyMJ" pitchFamily="2" charset="0"/>
                <a:cs typeface="SutonnyMJ" pitchFamily="2" charset="0"/>
              </a:rPr>
              <a:t>mvgy‡Ki</a:t>
            </a:r>
            <a:r>
              <a:rPr lang="en-US" sz="4400" dirty="0" smtClean="0">
                <a:solidFill>
                  <a:srgbClr val="9532E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solidFill>
                  <a:srgbClr val="9532E0"/>
                </a:solidFill>
                <a:latin typeface="SutonnyMJ" pitchFamily="2" charset="0"/>
                <a:cs typeface="SutonnyMJ" pitchFamily="2" charset="0"/>
              </a:rPr>
              <a:t>gZ</a:t>
            </a:r>
            <a:r>
              <a:rPr lang="en-US" sz="4400" dirty="0" smtClean="0">
                <a:solidFill>
                  <a:srgbClr val="9532E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solidFill>
                  <a:srgbClr val="9532E0"/>
                </a:solidFill>
                <a:latin typeface="SutonnyMJ" pitchFamily="2" charset="0"/>
                <a:cs typeface="SutonnyMJ" pitchFamily="2" charset="0"/>
              </a:rPr>
              <a:t>c¨vPv‡bv</a:t>
            </a:r>
            <a:r>
              <a:rPr lang="en-US" sz="4400" dirty="0" smtClean="0">
                <a:solidFill>
                  <a:srgbClr val="9532E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solidFill>
                  <a:srgbClr val="9532E0"/>
                </a:solidFill>
                <a:latin typeface="SutonnyMJ" pitchFamily="2" charset="0"/>
                <a:cs typeface="SutonnyMJ" pitchFamily="2" charset="0"/>
              </a:rPr>
              <a:t>bvwjKvi</a:t>
            </a:r>
            <a:r>
              <a:rPr lang="en-US" sz="4400" dirty="0" smtClean="0">
                <a:solidFill>
                  <a:srgbClr val="9532E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solidFill>
                  <a:srgbClr val="9532E0"/>
                </a:solidFill>
                <a:latin typeface="SutonnyMJ" pitchFamily="2" charset="0"/>
                <a:cs typeface="SutonnyMJ" pitchFamily="2" charset="0"/>
              </a:rPr>
              <a:t>gZ</a:t>
            </a:r>
            <a:r>
              <a:rPr lang="en-US" sz="4400" dirty="0" smtClean="0">
                <a:solidFill>
                  <a:srgbClr val="9532E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solidFill>
                  <a:srgbClr val="9532E0"/>
                </a:solidFill>
                <a:latin typeface="SutonnyMJ" pitchFamily="2" charset="0"/>
                <a:cs typeface="SutonnyMJ" pitchFamily="2" charset="0"/>
              </a:rPr>
              <a:t>Zv‡K</a:t>
            </a:r>
            <a:r>
              <a:rPr lang="en-US" sz="4400" dirty="0" smtClean="0">
                <a:solidFill>
                  <a:srgbClr val="9532E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solidFill>
                  <a:srgbClr val="9532E0"/>
                </a:solidFill>
                <a:latin typeface="SutonnyMJ" pitchFamily="2" charset="0"/>
                <a:cs typeface="SutonnyMJ" pitchFamily="2" charset="0"/>
              </a:rPr>
              <a:t>KKwjqv</a:t>
            </a:r>
            <a:r>
              <a:rPr lang="en-US" sz="4400" dirty="0" smtClean="0">
                <a:solidFill>
                  <a:srgbClr val="9532E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solidFill>
                  <a:srgbClr val="9532E0"/>
                </a:solidFill>
                <a:latin typeface="SutonnyMJ" pitchFamily="2" charset="0"/>
                <a:cs typeface="SutonnyMJ" pitchFamily="2" charset="0"/>
              </a:rPr>
              <a:t>e‡j</a:t>
            </a:r>
            <a:endParaRPr lang="en-US" sz="4400" dirty="0">
              <a:solidFill>
                <a:srgbClr val="9532E0"/>
              </a:solidFill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enguin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772400" cy="1142999"/>
          </a:xfrm>
        </p:spPr>
        <p:txBody>
          <a:bodyPr>
            <a:noAutofit/>
          </a:bodyPr>
          <a:lstStyle/>
          <a:p>
            <a:r>
              <a:rPr lang="en-US" sz="11500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`</a:t>
            </a:r>
            <a:r>
              <a:rPr lang="en-US" sz="11500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wjq</a:t>
            </a:r>
            <a:r>
              <a:rPr lang="en-US" sz="11500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 </a:t>
            </a:r>
            <a:r>
              <a:rPr lang="en-US" sz="11500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KvR</a:t>
            </a:r>
            <a:endParaRPr lang="en-US" sz="11500" dirty="0">
              <a:solidFill>
                <a:srgbClr val="FFC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71800"/>
            <a:ext cx="6400800" cy="2057400"/>
          </a:xfrm>
        </p:spPr>
        <p:txBody>
          <a:bodyPr>
            <a:normAutofit/>
          </a:bodyPr>
          <a:lstStyle/>
          <a:p>
            <a:r>
              <a:rPr lang="en-US" sz="4800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Kv‡bi</a:t>
            </a:r>
            <a:r>
              <a:rPr lang="en-US" sz="480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 </a:t>
            </a:r>
            <a:r>
              <a:rPr lang="en-US" sz="4800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wewfbœ</a:t>
            </a:r>
            <a:r>
              <a:rPr lang="en-US" sz="480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As‡ki</a:t>
            </a:r>
            <a:r>
              <a:rPr lang="en-US" sz="480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eb©bv</a:t>
            </a:r>
            <a:r>
              <a:rPr lang="en-US" sz="480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`</a:t>
            </a:r>
            <a:r>
              <a:rPr lang="en-US" sz="4800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vI</a:t>
            </a:r>
            <a:r>
              <a:rPr lang="en-US" sz="480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|</a:t>
            </a:r>
            <a:endParaRPr lang="en-US" sz="4800" dirty="0">
              <a:solidFill>
                <a:srgbClr val="C00000"/>
              </a:solidFill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ownlo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772400" cy="1600199"/>
          </a:xfrm>
        </p:spPr>
        <p:txBody>
          <a:bodyPr>
            <a:noAutofit/>
          </a:bodyPr>
          <a:lstStyle/>
          <a:p>
            <a:r>
              <a:rPr lang="en-US" sz="11500" dirty="0" err="1" smtClean="0">
                <a:latin typeface="SutonnyMJ" pitchFamily="2" charset="0"/>
                <a:cs typeface="SutonnyMJ" pitchFamily="2" charset="0"/>
              </a:rPr>
              <a:t>evwWi</a:t>
            </a:r>
            <a:r>
              <a:rPr lang="en-US" sz="115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1500" dirty="0" err="1" smtClean="0">
                <a:latin typeface="SutonnyMJ" pitchFamily="2" charset="0"/>
                <a:cs typeface="SutonnyMJ" pitchFamily="2" charset="0"/>
              </a:rPr>
              <a:t>KvR</a:t>
            </a:r>
            <a:endParaRPr lang="en-US" sz="115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724400"/>
            <a:ext cx="7086600" cy="1828800"/>
          </a:xfrm>
        </p:spPr>
        <p:txBody>
          <a:bodyPr>
            <a:noAutofit/>
          </a:bodyPr>
          <a:lstStyle/>
          <a:p>
            <a:r>
              <a:rPr lang="en-US" sz="6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sz="6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Pv‡Li</a:t>
            </a:r>
            <a:r>
              <a:rPr lang="en-US" sz="6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wewfbœ</a:t>
            </a:r>
            <a:r>
              <a:rPr lang="en-US" sz="6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As‡ki</a:t>
            </a:r>
            <a:r>
              <a:rPr lang="en-US" sz="6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eY©bv</a:t>
            </a:r>
            <a:r>
              <a:rPr lang="en-US" sz="6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Ki</a:t>
            </a:r>
            <a:r>
              <a:rPr lang="en-US" sz="6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|</a:t>
            </a:r>
            <a:endParaRPr lang="en-US" sz="6000" dirty="0">
              <a:solidFill>
                <a:schemeClr val="tx1">
                  <a:lumMod val="95000"/>
                  <a:lumOff val="5000"/>
                </a:schemeClr>
              </a:solidFill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ulip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381000" y="381000"/>
            <a:ext cx="8763000" cy="64770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dirty="0" err="1" smtClean="0">
                <a:latin typeface="SutonnyMJ" pitchFamily="2" charset="0"/>
                <a:cs typeface="SutonnyMJ" pitchFamily="2" charset="0"/>
              </a:rPr>
              <a:t>ab¨ev</a:t>
            </a:r>
            <a:r>
              <a:rPr lang="en-US" sz="16600" dirty="0" smtClean="0">
                <a:latin typeface="SutonnyMJ" pitchFamily="2" charset="0"/>
                <a:cs typeface="SutonnyMJ" pitchFamily="2" charset="0"/>
              </a:rPr>
              <a:t>`</a:t>
            </a:r>
            <a:endParaRPr lang="en-US" sz="16600" dirty="0"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762000"/>
            <a:ext cx="8001000" cy="16764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  <a:cs typeface="SutonnyMJ" pitchFamily="2" charset="0"/>
              </a:rPr>
              <a:t>wkÿK</a:t>
            </a:r>
            <a:r>
              <a:rPr lang="en-US" sz="11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11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  <a:cs typeface="SutonnyMJ" pitchFamily="2" charset="0"/>
              </a:rPr>
              <a:t>cwiwPwZ</a:t>
            </a:r>
            <a:endParaRPr lang="en-US" sz="11500" dirty="0">
              <a:solidFill>
                <a:schemeClr val="tx1">
                  <a:lumMod val="85000"/>
                  <a:lumOff val="15000"/>
                </a:schemeClr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3352800"/>
            <a:ext cx="4876800" cy="350520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latin typeface="SutonnyMJ" pitchFamily="2" charset="0"/>
                <a:cs typeface="SutonnyMJ" pitchFamily="2" charset="0"/>
              </a:rPr>
              <a:t>Kvgiyb</a:t>
            </a:r>
            <a:r>
              <a:rPr lang="en-US" sz="6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600" dirty="0" err="1" smtClean="0">
                <a:latin typeface="SutonnyMJ" pitchFamily="2" charset="0"/>
                <a:cs typeface="SutonnyMJ" pitchFamily="2" charset="0"/>
              </a:rPr>
              <a:t>bvnvi</a:t>
            </a:r>
            <a:endParaRPr lang="en-US" sz="6600" dirty="0" smtClean="0"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mnKvix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wkÿK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(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AvBwmwU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)</a:t>
            </a:r>
          </a:p>
          <a:p>
            <a:pPr algn="ctr"/>
            <a:r>
              <a:rPr lang="en-US" sz="3200" dirty="0" smtClean="0">
                <a:latin typeface="SutonnyMJ" pitchFamily="2" charset="0"/>
                <a:cs typeface="SutonnyMJ" pitchFamily="2" charset="0"/>
              </a:rPr>
              <a:t>‡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mvbvMvRx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†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gv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: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Qv‡ei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miKvwi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cvBjU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nvB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¯‹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yj</a:t>
            </a:r>
            <a:endParaRPr lang="en-US" sz="3200" dirty="0" smtClean="0"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3200" dirty="0" smtClean="0">
                <a:latin typeface="SutonnyMJ" pitchFamily="2" charset="0"/>
                <a:cs typeface="SutonnyMJ" pitchFamily="2" charset="0"/>
              </a:rPr>
              <a:t>‡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mvbvMvRx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-‡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dbx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endParaRPr lang="en-US" sz="3200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4" name="Picture 3" descr="pi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599" y="3505200"/>
            <a:ext cx="3276601" cy="33528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143000" y="304800"/>
            <a:ext cx="7620000" cy="21336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dirty="0" err="1" smtClean="0">
                <a:solidFill>
                  <a:schemeClr val="accent1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cvV</a:t>
            </a:r>
            <a:r>
              <a:rPr lang="en-US" sz="13800" dirty="0" smtClean="0">
                <a:solidFill>
                  <a:schemeClr val="accent1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13800" dirty="0" err="1" smtClean="0">
                <a:solidFill>
                  <a:schemeClr val="accent1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cwiwPwZ</a:t>
            </a:r>
            <a:endParaRPr lang="en-US" sz="13800" dirty="0">
              <a:solidFill>
                <a:schemeClr val="accent1">
                  <a:lumMod val="50000"/>
                </a:schemeClr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914400" y="3429000"/>
            <a:ext cx="7696200" cy="3200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‡kÖbx:6ô      </a:t>
            </a:r>
            <a:r>
              <a:rPr lang="en-US" sz="6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kvLv:K</a:t>
            </a:r>
            <a:endParaRPr lang="en-US" sz="6600" dirty="0" smtClean="0">
              <a:solidFill>
                <a:schemeClr val="tx1">
                  <a:lumMod val="95000"/>
                  <a:lumOff val="5000"/>
                </a:schemeClr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6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w</a:t>
            </a:r>
            <a:r>
              <a:rPr lang="en-US" sz="6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elq</a:t>
            </a:r>
            <a:r>
              <a:rPr lang="en-US" sz="6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: </a:t>
            </a:r>
            <a:r>
              <a:rPr lang="en-US" sz="6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weÁvb</a:t>
            </a:r>
            <a:r>
              <a:rPr lang="en-US" sz="6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 Aa¨vq:7g</a:t>
            </a:r>
          </a:p>
          <a:p>
            <a:pPr algn="ctr"/>
            <a:endParaRPr lang="en-US" sz="6600" dirty="0">
              <a:solidFill>
                <a:schemeClr val="tx1">
                  <a:lumMod val="95000"/>
                  <a:lumOff val="5000"/>
                </a:schemeClr>
              </a:solidFill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s (9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0"/>
            <a:ext cx="4343400" cy="6019800"/>
          </a:xfrm>
          <a:prstGeom prst="rect">
            <a:avLst/>
          </a:prstGeom>
        </p:spPr>
      </p:pic>
      <p:pic>
        <p:nvPicPr>
          <p:cNvPr id="5" name="Picture 4" descr="images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800600" cy="60198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28800" y="6172200"/>
            <a:ext cx="4648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SutonnyMJ" pitchFamily="2" charset="0"/>
                <a:cs typeface="SutonnyMJ" pitchFamily="2" charset="0"/>
              </a:rPr>
              <a:t>Qwe</a:t>
            </a:r>
            <a:r>
              <a:rPr lang="en-US" sz="5400" dirty="0" smtClean="0">
                <a:latin typeface="SutonnyMJ" pitchFamily="2" charset="0"/>
                <a:cs typeface="SutonnyMJ" pitchFamily="2" charset="0"/>
              </a:rPr>
              <a:t> ¸‡</a:t>
            </a:r>
            <a:r>
              <a:rPr lang="en-US" sz="5400" dirty="0" err="1" smtClean="0">
                <a:latin typeface="SutonnyMJ" pitchFamily="2" charset="0"/>
                <a:cs typeface="SutonnyMJ" pitchFamily="2" charset="0"/>
              </a:rPr>
              <a:t>jv</a:t>
            </a:r>
            <a:r>
              <a:rPr lang="en-US" sz="5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 smtClean="0">
                <a:latin typeface="SutonnyMJ" pitchFamily="2" charset="0"/>
                <a:cs typeface="SutonnyMJ" pitchFamily="2" charset="0"/>
              </a:rPr>
              <a:t>jÿ</a:t>
            </a:r>
            <a:r>
              <a:rPr lang="en-US" sz="5400" dirty="0" smtClean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5400" dirty="0" err="1" smtClean="0">
                <a:latin typeface="SutonnyMJ" pitchFamily="2" charset="0"/>
                <a:cs typeface="SutonnyMJ" pitchFamily="2" charset="0"/>
              </a:rPr>
              <a:t>Kwi</a:t>
            </a:r>
            <a:endParaRPr lang="en-US" sz="5400" dirty="0"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wnload (5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572000" cy="3733800"/>
          </a:xfrm>
          <a:prstGeom prst="rect">
            <a:avLst/>
          </a:prstGeom>
        </p:spPr>
      </p:pic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0"/>
            <a:ext cx="4572000" cy="5791200"/>
          </a:xfrm>
          <a:prstGeom prst="rect">
            <a:avLst/>
          </a:prstGeom>
        </p:spPr>
      </p:pic>
      <p:pic>
        <p:nvPicPr>
          <p:cNvPr id="5" name="Picture 4" descr="images (2).jf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733800"/>
            <a:ext cx="4495800" cy="31242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029200" y="6172200"/>
            <a:ext cx="38100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Qwe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¸‡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jvi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bvg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ewj</a:t>
            </a:r>
            <a:endParaRPr lang="en-US" sz="4400" dirty="0"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772400" cy="1447799"/>
          </a:xfrm>
        </p:spPr>
        <p:txBody>
          <a:bodyPr>
            <a:noAutofit/>
          </a:bodyPr>
          <a:lstStyle/>
          <a:p>
            <a:r>
              <a:rPr lang="en-US" sz="13800" dirty="0" err="1" smtClean="0">
                <a:latin typeface="SutonnyMJ" pitchFamily="2" charset="0"/>
                <a:cs typeface="SutonnyMJ" pitchFamily="2" charset="0"/>
              </a:rPr>
              <a:t>wkLbdj</a:t>
            </a:r>
            <a:r>
              <a:rPr lang="en-US" sz="13800" dirty="0" smtClean="0">
                <a:latin typeface="SutonnyMJ" pitchFamily="2" charset="0"/>
                <a:cs typeface="SutonnyMJ" pitchFamily="2" charset="0"/>
              </a:rPr>
              <a:t>     </a:t>
            </a:r>
            <a:endParaRPr lang="en-US" sz="138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514600"/>
            <a:ext cx="6400800" cy="3810000"/>
          </a:xfrm>
        </p:spPr>
        <p:txBody>
          <a:bodyPr>
            <a:normAutofit lnSpcReduction="10000"/>
          </a:bodyPr>
          <a:lstStyle/>
          <a:p>
            <a:pPr algn="l"/>
            <a:r>
              <a:rPr lang="en-US" dirty="0" smtClean="0">
                <a:latin typeface="SutonnyMJ" pitchFamily="2" charset="0"/>
                <a:cs typeface="SutonnyMJ" pitchFamily="2" charset="0"/>
              </a:rPr>
              <a:t>GB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cvV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‡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k‡l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wkÿv_©xiv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:</a:t>
            </a:r>
          </a:p>
          <a:p>
            <a:pPr algn="l"/>
            <a:r>
              <a:rPr lang="en-US" dirty="0" smtClean="0">
                <a:latin typeface="SutonnyMJ" pitchFamily="2" charset="0"/>
                <a:cs typeface="SutonnyMJ" pitchFamily="2" charset="0"/>
              </a:rPr>
              <a:t>1.ms‡ew` </a:t>
            </a:r>
            <a:r>
              <a:rPr lang="en-US" smtClean="0">
                <a:latin typeface="SutonnyMJ" pitchFamily="2" charset="0"/>
                <a:cs typeface="SutonnyMJ" pitchFamily="2" charset="0"/>
              </a:rPr>
              <a:t>A</a:t>
            </a:r>
            <a:r>
              <a:rPr lang="en-US" smtClean="0">
                <a:latin typeface="SutonnyMJ" pitchFamily="2" charset="0"/>
                <a:cs typeface="SutonnyMJ" pitchFamily="2" charset="0"/>
              </a:rPr>
              <a:t>‡½i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bvg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ej‡Z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cvi‡e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|</a:t>
            </a:r>
          </a:p>
          <a:p>
            <a:pPr algn="l"/>
            <a:r>
              <a:rPr lang="en-US" dirty="0" smtClean="0">
                <a:latin typeface="SutonnyMJ" pitchFamily="2" charset="0"/>
                <a:cs typeface="SutonnyMJ" pitchFamily="2" charset="0"/>
              </a:rPr>
              <a:t>2.‡Pv‡Li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wewfbœ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As‡ki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bvg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ej‡Z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cvi‡e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|</a:t>
            </a:r>
          </a:p>
          <a:p>
            <a:pPr algn="l"/>
            <a:r>
              <a:rPr lang="en-US" dirty="0" smtClean="0">
                <a:latin typeface="SutonnyMJ" pitchFamily="2" charset="0"/>
                <a:cs typeface="SutonnyMJ" pitchFamily="2" charset="0"/>
              </a:rPr>
              <a:t>3.AkÖæ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Kx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ej‡Z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cvi‡e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|</a:t>
            </a:r>
          </a:p>
          <a:p>
            <a:pPr algn="l"/>
            <a:r>
              <a:rPr lang="en-US" dirty="0" smtClean="0">
                <a:latin typeface="SutonnyMJ" pitchFamily="2" charset="0"/>
                <a:cs typeface="SutonnyMJ" pitchFamily="2" charset="0"/>
              </a:rPr>
              <a:t>4.wcDwcj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Kv‡K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e‡j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ej‡Z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cvi‡e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|</a:t>
            </a:r>
          </a:p>
          <a:p>
            <a:pPr algn="l"/>
            <a:r>
              <a:rPr lang="en-US" dirty="0" smtClean="0">
                <a:latin typeface="SutonnyMJ" pitchFamily="2" charset="0"/>
                <a:cs typeface="SutonnyMJ" pitchFamily="2" charset="0"/>
              </a:rPr>
              <a:t>5.Kvb/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K‡Y©i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wewfbœ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As‡ki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bvg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ej‡Z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cvi‡e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|</a:t>
            </a:r>
          </a:p>
          <a:p>
            <a:pPr algn="l"/>
            <a:r>
              <a:rPr lang="en-US" dirty="0" smtClean="0">
                <a:latin typeface="SutonnyMJ" pitchFamily="2" charset="0"/>
                <a:cs typeface="SutonnyMJ" pitchFamily="2" charset="0"/>
              </a:rPr>
              <a:t>6.KKwjqv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Kv‡K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e‡j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ej‡Z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cvi‡e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|</a:t>
            </a:r>
          </a:p>
          <a:p>
            <a:pPr algn="l"/>
            <a:endParaRPr lang="en-US" dirty="0" smtClean="0">
              <a:latin typeface="SutonnyMJ" pitchFamily="2" charset="0"/>
              <a:cs typeface="SutonnyMJ" pitchFamily="2" charset="0"/>
            </a:endParaRPr>
          </a:p>
          <a:p>
            <a:pPr algn="l"/>
            <a:endParaRPr lang="en-US" dirty="0" smtClean="0">
              <a:latin typeface="SutonnyMJ" pitchFamily="2" charset="0"/>
              <a:cs typeface="SutonnyMJ" pitchFamily="2" charset="0"/>
            </a:endParaRPr>
          </a:p>
          <a:p>
            <a:pPr algn="l"/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wnlo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962400" cy="4572000"/>
          </a:xfrm>
          <a:prstGeom prst="rect">
            <a:avLst/>
          </a:prstGeom>
        </p:spPr>
      </p:pic>
      <p:pic>
        <p:nvPicPr>
          <p:cNvPr id="3" name="Picture 2" descr="download (3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400" y="0"/>
            <a:ext cx="5181600" cy="4572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295400" y="5029200"/>
            <a:ext cx="56388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latin typeface="SutonnyMJ" pitchFamily="2" charset="0"/>
                <a:cs typeface="SutonnyMJ" pitchFamily="2" charset="0"/>
              </a:rPr>
              <a:t>‡</a:t>
            </a:r>
            <a:r>
              <a:rPr lang="en-US" sz="6600" dirty="0" err="1" smtClean="0">
                <a:latin typeface="SutonnyMJ" pitchFamily="2" charset="0"/>
                <a:cs typeface="SutonnyMJ" pitchFamily="2" charset="0"/>
              </a:rPr>
              <a:t>PvLi</a:t>
            </a:r>
            <a:r>
              <a:rPr lang="en-US" sz="6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600" dirty="0" err="1" smtClean="0">
                <a:latin typeface="SutonnyMJ" pitchFamily="2" charset="0"/>
                <a:cs typeface="SutonnyMJ" pitchFamily="2" charset="0"/>
              </a:rPr>
              <a:t>wewfbœ</a:t>
            </a:r>
            <a:r>
              <a:rPr lang="en-US" sz="6600" dirty="0" smtClean="0">
                <a:latin typeface="SutonnyMJ" pitchFamily="2" charset="0"/>
                <a:cs typeface="SutonnyMJ" pitchFamily="2" charset="0"/>
              </a:rPr>
              <a:t> Ask</a:t>
            </a:r>
            <a:endParaRPr lang="en-US" sz="6600" dirty="0"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videoplayback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048000" y="2286000"/>
            <a:ext cx="3048000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828800"/>
          </a:xfrm>
          <a:solidFill>
            <a:srgbClr val="FFC000"/>
          </a:solidFill>
        </p:spPr>
        <p:txBody>
          <a:bodyPr/>
          <a:lstStyle/>
          <a:p>
            <a:r>
              <a:rPr lang="en-US" dirty="0" smtClean="0">
                <a:latin typeface="SutonnyMJ" pitchFamily="2" charset="0"/>
                <a:cs typeface="SutonnyMJ" pitchFamily="2" charset="0"/>
              </a:rPr>
              <a:t>‡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Pv‡Li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wewfbœ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Ask</a:t>
            </a: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3048000"/>
            <a:ext cx="8534400" cy="2819400"/>
          </a:xfrm>
          <a:solidFill>
            <a:srgbClr val="FFC000"/>
          </a:solidFill>
          <a:ln>
            <a:solidFill>
              <a:srgbClr val="FFC000"/>
            </a:solidFill>
          </a:ln>
        </p:spPr>
        <p:txBody>
          <a:bodyPr/>
          <a:lstStyle/>
          <a:p>
            <a:pPr algn="l"/>
            <a:r>
              <a:rPr lang="en-US" dirty="0" smtClean="0">
                <a:latin typeface="SutonnyMJ" pitchFamily="2" charset="0"/>
                <a:cs typeface="SutonnyMJ" pitchFamily="2" charset="0"/>
              </a:rPr>
              <a:t>1.‡Pv‡Li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cvZv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           2.KbRvswUKv</a:t>
            </a:r>
          </a:p>
          <a:p>
            <a:pPr algn="l"/>
            <a:r>
              <a:rPr lang="en-US" dirty="0" smtClean="0">
                <a:latin typeface="SutonnyMJ" pitchFamily="2" charset="0"/>
                <a:cs typeface="SutonnyMJ" pitchFamily="2" charset="0"/>
              </a:rPr>
              <a:t>3.Awÿ‡MvjK             4.‡¯‹¬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viv</a:t>
            </a:r>
            <a:endParaRPr lang="en-US" dirty="0" smtClean="0">
              <a:latin typeface="SutonnyMJ" pitchFamily="2" charset="0"/>
              <a:cs typeface="SutonnyMJ" pitchFamily="2" charset="0"/>
            </a:endParaRPr>
          </a:p>
          <a:p>
            <a:pPr algn="l"/>
            <a:r>
              <a:rPr lang="en-US" dirty="0" smtClean="0">
                <a:latin typeface="SutonnyMJ" pitchFamily="2" charset="0"/>
                <a:cs typeface="SutonnyMJ" pitchFamily="2" charset="0"/>
              </a:rPr>
              <a:t>5‡Kvi‡qW                 6.‡jÝ</a:t>
            </a:r>
          </a:p>
          <a:p>
            <a:pPr algn="l"/>
            <a:r>
              <a:rPr lang="en-US" dirty="0" smtClean="0">
                <a:latin typeface="SutonnyMJ" pitchFamily="2" charset="0"/>
                <a:cs typeface="SutonnyMJ" pitchFamily="2" charset="0"/>
              </a:rPr>
              <a:t>7‡iwUbv</a:t>
            </a:r>
          </a:p>
          <a:p>
            <a:pPr algn="l"/>
            <a:endParaRPr lang="en-US" dirty="0" smtClean="0">
              <a:latin typeface="SutonnyMJ" pitchFamily="2" charset="0"/>
              <a:cs typeface="SutonnyMJ" pitchFamily="2" charset="0"/>
            </a:endParaRPr>
          </a:p>
          <a:p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200</Words>
  <Application>Microsoft Office PowerPoint</Application>
  <PresentationFormat>On-screen Show (4:3)</PresentationFormat>
  <Paragraphs>42</Paragraphs>
  <Slides>17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Slide 2</vt:lpstr>
      <vt:lpstr>Slide 3</vt:lpstr>
      <vt:lpstr>Slide 4</vt:lpstr>
      <vt:lpstr>Slide 5</vt:lpstr>
      <vt:lpstr>wkLbdj     </vt:lpstr>
      <vt:lpstr>Slide 7</vt:lpstr>
      <vt:lpstr>Slide 8</vt:lpstr>
      <vt:lpstr>‡Pv‡Li wewfbœ Ask</vt:lpstr>
      <vt:lpstr>AkÖæ Kx</vt:lpstr>
      <vt:lpstr>GKK KvR</vt:lpstr>
      <vt:lpstr>Slide 12</vt:lpstr>
      <vt:lpstr>Kv‡bi wewfbœ Ask</vt:lpstr>
      <vt:lpstr>KvKwjqv Kx</vt:lpstr>
      <vt:lpstr>`wjq  KvR</vt:lpstr>
      <vt:lpstr>evwWi KvR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Hp</cp:lastModifiedBy>
  <cp:revision>43</cp:revision>
  <dcterms:created xsi:type="dcterms:W3CDTF">2019-07-22T14:12:04Z</dcterms:created>
  <dcterms:modified xsi:type="dcterms:W3CDTF">2019-10-29T12:40:01Z</dcterms:modified>
</cp:coreProperties>
</file>