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2"/>
  </p:notesMasterIdLst>
  <p:sldIdLst>
    <p:sldId id="273" r:id="rId2"/>
    <p:sldId id="296" r:id="rId3"/>
    <p:sldId id="298" r:id="rId4"/>
    <p:sldId id="261" r:id="rId5"/>
    <p:sldId id="262" r:id="rId6"/>
    <p:sldId id="264" r:id="rId7"/>
    <p:sldId id="285" r:id="rId8"/>
    <p:sldId id="267" r:id="rId9"/>
    <p:sldId id="300" r:id="rId10"/>
    <p:sldId id="297" r:id="rId11"/>
    <p:sldId id="272" r:id="rId12"/>
    <p:sldId id="299" r:id="rId13"/>
    <p:sldId id="268" r:id="rId14"/>
    <p:sldId id="292" r:id="rId15"/>
    <p:sldId id="294" r:id="rId16"/>
    <p:sldId id="293" r:id="rId17"/>
    <p:sldId id="269" r:id="rId18"/>
    <p:sldId id="270" r:id="rId19"/>
    <p:sldId id="27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9" d="100"/>
          <a:sy n="49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4212E-23EC-4016-88D9-E003242F3EF6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9B9EE-101B-47AF-9FE7-94DAFA78EF75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পুষ্টিকর</a:t>
          </a:r>
          <a:endParaRPr lang="en-US" sz="3200" dirty="0" smtClean="0">
            <a:latin typeface="NikoshBAN" pitchFamily="2" charset="0"/>
            <a:cs typeface="NikoshBAN" pitchFamily="2" charset="0"/>
          </a:endParaRP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খাদ্য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AA2C5C8-1949-4C33-B805-575FC8B151F1}" type="parTrans" cxnId="{D371B834-8CF7-4994-BE48-CEA0265A699C}">
      <dgm:prSet/>
      <dgm:spPr/>
      <dgm:t>
        <a:bodyPr/>
        <a:lstStyle/>
        <a:p>
          <a:endParaRPr lang="en-US"/>
        </a:p>
      </dgm:t>
    </dgm:pt>
    <dgm:pt modelId="{164505E4-635A-4D8A-B0DD-A916E0FE20C6}" type="sibTrans" cxnId="{D371B834-8CF7-4994-BE48-CEA0265A699C}">
      <dgm:prSet/>
      <dgm:spPr/>
      <dgm:t>
        <a:bodyPr/>
        <a:lstStyle/>
        <a:p>
          <a:endParaRPr lang="en-US"/>
        </a:p>
      </dgm:t>
    </dgm:pt>
    <dgm:pt modelId="{092AE4BC-BCA3-4F4F-9DCA-DA9099F7D2B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800" dirty="0" err="1" smtClean="0">
              <a:latin typeface="NikoshBAN" pitchFamily="2" charset="0"/>
              <a:cs typeface="NikoshBAN" pitchFamily="2" charset="0"/>
            </a:rPr>
            <a:t>ডিম</a:t>
          </a:r>
          <a:endParaRPr lang="en-US" sz="800" dirty="0">
            <a:latin typeface="NikoshBAN" pitchFamily="2" charset="0"/>
            <a:cs typeface="NikoshBAN" pitchFamily="2" charset="0"/>
          </a:endParaRPr>
        </a:p>
      </dgm:t>
    </dgm:pt>
    <dgm:pt modelId="{FF635E89-66DB-49BB-A8A7-261155774385}" type="parTrans" cxnId="{D824594C-77E8-44F7-889F-B301B7F65F27}">
      <dgm:prSet/>
      <dgm:spPr/>
      <dgm:t>
        <a:bodyPr/>
        <a:lstStyle/>
        <a:p>
          <a:endParaRPr lang="en-US"/>
        </a:p>
      </dgm:t>
    </dgm:pt>
    <dgm:pt modelId="{145B6057-9EB1-45B7-A38B-08E7D6297847}" type="sibTrans" cxnId="{D824594C-77E8-44F7-889F-B301B7F65F27}">
      <dgm:prSet/>
      <dgm:spPr/>
      <dgm:t>
        <a:bodyPr/>
        <a:lstStyle/>
        <a:p>
          <a:endParaRPr lang="en-US"/>
        </a:p>
      </dgm:t>
    </dgm:pt>
    <dgm:pt modelId="{742D37D1-C9E9-478F-9E60-5CCD22B68BA1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800" dirty="0" err="1" smtClean="0">
              <a:latin typeface="NikoshBAN" pitchFamily="2" charset="0"/>
              <a:cs typeface="NikoshBAN" pitchFamily="2" charset="0"/>
            </a:rPr>
            <a:t>দুধ</a:t>
          </a:r>
          <a:endParaRPr lang="en-US" sz="800" dirty="0">
            <a:latin typeface="NikoshBAN" pitchFamily="2" charset="0"/>
            <a:cs typeface="NikoshBAN" pitchFamily="2" charset="0"/>
          </a:endParaRPr>
        </a:p>
      </dgm:t>
    </dgm:pt>
    <dgm:pt modelId="{7278EB9B-1A1A-4284-89D7-33E47E425714}" type="parTrans" cxnId="{D8714DAF-8E66-4117-8C24-474CE8EB8C24}">
      <dgm:prSet/>
      <dgm:spPr/>
      <dgm:t>
        <a:bodyPr/>
        <a:lstStyle/>
        <a:p>
          <a:endParaRPr lang="en-US"/>
        </a:p>
      </dgm:t>
    </dgm:pt>
    <dgm:pt modelId="{B087ECC2-6096-415A-AF82-F30D88FE5202}" type="sibTrans" cxnId="{D8714DAF-8E66-4117-8C24-474CE8EB8C24}">
      <dgm:prSet/>
      <dgm:spPr/>
      <dgm:t>
        <a:bodyPr/>
        <a:lstStyle/>
        <a:p>
          <a:endParaRPr lang="en-US"/>
        </a:p>
      </dgm:t>
    </dgm:pt>
    <dgm:pt modelId="{13019D61-C50E-4BB8-987D-F1466F08D55D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800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sz="800" dirty="0">
            <a:latin typeface="NikoshBAN" pitchFamily="2" charset="0"/>
            <a:cs typeface="NikoshBAN" pitchFamily="2" charset="0"/>
          </a:endParaRPr>
        </a:p>
      </dgm:t>
    </dgm:pt>
    <dgm:pt modelId="{B50A38DA-EE36-481F-9A2D-DCEE50F84F26}" type="parTrans" cxnId="{71923563-704D-4836-86F7-7F0E5669D25D}">
      <dgm:prSet/>
      <dgm:spPr/>
      <dgm:t>
        <a:bodyPr/>
        <a:lstStyle/>
        <a:p>
          <a:endParaRPr lang="en-US"/>
        </a:p>
      </dgm:t>
    </dgm:pt>
    <dgm:pt modelId="{96E1A84F-B033-4183-8679-7797F24A5270}" type="sibTrans" cxnId="{71923563-704D-4836-86F7-7F0E5669D25D}">
      <dgm:prSet/>
      <dgm:spPr/>
      <dgm:t>
        <a:bodyPr/>
        <a:lstStyle/>
        <a:p>
          <a:endParaRPr lang="en-US"/>
        </a:p>
      </dgm:t>
    </dgm:pt>
    <dgm:pt modelId="{F155CCF6-DBA4-448B-B75C-76678542A077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800" dirty="0" err="1" smtClean="0">
              <a:latin typeface="NikoshBAN" pitchFamily="2" charset="0"/>
              <a:cs typeface="NikoshBAN" pitchFamily="2" charset="0"/>
            </a:rPr>
            <a:t>ষাক্সব্জি</a:t>
          </a:r>
          <a:endParaRPr lang="en-US" sz="800" dirty="0">
            <a:latin typeface="NikoshBAN" pitchFamily="2" charset="0"/>
            <a:cs typeface="NikoshBAN" pitchFamily="2" charset="0"/>
          </a:endParaRPr>
        </a:p>
      </dgm:t>
    </dgm:pt>
    <dgm:pt modelId="{FD622377-A440-45A2-B427-66265DE9A389}" type="parTrans" cxnId="{756DD829-7BAC-45CF-B281-EABAEA32CC5E}">
      <dgm:prSet/>
      <dgm:spPr/>
      <dgm:t>
        <a:bodyPr/>
        <a:lstStyle/>
        <a:p>
          <a:endParaRPr lang="en-US"/>
        </a:p>
      </dgm:t>
    </dgm:pt>
    <dgm:pt modelId="{306025FE-5ED0-4F4D-8858-C605F4A3EF96}" type="sibTrans" cxnId="{756DD829-7BAC-45CF-B281-EABAEA32CC5E}">
      <dgm:prSet/>
      <dgm:spPr/>
      <dgm:t>
        <a:bodyPr/>
        <a:lstStyle/>
        <a:p>
          <a:endParaRPr lang="en-US"/>
        </a:p>
      </dgm:t>
    </dgm:pt>
    <dgm:pt modelId="{E65E6D4E-0EC7-4825-89B7-4FDBC505FAD8}" type="pres">
      <dgm:prSet presAssocID="{1474212E-23EC-4016-88D9-E003242F3E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510357-AEBF-4ACA-A877-3C2C61CB7638}" type="pres">
      <dgm:prSet presAssocID="{F329B9EE-101B-47AF-9FE7-94DAFA78EF75}" presName="centerShape" presStyleLbl="node0" presStyleIdx="0" presStyleCnt="1"/>
      <dgm:spPr/>
      <dgm:t>
        <a:bodyPr/>
        <a:lstStyle/>
        <a:p>
          <a:endParaRPr lang="en-US"/>
        </a:p>
      </dgm:t>
    </dgm:pt>
    <dgm:pt modelId="{DE3D8EE7-6CC6-4919-BDDE-EDEFE2D1E3B2}" type="pres">
      <dgm:prSet presAssocID="{FF635E89-66DB-49BB-A8A7-261155774385}" presName="Name9" presStyleLbl="parChTrans1D2" presStyleIdx="0" presStyleCnt="4"/>
      <dgm:spPr/>
      <dgm:t>
        <a:bodyPr/>
        <a:lstStyle/>
        <a:p>
          <a:endParaRPr lang="en-US"/>
        </a:p>
      </dgm:t>
    </dgm:pt>
    <dgm:pt modelId="{ED65C45A-470E-4171-BD3B-BA6C0B1D0CEB}" type="pres">
      <dgm:prSet presAssocID="{FF635E89-66DB-49BB-A8A7-26115577438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65F37EE-82E4-4576-8F66-65715A2767A2}" type="pres">
      <dgm:prSet presAssocID="{092AE4BC-BCA3-4F4F-9DCA-DA9099F7D2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EBED4-12A6-416D-A362-FB1837014D07}" type="pres">
      <dgm:prSet presAssocID="{7278EB9B-1A1A-4284-89D7-33E47E425714}" presName="Name9" presStyleLbl="parChTrans1D2" presStyleIdx="1" presStyleCnt="4"/>
      <dgm:spPr/>
      <dgm:t>
        <a:bodyPr/>
        <a:lstStyle/>
        <a:p>
          <a:endParaRPr lang="en-US"/>
        </a:p>
      </dgm:t>
    </dgm:pt>
    <dgm:pt modelId="{5A859ADA-C085-41AC-941B-1FC3C20DFC73}" type="pres">
      <dgm:prSet presAssocID="{7278EB9B-1A1A-4284-89D7-33E47E42571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AE64844-BDF4-4FB1-8CF1-07B482F55C02}" type="pres">
      <dgm:prSet presAssocID="{742D37D1-C9E9-478F-9E60-5CCD22B68B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162F5-7037-4C28-80F8-0660E36BAC9B}" type="pres">
      <dgm:prSet presAssocID="{B50A38DA-EE36-481F-9A2D-DCEE50F84F26}" presName="Name9" presStyleLbl="parChTrans1D2" presStyleIdx="2" presStyleCnt="4"/>
      <dgm:spPr/>
      <dgm:t>
        <a:bodyPr/>
        <a:lstStyle/>
        <a:p>
          <a:endParaRPr lang="en-US"/>
        </a:p>
      </dgm:t>
    </dgm:pt>
    <dgm:pt modelId="{935F3A71-CD8C-4820-A519-FA1E9EF41216}" type="pres">
      <dgm:prSet presAssocID="{B50A38DA-EE36-481F-9A2D-DCEE50F84F2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58078FE-5273-4179-B38E-3F2C992DAFE3}" type="pres">
      <dgm:prSet presAssocID="{13019D61-C50E-4BB8-987D-F1466F08D5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66D08-6E47-4B7E-B399-18354480C323}" type="pres">
      <dgm:prSet presAssocID="{FD622377-A440-45A2-B427-66265DE9A389}" presName="Name9" presStyleLbl="parChTrans1D2" presStyleIdx="3" presStyleCnt="4"/>
      <dgm:spPr/>
      <dgm:t>
        <a:bodyPr/>
        <a:lstStyle/>
        <a:p>
          <a:endParaRPr lang="en-US"/>
        </a:p>
      </dgm:t>
    </dgm:pt>
    <dgm:pt modelId="{096EFFBE-CF27-4DD4-9236-39FF2595A161}" type="pres">
      <dgm:prSet presAssocID="{FD622377-A440-45A2-B427-66265DE9A38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14AE6AF-57D6-41DF-9FBF-FCF624ABEAC5}" type="pres">
      <dgm:prSet presAssocID="{F155CCF6-DBA4-448B-B75C-76678542A0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200A70-1D4F-478D-B4A3-44F5C45F8A09}" type="presOf" srcId="{FF635E89-66DB-49BB-A8A7-261155774385}" destId="{ED65C45A-470E-4171-BD3B-BA6C0B1D0CEB}" srcOrd="1" destOrd="0" presId="urn:microsoft.com/office/officeart/2005/8/layout/radial1"/>
    <dgm:cxn modelId="{144221E1-16AF-4F5B-BBBF-09E66095BD5E}" type="presOf" srcId="{FD622377-A440-45A2-B427-66265DE9A389}" destId="{44066D08-6E47-4B7E-B399-18354480C323}" srcOrd="0" destOrd="0" presId="urn:microsoft.com/office/officeart/2005/8/layout/radial1"/>
    <dgm:cxn modelId="{F34DDDC0-BD15-4539-9454-AF7AFFBCB2EB}" type="presOf" srcId="{7278EB9B-1A1A-4284-89D7-33E47E425714}" destId="{5A859ADA-C085-41AC-941B-1FC3C20DFC73}" srcOrd="1" destOrd="0" presId="urn:microsoft.com/office/officeart/2005/8/layout/radial1"/>
    <dgm:cxn modelId="{5724674C-1484-4B37-8974-91A94B75BA2A}" type="presOf" srcId="{13019D61-C50E-4BB8-987D-F1466F08D55D}" destId="{558078FE-5273-4179-B38E-3F2C992DAFE3}" srcOrd="0" destOrd="0" presId="urn:microsoft.com/office/officeart/2005/8/layout/radial1"/>
    <dgm:cxn modelId="{1DDFB9BD-3A05-4491-A5DA-2DA9F5551B53}" type="presOf" srcId="{F329B9EE-101B-47AF-9FE7-94DAFA78EF75}" destId="{E8510357-AEBF-4ACA-A877-3C2C61CB7638}" srcOrd="0" destOrd="0" presId="urn:microsoft.com/office/officeart/2005/8/layout/radial1"/>
    <dgm:cxn modelId="{307AEB72-85B7-496E-A48B-6679188CB9B1}" type="presOf" srcId="{092AE4BC-BCA3-4F4F-9DCA-DA9099F7D2B6}" destId="{065F37EE-82E4-4576-8F66-65715A2767A2}" srcOrd="0" destOrd="0" presId="urn:microsoft.com/office/officeart/2005/8/layout/radial1"/>
    <dgm:cxn modelId="{68DD9729-033C-4826-950F-9ED6FA4E9995}" type="presOf" srcId="{FF635E89-66DB-49BB-A8A7-261155774385}" destId="{DE3D8EE7-6CC6-4919-BDDE-EDEFE2D1E3B2}" srcOrd="0" destOrd="0" presId="urn:microsoft.com/office/officeart/2005/8/layout/radial1"/>
    <dgm:cxn modelId="{756DD829-7BAC-45CF-B281-EABAEA32CC5E}" srcId="{F329B9EE-101B-47AF-9FE7-94DAFA78EF75}" destId="{F155CCF6-DBA4-448B-B75C-76678542A077}" srcOrd="3" destOrd="0" parTransId="{FD622377-A440-45A2-B427-66265DE9A389}" sibTransId="{306025FE-5ED0-4F4D-8858-C605F4A3EF96}"/>
    <dgm:cxn modelId="{A6126284-4575-4467-A4A5-4A79C684E973}" type="presOf" srcId="{7278EB9B-1A1A-4284-89D7-33E47E425714}" destId="{66AEBED4-12A6-416D-A362-FB1837014D07}" srcOrd="0" destOrd="0" presId="urn:microsoft.com/office/officeart/2005/8/layout/radial1"/>
    <dgm:cxn modelId="{59DC115F-2CAD-431E-A467-A497D5471AC5}" type="presOf" srcId="{742D37D1-C9E9-478F-9E60-5CCD22B68BA1}" destId="{2AE64844-BDF4-4FB1-8CF1-07B482F55C02}" srcOrd="0" destOrd="0" presId="urn:microsoft.com/office/officeart/2005/8/layout/radial1"/>
    <dgm:cxn modelId="{A6EE7441-24AA-4FD4-8B8C-87FE58E5A1EE}" type="presOf" srcId="{B50A38DA-EE36-481F-9A2D-DCEE50F84F26}" destId="{E54162F5-7037-4C28-80F8-0660E36BAC9B}" srcOrd="0" destOrd="0" presId="urn:microsoft.com/office/officeart/2005/8/layout/radial1"/>
    <dgm:cxn modelId="{71923563-704D-4836-86F7-7F0E5669D25D}" srcId="{F329B9EE-101B-47AF-9FE7-94DAFA78EF75}" destId="{13019D61-C50E-4BB8-987D-F1466F08D55D}" srcOrd="2" destOrd="0" parTransId="{B50A38DA-EE36-481F-9A2D-DCEE50F84F26}" sibTransId="{96E1A84F-B033-4183-8679-7797F24A5270}"/>
    <dgm:cxn modelId="{FC193AA5-87F6-4D19-83C3-5D8DCA08E300}" type="presOf" srcId="{1474212E-23EC-4016-88D9-E003242F3EF6}" destId="{E65E6D4E-0EC7-4825-89B7-4FDBC505FAD8}" srcOrd="0" destOrd="0" presId="urn:microsoft.com/office/officeart/2005/8/layout/radial1"/>
    <dgm:cxn modelId="{D824594C-77E8-44F7-889F-B301B7F65F27}" srcId="{F329B9EE-101B-47AF-9FE7-94DAFA78EF75}" destId="{092AE4BC-BCA3-4F4F-9DCA-DA9099F7D2B6}" srcOrd="0" destOrd="0" parTransId="{FF635E89-66DB-49BB-A8A7-261155774385}" sibTransId="{145B6057-9EB1-45B7-A38B-08E7D6297847}"/>
    <dgm:cxn modelId="{D8714DAF-8E66-4117-8C24-474CE8EB8C24}" srcId="{F329B9EE-101B-47AF-9FE7-94DAFA78EF75}" destId="{742D37D1-C9E9-478F-9E60-5CCD22B68BA1}" srcOrd="1" destOrd="0" parTransId="{7278EB9B-1A1A-4284-89D7-33E47E425714}" sibTransId="{B087ECC2-6096-415A-AF82-F30D88FE5202}"/>
    <dgm:cxn modelId="{985DEF19-53D4-4A0C-AC9E-BB16BA792276}" type="presOf" srcId="{FD622377-A440-45A2-B427-66265DE9A389}" destId="{096EFFBE-CF27-4DD4-9236-39FF2595A161}" srcOrd="1" destOrd="0" presId="urn:microsoft.com/office/officeart/2005/8/layout/radial1"/>
    <dgm:cxn modelId="{D371B834-8CF7-4994-BE48-CEA0265A699C}" srcId="{1474212E-23EC-4016-88D9-E003242F3EF6}" destId="{F329B9EE-101B-47AF-9FE7-94DAFA78EF75}" srcOrd="0" destOrd="0" parTransId="{7AA2C5C8-1949-4C33-B805-575FC8B151F1}" sibTransId="{164505E4-635A-4D8A-B0DD-A916E0FE20C6}"/>
    <dgm:cxn modelId="{8A602E23-8A6E-4C19-A1D6-3CD4AFF1366F}" type="presOf" srcId="{B50A38DA-EE36-481F-9A2D-DCEE50F84F26}" destId="{935F3A71-CD8C-4820-A519-FA1E9EF41216}" srcOrd="1" destOrd="0" presId="urn:microsoft.com/office/officeart/2005/8/layout/radial1"/>
    <dgm:cxn modelId="{16480DAA-5AC3-478C-9C68-97AF4BD68195}" type="presOf" srcId="{F155CCF6-DBA4-448B-B75C-76678542A077}" destId="{414AE6AF-57D6-41DF-9FBF-FCF624ABEAC5}" srcOrd="0" destOrd="0" presId="urn:microsoft.com/office/officeart/2005/8/layout/radial1"/>
    <dgm:cxn modelId="{033C470D-ADFE-4D80-9897-E3F3F8B73F1A}" type="presParOf" srcId="{E65E6D4E-0EC7-4825-89B7-4FDBC505FAD8}" destId="{E8510357-AEBF-4ACA-A877-3C2C61CB7638}" srcOrd="0" destOrd="0" presId="urn:microsoft.com/office/officeart/2005/8/layout/radial1"/>
    <dgm:cxn modelId="{BACC1A81-56C7-4CAE-B420-5C7FA895A79A}" type="presParOf" srcId="{E65E6D4E-0EC7-4825-89B7-4FDBC505FAD8}" destId="{DE3D8EE7-6CC6-4919-BDDE-EDEFE2D1E3B2}" srcOrd="1" destOrd="0" presId="urn:microsoft.com/office/officeart/2005/8/layout/radial1"/>
    <dgm:cxn modelId="{915536FC-BD47-48B1-A810-5A02D92B5720}" type="presParOf" srcId="{DE3D8EE7-6CC6-4919-BDDE-EDEFE2D1E3B2}" destId="{ED65C45A-470E-4171-BD3B-BA6C0B1D0CEB}" srcOrd="0" destOrd="0" presId="urn:microsoft.com/office/officeart/2005/8/layout/radial1"/>
    <dgm:cxn modelId="{81591D60-8728-43BE-86C1-6E6EB5D2CDB8}" type="presParOf" srcId="{E65E6D4E-0EC7-4825-89B7-4FDBC505FAD8}" destId="{065F37EE-82E4-4576-8F66-65715A2767A2}" srcOrd="2" destOrd="0" presId="urn:microsoft.com/office/officeart/2005/8/layout/radial1"/>
    <dgm:cxn modelId="{0986747C-56FD-44ED-878A-9FE30B3F392C}" type="presParOf" srcId="{E65E6D4E-0EC7-4825-89B7-4FDBC505FAD8}" destId="{66AEBED4-12A6-416D-A362-FB1837014D07}" srcOrd="3" destOrd="0" presId="urn:microsoft.com/office/officeart/2005/8/layout/radial1"/>
    <dgm:cxn modelId="{A9871430-2E41-49E4-83EC-3719D7030E56}" type="presParOf" srcId="{66AEBED4-12A6-416D-A362-FB1837014D07}" destId="{5A859ADA-C085-41AC-941B-1FC3C20DFC73}" srcOrd="0" destOrd="0" presId="urn:microsoft.com/office/officeart/2005/8/layout/radial1"/>
    <dgm:cxn modelId="{C53FD2F8-EAFB-4099-96C3-A35080A5ACF0}" type="presParOf" srcId="{E65E6D4E-0EC7-4825-89B7-4FDBC505FAD8}" destId="{2AE64844-BDF4-4FB1-8CF1-07B482F55C02}" srcOrd="4" destOrd="0" presId="urn:microsoft.com/office/officeart/2005/8/layout/radial1"/>
    <dgm:cxn modelId="{321DAFBE-957F-46A6-BE2D-D2D7A6D81C84}" type="presParOf" srcId="{E65E6D4E-0EC7-4825-89B7-4FDBC505FAD8}" destId="{E54162F5-7037-4C28-80F8-0660E36BAC9B}" srcOrd="5" destOrd="0" presId="urn:microsoft.com/office/officeart/2005/8/layout/radial1"/>
    <dgm:cxn modelId="{71D6268E-3599-4784-9B7E-DE0B21A93C14}" type="presParOf" srcId="{E54162F5-7037-4C28-80F8-0660E36BAC9B}" destId="{935F3A71-CD8C-4820-A519-FA1E9EF41216}" srcOrd="0" destOrd="0" presId="urn:microsoft.com/office/officeart/2005/8/layout/radial1"/>
    <dgm:cxn modelId="{91F6A2A7-84AA-4AED-84C1-2B650388CC3F}" type="presParOf" srcId="{E65E6D4E-0EC7-4825-89B7-4FDBC505FAD8}" destId="{558078FE-5273-4179-B38E-3F2C992DAFE3}" srcOrd="6" destOrd="0" presId="urn:microsoft.com/office/officeart/2005/8/layout/radial1"/>
    <dgm:cxn modelId="{D18D4940-21D6-4A27-87E8-9393C9307D9B}" type="presParOf" srcId="{E65E6D4E-0EC7-4825-89B7-4FDBC505FAD8}" destId="{44066D08-6E47-4B7E-B399-18354480C323}" srcOrd="7" destOrd="0" presId="urn:microsoft.com/office/officeart/2005/8/layout/radial1"/>
    <dgm:cxn modelId="{3715D2E6-4EDA-48DD-9AA9-BFE7DD4A5537}" type="presParOf" srcId="{44066D08-6E47-4B7E-B399-18354480C323}" destId="{096EFFBE-CF27-4DD4-9236-39FF2595A161}" srcOrd="0" destOrd="0" presId="urn:microsoft.com/office/officeart/2005/8/layout/radial1"/>
    <dgm:cxn modelId="{2E293736-277E-436C-83D2-794B30A403B2}" type="presParOf" srcId="{E65E6D4E-0EC7-4825-89B7-4FDBC505FAD8}" destId="{414AE6AF-57D6-41DF-9FBF-FCF624ABEAC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10357-AEBF-4ACA-A877-3C2C61CB7638}">
      <dsp:nvSpPr>
        <dsp:cNvPr id="0" name=""/>
        <dsp:cNvSpPr/>
      </dsp:nvSpPr>
      <dsp:spPr>
        <a:xfrm>
          <a:off x="5116227" y="2287683"/>
          <a:ext cx="1740089" cy="1740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পুষ্টিকর</a:t>
          </a:r>
          <a:endParaRPr lang="en-US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খাদ্য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371057" y="2542513"/>
        <a:ext cx="1230429" cy="1230429"/>
      </dsp:txXfrm>
    </dsp:sp>
    <dsp:sp modelId="{DE3D8EE7-6CC6-4919-BDDE-EDEFE2D1E3B2}">
      <dsp:nvSpPr>
        <dsp:cNvPr id="0" name=""/>
        <dsp:cNvSpPr/>
      </dsp:nvSpPr>
      <dsp:spPr>
        <a:xfrm rot="16200000">
          <a:off x="5723830" y="2012161"/>
          <a:ext cx="524883" cy="26161"/>
        </a:xfrm>
        <a:custGeom>
          <a:avLst/>
          <a:gdLst/>
          <a:ahLst/>
          <a:cxnLst/>
          <a:rect l="0" t="0" r="0" b="0"/>
          <a:pathLst>
            <a:path>
              <a:moveTo>
                <a:pt x="0" y="13080"/>
              </a:moveTo>
              <a:lnTo>
                <a:pt x="524883" y="13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3149" y="2012119"/>
        <a:ext cx="26244" cy="26244"/>
      </dsp:txXfrm>
    </dsp:sp>
    <dsp:sp modelId="{065F37EE-82E4-4576-8F66-65715A2767A2}">
      <dsp:nvSpPr>
        <dsp:cNvPr id="0" name=""/>
        <dsp:cNvSpPr/>
      </dsp:nvSpPr>
      <dsp:spPr>
        <a:xfrm>
          <a:off x="5116227" y="22711"/>
          <a:ext cx="1740089" cy="17400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latin typeface="NikoshBAN" pitchFamily="2" charset="0"/>
              <a:cs typeface="NikoshBAN" pitchFamily="2" charset="0"/>
            </a:rPr>
            <a:t>ডিম</a:t>
          </a:r>
          <a:endParaRPr lang="en-US" sz="800" kern="1200" dirty="0">
            <a:latin typeface="NikoshBAN" pitchFamily="2" charset="0"/>
            <a:cs typeface="NikoshBAN" pitchFamily="2" charset="0"/>
          </a:endParaRPr>
        </a:p>
      </dsp:txBody>
      <dsp:txXfrm>
        <a:off x="5371057" y="277541"/>
        <a:ext cx="1230429" cy="1230429"/>
      </dsp:txXfrm>
    </dsp:sp>
    <dsp:sp modelId="{66AEBED4-12A6-416D-A362-FB1837014D07}">
      <dsp:nvSpPr>
        <dsp:cNvPr id="0" name=""/>
        <dsp:cNvSpPr/>
      </dsp:nvSpPr>
      <dsp:spPr>
        <a:xfrm>
          <a:off x="6856316" y="3144647"/>
          <a:ext cx="524883" cy="26161"/>
        </a:xfrm>
        <a:custGeom>
          <a:avLst/>
          <a:gdLst/>
          <a:ahLst/>
          <a:cxnLst/>
          <a:rect l="0" t="0" r="0" b="0"/>
          <a:pathLst>
            <a:path>
              <a:moveTo>
                <a:pt x="0" y="13080"/>
              </a:moveTo>
              <a:lnTo>
                <a:pt x="524883" y="13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105636" y="3144605"/>
        <a:ext cx="26244" cy="26244"/>
      </dsp:txXfrm>
    </dsp:sp>
    <dsp:sp modelId="{2AE64844-BDF4-4FB1-8CF1-07B482F55C02}">
      <dsp:nvSpPr>
        <dsp:cNvPr id="0" name=""/>
        <dsp:cNvSpPr/>
      </dsp:nvSpPr>
      <dsp:spPr>
        <a:xfrm>
          <a:off x="7381199" y="2287683"/>
          <a:ext cx="1740089" cy="17400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latin typeface="NikoshBAN" pitchFamily="2" charset="0"/>
              <a:cs typeface="NikoshBAN" pitchFamily="2" charset="0"/>
            </a:rPr>
            <a:t>দুধ</a:t>
          </a:r>
          <a:endParaRPr lang="en-US" sz="800" kern="1200" dirty="0">
            <a:latin typeface="NikoshBAN" pitchFamily="2" charset="0"/>
            <a:cs typeface="NikoshBAN" pitchFamily="2" charset="0"/>
          </a:endParaRPr>
        </a:p>
      </dsp:txBody>
      <dsp:txXfrm>
        <a:off x="7636029" y="2542513"/>
        <a:ext cx="1230429" cy="1230429"/>
      </dsp:txXfrm>
    </dsp:sp>
    <dsp:sp modelId="{E54162F5-7037-4C28-80F8-0660E36BAC9B}">
      <dsp:nvSpPr>
        <dsp:cNvPr id="0" name=""/>
        <dsp:cNvSpPr/>
      </dsp:nvSpPr>
      <dsp:spPr>
        <a:xfrm rot="5400000">
          <a:off x="5723830" y="4277133"/>
          <a:ext cx="524883" cy="26161"/>
        </a:xfrm>
        <a:custGeom>
          <a:avLst/>
          <a:gdLst/>
          <a:ahLst/>
          <a:cxnLst/>
          <a:rect l="0" t="0" r="0" b="0"/>
          <a:pathLst>
            <a:path>
              <a:moveTo>
                <a:pt x="0" y="13080"/>
              </a:moveTo>
              <a:lnTo>
                <a:pt x="524883" y="13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3149" y="4277092"/>
        <a:ext cx="26244" cy="26244"/>
      </dsp:txXfrm>
    </dsp:sp>
    <dsp:sp modelId="{558078FE-5273-4179-B38E-3F2C992DAFE3}">
      <dsp:nvSpPr>
        <dsp:cNvPr id="0" name=""/>
        <dsp:cNvSpPr/>
      </dsp:nvSpPr>
      <dsp:spPr>
        <a:xfrm>
          <a:off x="5116227" y="4552655"/>
          <a:ext cx="1740089" cy="174008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sz="800" kern="1200" dirty="0">
            <a:latin typeface="NikoshBAN" pitchFamily="2" charset="0"/>
            <a:cs typeface="NikoshBAN" pitchFamily="2" charset="0"/>
          </a:endParaRPr>
        </a:p>
      </dsp:txBody>
      <dsp:txXfrm>
        <a:off x="5371057" y="4807485"/>
        <a:ext cx="1230429" cy="1230429"/>
      </dsp:txXfrm>
    </dsp:sp>
    <dsp:sp modelId="{44066D08-6E47-4B7E-B399-18354480C323}">
      <dsp:nvSpPr>
        <dsp:cNvPr id="0" name=""/>
        <dsp:cNvSpPr/>
      </dsp:nvSpPr>
      <dsp:spPr>
        <a:xfrm rot="10800000">
          <a:off x="4591344" y="3144647"/>
          <a:ext cx="524883" cy="26161"/>
        </a:xfrm>
        <a:custGeom>
          <a:avLst/>
          <a:gdLst/>
          <a:ahLst/>
          <a:cxnLst/>
          <a:rect l="0" t="0" r="0" b="0"/>
          <a:pathLst>
            <a:path>
              <a:moveTo>
                <a:pt x="0" y="13080"/>
              </a:moveTo>
              <a:lnTo>
                <a:pt x="524883" y="13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40663" y="3144605"/>
        <a:ext cx="26244" cy="26244"/>
      </dsp:txXfrm>
    </dsp:sp>
    <dsp:sp modelId="{414AE6AF-57D6-41DF-9FBF-FCF624ABEAC5}">
      <dsp:nvSpPr>
        <dsp:cNvPr id="0" name=""/>
        <dsp:cNvSpPr/>
      </dsp:nvSpPr>
      <dsp:spPr>
        <a:xfrm>
          <a:off x="2851255" y="2287683"/>
          <a:ext cx="1740089" cy="17400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latin typeface="NikoshBAN" pitchFamily="2" charset="0"/>
              <a:cs typeface="NikoshBAN" pitchFamily="2" charset="0"/>
            </a:rPr>
            <a:t>ষাক্সব্জি</a:t>
          </a:r>
          <a:endParaRPr lang="en-US" sz="800" kern="1200" dirty="0">
            <a:latin typeface="NikoshBAN" pitchFamily="2" charset="0"/>
            <a:cs typeface="NikoshBAN" pitchFamily="2" charset="0"/>
          </a:endParaRPr>
        </a:p>
      </dsp:txBody>
      <dsp:txXfrm>
        <a:off x="3106085" y="2542513"/>
        <a:ext cx="1230429" cy="1230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FB8B-17EE-4CA0-A6D5-CF632175376E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1F4CD-FBD4-4660-A8F7-4EFD226DE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8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1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3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6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45EC-EE35-46E7-8BA0-4E98B16B1824}" type="datetimeFigureOut">
              <a:rPr lang="en-US" smtClean="0"/>
              <a:pPr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22E0-00AF-4B19-BAD6-9AE9C359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6511" y="4751672"/>
            <a:ext cx="6632620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50" y="186922"/>
            <a:ext cx="7664284" cy="41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159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231648"/>
          <a:ext cx="11972544" cy="631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77" y="1310375"/>
            <a:ext cx="1202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1" y="3789784"/>
            <a:ext cx="3413266" cy="2119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2561" y="4653888"/>
            <a:ext cx="492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439947"/>
            <a:ext cx="3474501" cy="21787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0" y="439947"/>
            <a:ext cx="3630142" cy="2178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0" y="3694955"/>
            <a:ext cx="3812149" cy="2076117"/>
          </a:xfrm>
          <a:prstGeom prst="rect">
            <a:avLst/>
          </a:prstGeom>
        </p:spPr>
      </p:pic>
      <p:sp>
        <p:nvSpPr>
          <p:cNvPr id="16" name="Horizontal Scroll 15"/>
          <p:cNvSpPr/>
          <p:nvPr/>
        </p:nvSpPr>
        <p:spPr>
          <a:xfrm>
            <a:off x="4726545" y="2826578"/>
            <a:ext cx="2486259" cy="121382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খাদ্য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5667" y="2618655"/>
            <a:ext cx="180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1860" y="2534190"/>
            <a:ext cx="1815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7017" y="5972278"/>
            <a:ext cx="202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0734" y="5771072"/>
            <a:ext cx="25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nt-Up Arrow 3"/>
          <p:cNvSpPr/>
          <p:nvPr/>
        </p:nvSpPr>
        <p:spPr>
          <a:xfrm rot="16200000">
            <a:off x="4261946" y="1710457"/>
            <a:ext cx="1213108" cy="942435"/>
          </a:xfrm>
          <a:prstGeom prst="bentUpArrow">
            <a:avLst>
              <a:gd name="adj1" fmla="val 17974"/>
              <a:gd name="adj2" fmla="val 25000"/>
              <a:gd name="adj3" fmla="val 2500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rot="5400000">
            <a:off x="6178564" y="4372022"/>
            <a:ext cx="1272143" cy="796345"/>
          </a:xfrm>
          <a:prstGeom prst="bentUpArrow">
            <a:avLst>
              <a:gd name="adj1" fmla="val 23382"/>
              <a:gd name="adj2" fmla="val 25000"/>
              <a:gd name="adj3" fmla="val 2500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/>
          <p:cNvSpPr/>
          <p:nvPr/>
        </p:nvSpPr>
        <p:spPr>
          <a:xfrm>
            <a:off x="6416461" y="1575117"/>
            <a:ext cx="796344" cy="1153616"/>
          </a:xfrm>
          <a:prstGeom prst="bentArrow">
            <a:avLst>
              <a:gd name="adj1" fmla="val 25000"/>
              <a:gd name="adj2" fmla="val 36145"/>
              <a:gd name="adj3" fmla="val 25000"/>
              <a:gd name="adj4" fmla="val 4375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4397286" y="4134118"/>
            <a:ext cx="888241" cy="1272142"/>
          </a:xfrm>
          <a:prstGeom prst="bentArrow">
            <a:avLst>
              <a:gd name="adj1" fmla="val 23550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4" grpId="0" animBg="1"/>
      <p:bldP spid="6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7045" y="481903"/>
            <a:ext cx="591540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482990"/>
              </p:ext>
            </p:extLst>
          </p:nvPr>
        </p:nvGraphicFramePr>
        <p:xfrm>
          <a:off x="3741738" y="3084513"/>
          <a:ext cx="47085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ackager Shell Object" showAsIcon="1" r:id="rId3" imgW="4708080" imgH="686880" progId="Package">
                  <p:embed/>
                </p:oleObj>
              </mc:Choice>
              <mc:Fallback>
                <p:oleObj name="Packager Shell Object" showAsIcon="1" r:id="rId3" imgW="470808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1738" y="3084513"/>
                        <a:ext cx="470852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1091821"/>
            <a:ext cx="106170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জোড়ায় কাজ :  সময় – ১০ মিনিট )  </a:t>
            </a:r>
            <a:endParaRPr lang="bn-BD" sz="2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দ্যের 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খাদ্য কোনগুলো?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6" y="2320506"/>
            <a:ext cx="2860844" cy="2283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33" y="2320506"/>
            <a:ext cx="3012970" cy="2161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9946" y="4662798"/>
            <a:ext cx="310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8623" y="4665106"/>
            <a:ext cx="2614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1" y="73777"/>
            <a:ext cx="2973444" cy="2013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4127" y="726742"/>
            <a:ext cx="2006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49" y="4836169"/>
            <a:ext cx="3327127" cy="1668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5490" y="5442748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Quad Arrow 4"/>
          <p:cNvSpPr/>
          <p:nvPr/>
        </p:nvSpPr>
        <p:spPr>
          <a:xfrm>
            <a:off x="3607665" y="2223231"/>
            <a:ext cx="4761549" cy="2351792"/>
          </a:xfrm>
          <a:prstGeom prst="quad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খাদ্য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4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1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08" y="245101"/>
            <a:ext cx="3658832" cy="2555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6" y="3499468"/>
            <a:ext cx="3358669" cy="2363565"/>
          </a:xfrm>
          <a:prstGeom prst="rect">
            <a:avLst/>
          </a:prstGeom>
        </p:spPr>
      </p:pic>
      <p:pic>
        <p:nvPicPr>
          <p:cNvPr id="9" name="Picture 8" descr="milk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941124" y="3392941"/>
            <a:ext cx="2142087" cy="247009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42293" y="1445238"/>
            <a:ext cx="385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750" y="5924213"/>
            <a:ext cx="341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9525" y="5832254"/>
            <a:ext cx="350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-Right-Up Arrow 10"/>
          <p:cNvSpPr/>
          <p:nvPr/>
        </p:nvSpPr>
        <p:spPr>
          <a:xfrm>
            <a:off x="4208929" y="2800808"/>
            <a:ext cx="3402107" cy="2914197"/>
          </a:xfrm>
          <a:prstGeom prst="leftRigh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0" y="589105"/>
            <a:ext cx="2346892" cy="2027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00" y="277637"/>
            <a:ext cx="2375252" cy="2178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96" y="3690560"/>
            <a:ext cx="2372772" cy="2381066"/>
          </a:xfrm>
          <a:prstGeom prst="rect">
            <a:avLst/>
          </a:prstGeom>
        </p:spPr>
      </p:pic>
      <p:sp>
        <p:nvSpPr>
          <p:cNvPr id="11" name="Vertical Scroll 10"/>
          <p:cNvSpPr/>
          <p:nvPr/>
        </p:nvSpPr>
        <p:spPr>
          <a:xfrm>
            <a:off x="4854388" y="2891117"/>
            <a:ext cx="2393576" cy="18288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337" y="2667118"/>
            <a:ext cx="354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s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883111" y="4198678"/>
            <a:ext cx="2400241" cy="1962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1143" y="2571581"/>
            <a:ext cx="351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960" y="6064009"/>
            <a:ext cx="279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পনির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6311" y="6161447"/>
            <a:ext cx="324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521263" y="1777285"/>
            <a:ext cx="1184856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370568" y="2073505"/>
            <a:ext cx="1483825" cy="69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657601" y="4804011"/>
            <a:ext cx="1105469" cy="423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47965" y="4719923"/>
            <a:ext cx="1458155" cy="1088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8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6" grpId="0"/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46363"/>
            <a:ext cx="980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কাজ, সময় – ১৫ মিনিট)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খাদ্যে 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উপাদান রয়েছে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508" y="1009290"/>
            <a:ext cx="108175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খাদ্য বলতে কী বোঝায় 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পুষ্টিকর খাদ্য কী কী 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উপাদানগুলো বর্ণনা কর 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135" y="5699388"/>
            <a:ext cx="1094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4603" y="558206"/>
            <a:ext cx="29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398902" y="222007"/>
            <a:ext cx="2813313" cy="88346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902" y="4914558"/>
            <a:ext cx="11429932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অপুষ্টিকর খাদ্যের তালিকা তৈরী করে আনবে।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/>
              <a:buChar char="F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58052" y="222007"/>
            <a:ext cx="5562600" cy="4507992"/>
            <a:chOff x="1600200" y="1892808"/>
            <a:chExt cx="5562600" cy="4507992"/>
          </a:xfrm>
        </p:grpSpPr>
        <p:sp>
          <p:nvSpPr>
            <p:cNvPr id="16" name="Rectangle 15"/>
            <p:cNvSpPr/>
            <p:nvPr/>
          </p:nvSpPr>
          <p:spPr>
            <a:xfrm>
              <a:off x="2133600" y="3352800"/>
              <a:ext cx="4648200" cy="24384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9"/>
            <p:cNvGrpSpPr/>
            <p:nvPr/>
          </p:nvGrpSpPr>
          <p:grpSpPr>
            <a:xfrm>
              <a:off x="1600200" y="1892808"/>
              <a:ext cx="5562600" cy="4507992"/>
              <a:chOff x="1600200" y="1892808"/>
              <a:chExt cx="5562600" cy="4507992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1600200" y="1892808"/>
                <a:ext cx="5562600" cy="1524000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3"/>
              <p:cNvSpPr/>
              <p:nvPr/>
            </p:nvSpPr>
            <p:spPr>
              <a:xfrm>
                <a:off x="3920376" y="3868365"/>
                <a:ext cx="1032623" cy="1828800"/>
              </a:xfrm>
              <a:prstGeom prst="rect">
                <a:avLst/>
              </a:prstGeom>
              <a:solidFill>
                <a:srgbClr val="7030A0"/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4"/>
              <p:cNvSpPr/>
              <p:nvPr/>
            </p:nvSpPr>
            <p:spPr>
              <a:xfrm>
                <a:off x="5632449" y="3964019"/>
                <a:ext cx="781326" cy="11392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5"/>
              <p:cNvSpPr/>
              <p:nvPr/>
            </p:nvSpPr>
            <p:spPr>
              <a:xfrm>
                <a:off x="2537923" y="3973645"/>
                <a:ext cx="759877" cy="11296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 Diagonal Corner Rectangle 6"/>
              <p:cNvSpPr/>
              <p:nvPr/>
            </p:nvSpPr>
            <p:spPr>
              <a:xfrm>
                <a:off x="1926336" y="5791200"/>
                <a:ext cx="5023104" cy="609600"/>
              </a:xfrm>
              <a:prstGeom prst="round2DiagRect">
                <a:avLst/>
              </a:prstGeom>
              <a:solidFill>
                <a:schemeClr val="tx1"/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66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286" y="2130756"/>
            <a:ext cx="4863830" cy="3847207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আবু কাইয়ুম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 (ভৌত বিজ্ঞান)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মৌয়াগাছ বালিকা উচ্চ বিদ্যালয়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বদরগঞ্জ, রংপুর।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 নং- ০১৭৩৮-৩৬৬২১২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akkaiyumict@gmail.com</a:t>
            </a:r>
            <a:endParaRPr lang="as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61889" y="2130756"/>
            <a:ext cx="5389123" cy="384720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অষ্টম।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ও পুষ্টি (১৩শ)।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১-৫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২৯/১০/২০১৯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046706" y="-1"/>
            <a:ext cx="3521413" cy="1517515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-1  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3" y="116730"/>
            <a:ext cx="1980164" cy="19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70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3" y="859810"/>
            <a:ext cx="1090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7968" y="5552019"/>
            <a:ext cx="952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সকলকে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large-yellow-sunflower-close-up-animate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76" y="225821"/>
            <a:ext cx="6986016" cy="49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345262"/>
              </p:ext>
            </p:extLst>
          </p:nvPr>
        </p:nvGraphicFramePr>
        <p:xfrm>
          <a:off x="609600" y="3349625"/>
          <a:ext cx="109728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3" imgW="7360200" imgH="686880" progId="Package">
                  <p:embed/>
                </p:oleObj>
              </mc:Choice>
              <mc:Fallback>
                <p:oleObj name="Packager Shell Object" showAsIcon="1" r:id="rId3" imgW="736020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349625"/>
                        <a:ext cx="109728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9741" y="369651"/>
            <a:ext cx="5355029" cy="1023582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321" y="2023352"/>
            <a:ext cx="10196423" cy="4105073"/>
          </a:xfrm>
          <a:solidFill>
            <a:schemeClr val="accent4"/>
          </a:solidFill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n-BD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7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bn-BD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17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BD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17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7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7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n-BD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17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খাদ্যে কী </a:t>
            </a:r>
            <a:r>
              <a:rPr lang="bn-BD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উপাদান </a:t>
            </a:r>
            <a:r>
              <a:rPr lang="bn-BD" sz="17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তা উল্লেখ </a:t>
            </a:r>
            <a:r>
              <a:rPr lang="bn-BD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n-BD" sz="17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উপাদান ব্যাখ্যা করতে পারবে।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bn-BD" sz="1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1" y="3344514"/>
            <a:ext cx="2841138" cy="236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2" y="586063"/>
            <a:ext cx="2841136" cy="2322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63" y="586063"/>
            <a:ext cx="3202900" cy="2149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3189" y="4339988"/>
            <a:ext cx="348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63" y="3344514"/>
            <a:ext cx="3202900" cy="2271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89" y="490145"/>
            <a:ext cx="2707808" cy="2418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89" y="3344514"/>
            <a:ext cx="2707808" cy="22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183" y="1012605"/>
            <a:ext cx="7645939" cy="46294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71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marL="0" indent="0" algn="ctr">
              <a:buNone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9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</a:t>
            </a:r>
            <a:endParaRPr lang="en-US" sz="19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245" y="821141"/>
            <a:ext cx="973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7" y="414069"/>
            <a:ext cx="3734007" cy="2767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3" y="414068"/>
            <a:ext cx="3997675" cy="2767020"/>
          </a:xfrm>
          <a:prstGeom prst="rect">
            <a:avLst/>
          </a:prstGeom>
        </p:spPr>
      </p:pic>
      <p:pic>
        <p:nvPicPr>
          <p:cNvPr id="7" name="Picture 4" descr="high-protein-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9847" y="3372928"/>
            <a:ext cx="4657776" cy="2787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3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77421" y="1335622"/>
            <a:ext cx="103029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 – ০৫ মিনিট)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/>
              <a:t/>
            </a:r>
            <a:br>
              <a:rPr lang="bn-BD" sz="2400" b="1" dirty="0" smtClean="0"/>
            </a:br>
            <a:r>
              <a:rPr lang="bn-BD" sz="2400" dirty="0"/>
              <a:t/>
            </a:r>
            <a:br>
              <a:rPr lang="bn-BD" sz="2400" dirty="0"/>
            </a:br>
            <a:r>
              <a:rPr lang="bn-BD" sz="2400" dirty="0" smtClean="0"/>
              <a:t>            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		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কী?</a:t>
            </a:r>
            <a:b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280169" y="350192"/>
            <a:ext cx="3696511" cy="1128409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উপাদান সমূহ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8017" y="1517511"/>
            <a:ext cx="11147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389104" y="1536965"/>
            <a:ext cx="350196" cy="564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637467" y="1506923"/>
            <a:ext cx="350196" cy="564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961531" y="1517069"/>
            <a:ext cx="350196" cy="564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274596" y="1517511"/>
            <a:ext cx="350196" cy="564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305984" y="1538235"/>
            <a:ext cx="350196" cy="564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1322997" y="1526811"/>
            <a:ext cx="350196" cy="564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9026" y="2240287"/>
            <a:ext cx="1241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শর্করা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6487" y="2334638"/>
            <a:ext cx="141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আমিষ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5287" y="2240287"/>
            <a:ext cx="209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তেল ও চর্বি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8609" y="2297158"/>
            <a:ext cx="163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2334638"/>
            <a:ext cx="192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খনিজ লবণ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85675" y="2240287"/>
            <a:ext cx="94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9" grpId="1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</TotalTime>
  <Words>275</Words>
  <Application>Microsoft Office PowerPoint</Application>
  <PresentationFormat>Custom</PresentationFormat>
  <Paragraphs>88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আজকের ক্লাস শুরু করার আগে চল একটি ভিডিও দেখি</vt:lpstr>
      <vt:lpstr>শিখনফল</vt:lpstr>
      <vt:lpstr>PowerPoint Presentation</vt:lpstr>
      <vt:lpstr>PowerPoint Presentation</vt:lpstr>
      <vt:lpstr>PowerPoint Presentation</vt:lpstr>
      <vt:lpstr> (একক কাজ : সময় – ০৫ মিনিট)                             খাদ্য কী?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Abdul Kaiyum</cp:lastModifiedBy>
  <cp:revision>536</cp:revision>
  <dcterms:created xsi:type="dcterms:W3CDTF">2013-10-01T15:05:57Z</dcterms:created>
  <dcterms:modified xsi:type="dcterms:W3CDTF">2019-10-29T14:53:23Z</dcterms:modified>
</cp:coreProperties>
</file>