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1F1B00-651C-40BF-B802-5A0482856A9D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29A119-0EE6-4E98-BAA7-D4E988AA5B8F}">
      <dgm:prSet/>
      <dgm:spPr/>
      <dgm:t>
        <a:bodyPr/>
        <a:lstStyle/>
        <a:p>
          <a:pPr rtl="0"/>
          <a:r>
            <a:rPr lang="cy-GB" dirty="0" smtClean="0"/>
            <a:t>Ans : a)  The boy lived in a village . </a:t>
          </a:r>
          <a:endParaRPr lang="en-US" dirty="0"/>
        </a:p>
      </dgm:t>
    </dgm:pt>
    <dgm:pt modelId="{1CC33091-83EC-4EC8-85F0-77E206C962A5}" type="parTrans" cxnId="{FCBCF63A-3940-4150-8327-BC90F686418E}">
      <dgm:prSet/>
      <dgm:spPr/>
      <dgm:t>
        <a:bodyPr/>
        <a:lstStyle/>
        <a:p>
          <a:endParaRPr lang="en-US"/>
        </a:p>
      </dgm:t>
    </dgm:pt>
    <dgm:pt modelId="{6D400BE3-6F5C-460A-ACA1-FC974ADD7FE1}" type="sibTrans" cxnId="{FCBCF63A-3940-4150-8327-BC90F686418E}">
      <dgm:prSet/>
      <dgm:spPr/>
      <dgm:t>
        <a:bodyPr/>
        <a:lstStyle/>
        <a:p>
          <a:endParaRPr lang="en-US"/>
        </a:p>
      </dgm:t>
    </dgm:pt>
    <dgm:pt modelId="{84250B03-471C-46C2-A406-201FD58FBBF7}">
      <dgm:prSet/>
      <dgm:spPr/>
      <dgm:t>
        <a:bodyPr/>
        <a:lstStyle/>
        <a:p>
          <a:pPr rtl="0"/>
          <a:r>
            <a:rPr lang="cy-GB" dirty="0" smtClean="0"/>
            <a:t>Ans : b)  He tended the cows by the side of the forest .</a:t>
          </a:r>
          <a:endParaRPr lang="en-US" dirty="0"/>
        </a:p>
      </dgm:t>
    </dgm:pt>
    <dgm:pt modelId="{33B9C7F8-C3E8-40AE-AF77-7F010D238FE3}" type="parTrans" cxnId="{3CE8D99A-5485-47DA-A309-4414C4B8AEC4}">
      <dgm:prSet/>
      <dgm:spPr/>
      <dgm:t>
        <a:bodyPr/>
        <a:lstStyle/>
        <a:p>
          <a:endParaRPr lang="en-US"/>
        </a:p>
      </dgm:t>
    </dgm:pt>
    <dgm:pt modelId="{DEB2F49A-3E6E-48CD-A939-9F5FC1C32A48}" type="sibTrans" cxnId="{3CE8D99A-5485-47DA-A309-4414C4B8AEC4}">
      <dgm:prSet/>
      <dgm:spPr/>
      <dgm:t>
        <a:bodyPr/>
        <a:lstStyle/>
        <a:p>
          <a:endParaRPr lang="en-US"/>
        </a:p>
      </dgm:t>
    </dgm:pt>
    <dgm:pt modelId="{0522BC1C-ABCF-4E93-A204-E6151CBC8295}">
      <dgm:prSet/>
      <dgm:spPr/>
      <dgm:t>
        <a:bodyPr/>
        <a:lstStyle/>
        <a:p>
          <a:pPr rtl="0"/>
          <a:r>
            <a:rPr lang="cy-GB" dirty="0" smtClean="0"/>
            <a:t>Ans:  c)   One day he cired out to make fun .</a:t>
          </a:r>
          <a:endParaRPr lang="en-US" dirty="0"/>
        </a:p>
      </dgm:t>
    </dgm:pt>
    <dgm:pt modelId="{6831544F-FDBC-44B7-A121-E30D056EBA24}" type="parTrans" cxnId="{6A8F481A-E368-4602-89B1-240943018796}">
      <dgm:prSet/>
      <dgm:spPr/>
      <dgm:t>
        <a:bodyPr/>
        <a:lstStyle/>
        <a:p>
          <a:endParaRPr lang="en-US"/>
        </a:p>
      </dgm:t>
    </dgm:pt>
    <dgm:pt modelId="{C3CA34E8-E0B9-4C3B-8DEA-C24D1B32E8A2}" type="sibTrans" cxnId="{6A8F481A-E368-4602-89B1-240943018796}">
      <dgm:prSet/>
      <dgm:spPr/>
      <dgm:t>
        <a:bodyPr/>
        <a:lstStyle/>
        <a:p>
          <a:endParaRPr lang="en-US"/>
        </a:p>
      </dgm:t>
    </dgm:pt>
    <dgm:pt modelId="{00066F37-592B-4109-933B-AE1B9553E7DC}">
      <dgm:prSet/>
      <dgm:spPr/>
      <dgm:t>
        <a:bodyPr/>
        <a:lstStyle/>
        <a:p>
          <a:pPr rtl="0"/>
          <a:r>
            <a:rPr lang="cy-GB" dirty="0" smtClean="0"/>
            <a:t>Ans : d)   Because of the fermer ran to the place to help him .  </a:t>
          </a:r>
          <a:endParaRPr lang="en-US" dirty="0"/>
        </a:p>
      </dgm:t>
    </dgm:pt>
    <dgm:pt modelId="{AF7A5F71-340A-4877-B7BA-2233B9E1F3BB}" type="parTrans" cxnId="{1441C3D0-436D-40DE-8A23-0C79EC483413}">
      <dgm:prSet/>
      <dgm:spPr/>
      <dgm:t>
        <a:bodyPr/>
        <a:lstStyle/>
        <a:p>
          <a:endParaRPr lang="en-US"/>
        </a:p>
      </dgm:t>
    </dgm:pt>
    <dgm:pt modelId="{1703AF21-AC73-46D0-BA36-0C5DDCB9F685}" type="sibTrans" cxnId="{1441C3D0-436D-40DE-8A23-0C79EC483413}">
      <dgm:prSet/>
      <dgm:spPr/>
      <dgm:t>
        <a:bodyPr/>
        <a:lstStyle/>
        <a:p>
          <a:endParaRPr lang="en-US"/>
        </a:p>
      </dgm:t>
    </dgm:pt>
    <dgm:pt modelId="{7E85F2DF-3817-4F99-9B12-5B9B1C17BCEB}">
      <dgm:prSet/>
      <dgm:spPr/>
      <dgm:t>
        <a:bodyPr/>
        <a:lstStyle/>
        <a:p>
          <a:pPr rtl="0"/>
          <a:r>
            <a:rPr lang="cy-GB" dirty="0" smtClean="0"/>
            <a:t>Ans : e)    Because of the cowboy alwayes make a fun and telling a lies so the fermer become annoyed with the boy .</a:t>
          </a:r>
          <a:endParaRPr lang="en-US" dirty="0"/>
        </a:p>
      </dgm:t>
    </dgm:pt>
    <dgm:pt modelId="{C1944D4D-D077-4B16-8F61-194245B7F738}" type="parTrans" cxnId="{8693496C-366C-4527-BEF3-B0E6E4318C57}">
      <dgm:prSet/>
      <dgm:spPr/>
      <dgm:t>
        <a:bodyPr/>
        <a:lstStyle/>
        <a:p>
          <a:endParaRPr lang="en-US"/>
        </a:p>
      </dgm:t>
    </dgm:pt>
    <dgm:pt modelId="{C8236E6A-4C88-4F37-B8F6-10956F7D4D2B}" type="sibTrans" cxnId="{8693496C-366C-4527-BEF3-B0E6E4318C57}">
      <dgm:prSet/>
      <dgm:spPr/>
      <dgm:t>
        <a:bodyPr/>
        <a:lstStyle/>
        <a:p>
          <a:endParaRPr lang="en-US"/>
        </a:p>
      </dgm:t>
    </dgm:pt>
    <dgm:pt modelId="{B5395F26-F06C-4019-939A-70962776A3E1}" type="pres">
      <dgm:prSet presAssocID="{A41F1B00-651C-40BF-B802-5A0482856A9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7E91995-5E4E-4829-9B7F-6826FE2BF08E}" type="pres">
      <dgm:prSet presAssocID="{0C29A119-0EE6-4E98-BAA7-D4E988AA5B8F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9E84B1-F780-4DEE-91C2-FAAAB7F5CE9A}" type="pres">
      <dgm:prSet presAssocID="{6D400BE3-6F5C-460A-ACA1-FC974ADD7FE1}" presName="spacer" presStyleCnt="0"/>
      <dgm:spPr/>
    </dgm:pt>
    <dgm:pt modelId="{1D783604-6BB9-42F5-8265-4C70E4529D47}" type="pres">
      <dgm:prSet presAssocID="{84250B03-471C-46C2-A406-201FD58FBBF7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927B92-1847-4D61-A539-C7F75C850A68}" type="pres">
      <dgm:prSet presAssocID="{DEB2F49A-3E6E-48CD-A939-9F5FC1C32A48}" presName="spacer" presStyleCnt="0"/>
      <dgm:spPr/>
    </dgm:pt>
    <dgm:pt modelId="{C15D6A50-5A4D-4BF6-BDE8-3D8C2592B792}" type="pres">
      <dgm:prSet presAssocID="{0522BC1C-ABCF-4E93-A204-E6151CBC8295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EB7413-8E9D-4356-97B7-56A66FE37169}" type="pres">
      <dgm:prSet presAssocID="{C3CA34E8-E0B9-4C3B-8DEA-C24D1B32E8A2}" presName="spacer" presStyleCnt="0"/>
      <dgm:spPr/>
    </dgm:pt>
    <dgm:pt modelId="{08B14815-4442-4B07-AAD9-EB321CDD528B}" type="pres">
      <dgm:prSet presAssocID="{00066F37-592B-4109-933B-AE1B9553E7DC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B9C506-4315-4AF9-8DDA-3E5B41C27808}" type="pres">
      <dgm:prSet presAssocID="{1703AF21-AC73-46D0-BA36-0C5DDCB9F685}" presName="spacer" presStyleCnt="0"/>
      <dgm:spPr/>
    </dgm:pt>
    <dgm:pt modelId="{9780CD4E-A340-4601-9EE9-A69153A41AC6}" type="pres">
      <dgm:prSet presAssocID="{7E85F2DF-3817-4F99-9B12-5B9B1C17BCEB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BCF63A-3940-4150-8327-BC90F686418E}" srcId="{A41F1B00-651C-40BF-B802-5A0482856A9D}" destId="{0C29A119-0EE6-4E98-BAA7-D4E988AA5B8F}" srcOrd="0" destOrd="0" parTransId="{1CC33091-83EC-4EC8-85F0-77E206C962A5}" sibTransId="{6D400BE3-6F5C-460A-ACA1-FC974ADD7FE1}"/>
    <dgm:cxn modelId="{8693496C-366C-4527-BEF3-B0E6E4318C57}" srcId="{A41F1B00-651C-40BF-B802-5A0482856A9D}" destId="{7E85F2DF-3817-4F99-9B12-5B9B1C17BCEB}" srcOrd="4" destOrd="0" parTransId="{C1944D4D-D077-4B16-8F61-194245B7F738}" sibTransId="{C8236E6A-4C88-4F37-B8F6-10956F7D4D2B}"/>
    <dgm:cxn modelId="{5A68892A-14D2-4D0A-BC8B-350885207F67}" type="presOf" srcId="{0C29A119-0EE6-4E98-BAA7-D4E988AA5B8F}" destId="{D7E91995-5E4E-4829-9B7F-6826FE2BF08E}" srcOrd="0" destOrd="0" presId="urn:microsoft.com/office/officeart/2005/8/layout/vList2"/>
    <dgm:cxn modelId="{5432141E-B210-4BCB-BF4F-DCB3A5F06EB3}" type="presOf" srcId="{00066F37-592B-4109-933B-AE1B9553E7DC}" destId="{08B14815-4442-4B07-AAD9-EB321CDD528B}" srcOrd="0" destOrd="0" presId="urn:microsoft.com/office/officeart/2005/8/layout/vList2"/>
    <dgm:cxn modelId="{6E59B9D2-AEE0-454E-98E4-A32B8DF253C8}" type="presOf" srcId="{7E85F2DF-3817-4F99-9B12-5B9B1C17BCEB}" destId="{9780CD4E-A340-4601-9EE9-A69153A41AC6}" srcOrd="0" destOrd="0" presId="urn:microsoft.com/office/officeart/2005/8/layout/vList2"/>
    <dgm:cxn modelId="{3CE8D99A-5485-47DA-A309-4414C4B8AEC4}" srcId="{A41F1B00-651C-40BF-B802-5A0482856A9D}" destId="{84250B03-471C-46C2-A406-201FD58FBBF7}" srcOrd="1" destOrd="0" parTransId="{33B9C7F8-C3E8-40AE-AF77-7F010D238FE3}" sibTransId="{DEB2F49A-3E6E-48CD-A939-9F5FC1C32A48}"/>
    <dgm:cxn modelId="{1441C3D0-436D-40DE-8A23-0C79EC483413}" srcId="{A41F1B00-651C-40BF-B802-5A0482856A9D}" destId="{00066F37-592B-4109-933B-AE1B9553E7DC}" srcOrd="3" destOrd="0" parTransId="{AF7A5F71-340A-4877-B7BA-2233B9E1F3BB}" sibTransId="{1703AF21-AC73-46D0-BA36-0C5DDCB9F685}"/>
    <dgm:cxn modelId="{86AA4EF0-19F0-43B3-A1E9-B7E6A1666238}" type="presOf" srcId="{A41F1B00-651C-40BF-B802-5A0482856A9D}" destId="{B5395F26-F06C-4019-939A-70962776A3E1}" srcOrd="0" destOrd="0" presId="urn:microsoft.com/office/officeart/2005/8/layout/vList2"/>
    <dgm:cxn modelId="{F1FD0D04-65CF-4B53-9E8F-EC40A0D64BFE}" type="presOf" srcId="{0522BC1C-ABCF-4E93-A204-E6151CBC8295}" destId="{C15D6A50-5A4D-4BF6-BDE8-3D8C2592B792}" srcOrd="0" destOrd="0" presId="urn:microsoft.com/office/officeart/2005/8/layout/vList2"/>
    <dgm:cxn modelId="{6A8F481A-E368-4602-89B1-240943018796}" srcId="{A41F1B00-651C-40BF-B802-5A0482856A9D}" destId="{0522BC1C-ABCF-4E93-A204-E6151CBC8295}" srcOrd="2" destOrd="0" parTransId="{6831544F-FDBC-44B7-A121-E30D056EBA24}" sibTransId="{C3CA34E8-E0B9-4C3B-8DEA-C24D1B32E8A2}"/>
    <dgm:cxn modelId="{0614462C-0DB9-43CA-B5FD-F458B6712118}" type="presOf" srcId="{84250B03-471C-46C2-A406-201FD58FBBF7}" destId="{1D783604-6BB9-42F5-8265-4C70E4529D47}" srcOrd="0" destOrd="0" presId="urn:microsoft.com/office/officeart/2005/8/layout/vList2"/>
    <dgm:cxn modelId="{E2C42765-2DFB-4413-9B9D-C6F1E7B0AAA4}" type="presParOf" srcId="{B5395F26-F06C-4019-939A-70962776A3E1}" destId="{D7E91995-5E4E-4829-9B7F-6826FE2BF08E}" srcOrd="0" destOrd="0" presId="urn:microsoft.com/office/officeart/2005/8/layout/vList2"/>
    <dgm:cxn modelId="{DCA5938F-CD65-4B78-8EF8-9F78A0E45DE4}" type="presParOf" srcId="{B5395F26-F06C-4019-939A-70962776A3E1}" destId="{4C9E84B1-F780-4DEE-91C2-FAAAB7F5CE9A}" srcOrd="1" destOrd="0" presId="urn:microsoft.com/office/officeart/2005/8/layout/vList2"/>
    <dgm:cxn modelId="{DD419EAD-C077-4C23-ABA3-F4BA4AC582C2}" type="presParOf" srcId="{B5395F26-F06C-4019-939A-70962776A3E1}" destId="{1D783604-6BB9-42F5-8265-4C70E4529D47}" srcOrd="2" destOrd="0" presId="urn:microsoft.com/office/officeart/2005/8/layout/vList2"/>
    <dgm:cxn modelId="{96165E75-C420-4045-86E0-EC22EB982386}" type="presParOf" srcId="{B5395F26-F06C-4019-939A-70962776A3E1}" destId="{12927B92-1847-4D61-A539-C7F75C850A68}" srcOrd="3" destOrd="0" presId="urn:microsoft.com/office/officeart/2005/8/layout/vList2"/>
    <dgm:cxn modelId="{C48C895D-7857-4AC3-82C1-5974470EA619}" type="presParOf" srcId="{B5395F26-F06C-4019-939A-70962776A3E1}" destId="{C15D6A50-5A4D-4BF6-BDE8-3D8C2592B792}" srcOrd="4" destOrd="0" presId="urn:microsoft.com/office/officeart/2005/8/layout/vList2"/>
    <dgm:cxn modelId="{77A8C960-B5EA-460A-A594-61C2D9B606FD}" type="presParOf" srcId="{B5395F26-F06C-4019-939A-70962776A3E1}" destId="{98EB7413-8E9D-4356-97B7-56A66FE37169}" srcOrd="5" destOrd="0" presId="urn:microsoft.com/office/officeart/2005/8/layout/vList2"/>
    <dgm:cxn modelId="{090FA3ED-8552-4777-B55E-52B8B23F6EA3}" type="presParOf" srcId="{B5395F26-F06C-4019-939A-70962776A3E1}" destId="{08B14815-4442-4B07-AAD9-EB321CDD528B}" srcOrd="6" destOrd="0" presId="urn:microsoft.com/office/officeart/2005/8/layout/vList2"/>
    <dgm:cxn modelId="{B14E8F1A-5445-49E0-8159-D3B1BAC4EA79}" type="presParOf" srcId="{B5395F26-F06C-4019-939A-70962776A3E1}" destId="{11B9C506-4315-4AF9-8DDA-3E5B41C27808}" srcOrd="7" destOrd="0" presId="urn:microsoft.com/office/officeart/2005/8/layout/vList2"/>
    <dgm:cxn modelId="{8040323F-F71B-457A-9F07-431A731D3F54}" type="presParOf" srcId="{B5395F26-F06C-4019-939A-70962776A3E1}" destId="{9780CD4E-A340-4601-9EE9-A69153A41AC6}" srcOrd="8" destOrd="0" presId="urn:microsoft.com/office/officeart/2005/8/layout/v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1BB275-B184-4E76-92D8-741AADABEC48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B423D84-EA10-4460-94D5-68045929AA7D}">
      <dgm:prSet/>
      <dgm:spPr/>
      <dgm:t>
        <a:bodyPr/>
        <a:lstStyle/>
        <a:p>
          <a:pPr rtl="0"/>
          <a:r>
            <a:rPr lang="cy-GB" dirty="0" smtClean="0"/>
            <a:t>Thank You All of the Student </a:t>
          </a:r>
          <a:endParaRPr lang="en-US" dirty="0"/>
        </a:p>
      </dgm:t>
    </dgm:pt>
    <dgm:pt modelId="{17C9C816-C9F7-4BBB-8AA7-5F52B8C1AF0F}" type="parTrans" cxnId="{95BAC400-B513-4CAB-B9B2-B2FA9139A48C}">
      <dgm:prSet/>
      <dgm:spPr/>
      <dgm:t>
        <a:bodyPr/>
        <a:lstStyle/>
        <a:p>
          <a:endParaRPr lang="en-US"/>
        </a:p>
      </dgm:t>
    </dgm:pt>
    <dgm:pt modelId="{68C342CC-8400-45FA-B890-1DB02A1B20A8}" type="sibTrans" cxnId="{95BAC400-B513-4CAB-B9B2-B2FA9139A48C}">
      <dgm:prSet/>
      <dgm:spPr/>
      <dgm:t>
        <a:bodyPr/>
        <a:lstStyle/>
        <a:p>
          <a:endParaRPr lang="en-US"/>
        </a:p>
      </dgm:t>
    </dgm:pt>
    <dgm:pt modelId="{7FDDB8AB-A4E7-47BA-8FC3-3CF10D893E1A}" type="pres">
      <dgm:prSet presAssocID="{C31BB275-B184-4E76-92D8-741AADABEC4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AD3D7D-A778-4205-A629-90F78DD43E24}" type="pres">
      <dgm:prSet presAssocID="{C31BB275-B184-4E76-92D8-741AADABEC48}" presName="fgShape" presStyleLbl="fgShp" presStyleIdx="0" presStyleCnt="1"/>
      <dgm:spPr/>
    </dgm:pt>
    <dgm:pt modelId="{8AD8FDB7-3DA9-4238-9491-F4B1737CB7C9}" type="pres">
      <dgm:prSet presAssocID="{C31BB275-B184-4E76-92D8-741AADABEC48}" presName="linComp" presStyleCnt="0"/>
      <dgm:spPr/>
    </dgm:pt>
    <dgm:pt modelId="{3B3B6625-B0BD-4AF5-A56B-5838180E2E04}" type="pres">
      <dgm:prSet presAssocID="{DB423D84-EA10-4460-94D5-68045929AA7D}" presName="compNode" presStyleCnt="0"/>
      <dgm:spPr/>
    </dgm:pt>
    <dgm:pt modelId="{ED2841F4-6306-4878-B133-EDDFF0F17D1B}" type="pres">
      <dgm:prSet presAssocID="{DB423D84-EA10-4460-94D5-68045929AA7D}" presName="bkgdShape" presStyleLbl="node1" presStyleIdx="0" presStyleCnt="1"/>
      <dgm:spPr/>
      <dgm:t>
        <a:bodyPr/>
        <a:lstStyle/>
        <a:p>
          <a:endParaRPr lang="en-US"/>
        </a:p>
      </dgm:t>
    </dgm:pt>
    <dgm:pt modelId="{FB9E2979-8F65-4BA6-B2A8-F699F10AE7BA}" type="pres">
      <dgm:prSet presAssocID="{DB423D84-EA10-4460-94D5-68045929AA7D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DB2C00-427A-4EE7-A76E-A02549FE40A6}" type="pres">
      <dgm:prSet presAssocID="{DB423D84-EA10-4460-94D5-68045929AA7D}" presName="invisiNode" presStyleLbl="node1" presStyleIdx="0" presStyleCnt="1"/>
      <dgm:spPr/>
    </dgm:pt>
    <dgm:pt modelId="{99C42370-1F0F-4210-BC93-01EC80990B9C}" type="pres">
      <dgm:prSet presAssocID="{DB423D84-EA10-4460-94D5-68045929AA7D}" presName="imagNode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DF9DBB20-72E1-46CF-9052-274C3F89B166}" type="presOf" srcId="{DB423D84-EA10-4460-94D5-68045929AA7D}" destId="{FB9E2979-8F65-4BA6-B2A8-F699F10AE7BA}" srcOrd="1" destOrd="0" presId="urn:microsoft.com/office/officeart/2005/8/layout/hList7"/>
    <dgm:cxn modelId="{885D3D30-A2FA-482D-8C57-3656E46FC464}" type="presOf" srcId="{C31BB275-B184-4E76-92D8-741AADABEC48}" destId="{7FDDB8AB-A4E7-47BA-8FC3-3CF10D893E1A}" srcOrd="0" destOrd="0" presId="urn:microsoft.com/office/officeart/2005/8/layout/hList7"/>
    <dgm:cxn modelId="{95BAC400-B513-4CAB-B9B2-B2FA9139A48C}" srcId="{C31BB275-B184-4E76-92D8-741AADABEC48}" destId="{DB423D84-EA10-4460-94D5-68045929AA7D}" srcOrd="0" destOrd="0" parTransId="{17C9C816-C9F7-4BBB-8AA7-5F52B8C1AF0F}" sibTransId="{68C342CC-8400-45FA-B890-1DB02A1B20A8}"/>
    <dgm:cxn modelId="{8A10D270-FE2D-4A4C-B21D-020A46C76A21}" type="presOf" srcId="{DB423D84-EA10-4460-94D5-68045929AA7D}" destId="{ED2841F4-6306-4878-B133-EDDFF0F17D1B}" srcOrd="0" destOrd="0" presId="urn:microsoft.com/office/officeart/2005/8/layout/hList7"/>
    <dgm:cxn modelId="{8D4382BC-BD0B-4C8B-8013-218FBA7C2A32}" type="presParOf" srcId="{7FDDB8AB-A4E7-47BA-8FC3-3CF10D893E1A}" destId="{43AD3D7D-A778-4205-A629-90F78DD43E24}" srcOrd="0" destOrd="0" presId="urn:microsoft.com/office/officeart/2005/8/layout/hList7"/>
    <dgm:cxn modelId="{D5209845-A25E-47FA-95AD-D8CE1D9F002E}" type="presParOf" srcId="{7FDDB8AB-A4E7-47BA-8FC3-3CF10D893E1A}" destId="{8AD8FDB7-3DA9-4238-9491-F4B1737CB7C9}" srcOrd="1" destOrd="0" presId="urn:microsoft.com/office/officeart/2005/8/layout/hList7"/>
    <dgm:cxn modelId="{19AFF58D-1EBD-428B-B451-CCC2E962D028}" type="presParOf" srcId="{8AD8FDB7-3DA9-4238-9491-F4B1737CB7C9}" destId="{3B3B6625-B0BD-4AF5-A56B-5838180E2E04}" srcOrd="0" destOrd="0" presId="urn:microsoft.com/office/officeart/2005/8/layout/hList7"/>
    <dgm:cxn modelId="{1600395B-94ED-4DE7-81E6-60AAD6557856}" type="presParOf" srcId="{3B3B6625-B0BD-4AF5-A56B-5838180E2E04}" destId="{ED2841F4-6306-4878-B133-EDDFF0F17D1B}" srcOrd="0" destOrd="0" presId="urn:microsoft.com/office/officeart/2005/8/layout/hList7"/>
    <dgm:cxn modelId="{FCAA4672-8779-4A0D-82B0-1DD4D5651876}" type="presParOf" srcId="{3B3B6625-B0BD-4AF5-A56B-5838180E2E04}" destId="{FB9E2979-8F65-4BA6-B2A8-F699F10AE7BA}" srcOrd="1" destOrd="0" presId="urn:microsoft.com/office/officeart/2005/8/layout/hList7"/>
    <dgm:cxn modelId="{5D931A03-DE2D-4DFF-8B31-5D30562E7560}" type="presParOf" srcId="{3B3B6625-B0BD-4AF5-A56B-5838180E2E04}" destId="{CBDB2C00-427A-4EE7-A76E-A02549FE40A6}" srcOrd="2" destOrd="0" presId="urn:microsoft.com/office/officeart/2005/8/layout/hList7"/>
    <dgm:cxn modelId="{05873CB6-5D99-4345-9279-9544F082BFF2}" type="presParOf" srcId="{3B3B6625-B0BD-4AF5-A56B-5838180E2E04}" destId="{99C42370-1F0F-4210-BC93-01EC80990B9C}" srcOrd="3" destOrd="0" presId="urn:microsoft.com/office/officeart/2005/8/layout/hList7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5A01FA-00CA-41E7-8C45-99B24C6AD859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CA242-E2BC-4163-8732-76B3472AC72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CA242-E2BC-4163-8732-76B3472AC72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F86A2-4F6D-48A5-9CA1-E4DF857151D6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ED8B-8401-4E35-8ED6-2188DBD676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F86A2-4F6D-48A5-9CA1-E4DF857151D6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ED8B-8401-4E35-8ED6-2188DBD676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F86A2-4F6D-48A5-9CA1-E4DF857151D6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ED8B-8401-4E35-8ED6-2188DBD676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F86A2-4F6D-48A5-9CA1-E4DF857151D6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ED8B-8401-4E35-8ED6-2188DBD676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F86A2-4F6D-48A5-9CA1-E4DF857151D6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ED8B-8401-4E35-8ED6-2188DBD676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F86A2-4F6D-48A5-9CA1-E4DF857151D6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ED8B-8401-4E35-8ED6-2188DBD676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F86A2-4F6D-48A5-9CA1-E4DF857151D6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ED8B-8401-4E35-8ED6-2188DBD676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F86A2-4F6D-48A5-9CA1-E4DF857151D6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ED8B-8401-4E35-8ED6-2188DBD676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F86A2-4F6D-48A5-9CA1-E4DF857151D6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F93ED8B-8401-4E35-8ED6-2188DBD676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F86A2-4F6D-48A5-9CA1-E4DF857151D6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ED8B-8401-4E35-8ED6-2188DBD676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F86A2-4F6D-48A5-9CA1-E4DF857151D6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ED8B-8401-4E35-8ED6-2188DBD676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DAF86A2-4F6D-48A5-9CA1-E4DF857151D6}" type="datetimeFigureOut">
              <a:rPr lang="en-US" smtClean="0"/>
              <a:pPr/>
              <a:t>4/15/2019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F93ED8B-8401-4E35-8ED6-2188DBD6768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533401"/>
            <a:ext cx="7924800" cy="1142999"/>
          </a:xfrm>
        </p:spPr>
        <p:txBody>
          <a:bodyPr>
            <a:noAutofit/>
          </a:bodyPr>
          <a:lstStyle/>
          <a:p>
            <a:pPr algn="ctr"/>
            <a:r>
              <a:rPr lang="en-US" sz="4400" dirty="0" err="1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mevB‡K</a:t>
            </a:r>
            <a:r>
              <a:rPr lang="en-US" sz="4400" dirty="0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  ‰</a:t>
            </a:r>
            <a:r>
              <a:rPr lang="en-US" sz="4400" dirty="0" err="1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ekv‡Li</a:t>
            </a:r>
            <a:r>
              <a:rPr lang="en-US" sz="4400" dirty="0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 Z³ †</a:t>
            </a:r>
            <a:r>
              <a:rPr lang="en-US" sz="4400" dirty="0" err="1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iv‡ai</a:t>
            </a:r>
            <a:r>
              <a:rPr lang="en-US" sz="4400" dirty="0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wn‡gj</a:t>
            </a:r>
            <a:r>
              <a:rPr lang="en-US" sz="4400" dirty="0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evZv‡mi</a:t>
            </a:r>
            <a:r>
              <a:rPr lang="en-US" sz="4400" dirty="0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 i³ </a:t>
            </a:r>
            <a:r>
              <a:rPr lang="en-US" sz="4400" dirty="0" err="1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jvj</a:t>
            </a:r>
            <a:r>
              <a:rPr lang="en-US" sz="4400" dirty="0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Mvjv‡ci</a:t>
            </a:r>
            <a:r>
              <a:rPr lang="en-US" sz="4400" dirty="0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  </a:t>
            </a:r>
            <a:r>
              <a:rPr lang="en-US" sz="4400" dirty="0" err="1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dz‡ji</a:t>
            </a:r>
            <a:r>
              <a:rPr lang="en-US" sz="4400" dirty="0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ï‡f</a:t>
            </a:r>
            <a:r>
              <a:rPr lang="en-US" sz="4400" dirty="0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‡”</a:t>
            </a:r>
            <a:r>
              <a:rPr lang="en-US" sz="4400" dirty="0" err="1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Qv</a:t>
            </a:r>
            <a:r>
              <a:rPr lang="en-US" sz="4400" dirty="0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4400" dirty="0">
              <a:solidFill>
                <a:srgbClr val="FFC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676400"/>
            <a:ext cx="7848600" cy="495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Public\Pictures\Sample Pictures\Chrysanthemu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676400"/>
            <a:ext cx="7924800" cy="472440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/>
            <a:r>
              <a:rPr lang="en-US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              </a:t>
            </a:r>
            <a:r>
              <a:rPr lang="en-US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wkÿK</a:t>
            </a:r>
            <a:r>
              <a:rPr lang="en-US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cwiwPwZ</a:t>
            </a:r>
            <a:endParaRPr lang="en-US" dirty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8912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US" dirty="0" smtClean="0">
              <a:solidFill>
                <a:schemeClr val="tx2"/>
              </a:solidFill>
              <a:latin typeface="SutonnyMJ" pitchFamily="2" charset="0"/>
              <a:cs typeface="SutonnyMJ" pitchFamily="2" charset="0"/>
            </a:endParaRPr>
          </a:p>
          <a:p>
            <a:pPr algn="ctr">
              <a:buNone/>
            </a:pPr>
            <a:r>
              <a:rPr lang="en-US" sz="48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48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gvt</a:t>
            </a:r>
            <a:r>
              <a:rPr lang="en-US" sz="48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Avey</a:t>
            </a:r>
            <a:r>
              <a:rPr lang="en-US" sz="48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AvZvnvi</a:t>
            </a:r>
            <a:r>
              <a:rPr lang="en-US" sz="48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>
              <a:buNone/>
            </a:pPr>
            <a:r>
              <a:rPr lang="en-US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mnKvwi</a:t>
            </a:r>
            <a:r>
              <a:rPr lang="en-US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wkÿK</a:t>
            </a:r>
            <a:r>
              <a:rPr lang="en-US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>
              <a:buNone/>
            </a:pPr>
            <a:r>
              <a:rPr lang="en-US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wgR©vcyi</a:t>
            </a:r>
            <a:r>
              <a:rPr lang="en-US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miKvwi</a:t>
            </a:r>
            <a:r>
              <a:rPr lang="en-US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cÖv_wgK</a:t>
            </a:r>
            <a:r>
              <a:rPr lang="en-US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we`¨vjq</a:t>
            </a:r>
            <a:r>
              <a:rPr lang="en-US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>
              <a:buNone/>
            </a:pPr>
            <a:r>
              <a:rPr lang="en-US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`</a:t>
            </a:r>
            <a:r>
              <a:rPr lang="en-US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wÿY</a:t>
            </a:r>
            <a:r>
              <a:rPr lang="en-US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Sjg</a:t>
            </a:r>
            <a:r>
              <a:rPr lang="en-US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, </a:t>
            </a:r>
            <a:r>
              <a:rPr lang="en-US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g‡bvniMÄ</a:t>
            </a:r>
            <a:r>
              <a:rPr lang="en-US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algn="ctr">
              <a:buNone/>
            </a:pPr>
            <a:r>
              <a:rPr lang="en-US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Kzwgjøv</a:t>
            </a:r>
            <a:r>
              <a:rPr lang="en-US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| </a:t>
            </a:r>
          </a:p>
          <a:p>
            <a:pPr algn="ctr">
              <a:buNone/>
            </a:pPr>
            <a:endParaRPr lang="en-US" dirty="0" smtClean="0">
              <a:solidFill>
                <a:schemeClr val="tx2"/>
              </a:solidFill>
              <a:latin typeface="SutonnyMJ" pitchFamily="2" charset="0"/>
              <a:cs typeface="SutonnyMJ" pitchFamily="2" charset="0"/>
            </a:endParaRPr>
          </a:p>
          <a:p>
            <a:pPr algn="ctr">
              <a:buNone/>
            </a:pPr>
            <a:r>
              <a:rPr lang="en-US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cªv_wgK</a:t>
            </a:r>
            <a:r>
              <a:rPr lang="en-US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MYwkÿv</a:t>
            </a:r>
            <a:r>
              <a:rPr lang="en-US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Awa`ßi</a:t>
            </a:r>
            <a:r>
              <a:rPr lang="en-US" dirty="0" smtClean="0">
                <a:solidFill>
                  <a:schemeClr val="tx2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38200"/>
            <a:ext cx="8382000" cy="54102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6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Class : Four </a:t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Subject : English 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US" sz="4400" dirty="0" smtClean="0">
                <a:latin typeface="SutonnyMJ" pitchFamily="2" charset="0"/>
                <a:cs typeface="SutonnyMJ" pitchFamily="2" charset="0"/>
              </a:rPr>
            </a:b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Read 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t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Unseen passage </a:t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The liar Cowboy </a:t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Time Duration : 40 minutes </a:t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819912"/>
          </a:xfrm>
        </p:spPr>
        <p:txBody>
          <a:bodyPr>
            <a:normAutofit fontScale="90000"/>
          </a:bodyPr>
          <a:lstStyle/>
          <a:p>
            <a:pPr algn="ctr"/>
            <a:r>
              <a:rPr lang="cy-GB" sz="7300" dirty="0" smtClean="0">
                <a:latin typeface="Times New Roman" pitchFamily="18" charset="0"/>
                <a:cs typeface="Times New Roman" pitchFamily="18" charset="0"/>
              </a:rPr>
              <a:t>Greating</a:t>
            </a:r>
            <a:r>
              <a:rPr lang="cy-GB" dirty="0" smtClean="0">
                <a:latin typeface="Times New Roman" pitchFamily="18" charset="0"/>
                <a:cs typeface="Times New Roman" pitchFamily="18" charset="0"/>
              </a:rPr>
              <a:t> Song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790950" y="3086100"/>
          <a:ext cx="1562100" cy="685800"/>
        </p:xfrm>
        <a:graphic>
          <a:graphicData uri="http://schemas.openxmlformats.org/presentationml/2006/ole">
            <p:oleObj spid="_x0000_s1026" name="Packager Shell Object" showAsIcon="1" r:id="rId3" imgW="1562760" imgH="685800" progId="Package">
              <p:embed/>
            </p:oleObj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y-GB" dirty="0" smtClean="0"/>
              <a:t>Unseen Passage Liar cowboy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/>
            <a:r>
              <a:rPr lang="cy-GB" sz="4000" dirty="0" smtClean="0">
                <a:latin typeface="Times New Roman" pitchFamily="18" charset="0"/>
                <a:cs typeface="Times New Roman" pitchFamily="18" charset="0"/>
              </a:rPr>
              <a:t>There was a cowboy in a village. He was a liar. He tended his cows by a forest .One day he cried out to make a fun “Tiger! Tiger! Help!” The fermer who worked in the field ran to the place to help him .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y-GB" sz="6600" dirty="0" smtClean="0">
                <a:latin typeface="Times New Roman" pitchFamily="18" charset="0"/>
                <a:cs typeface="Times New Roman" pitchFamily="18" charset="0"/>
              </a:rPr>
              <a:t>Continue :- </a:t>
            </a:r>
            <a:endParaRPr lang="en-US" sz="6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cy-GB" sz="4000" dirty="0" smtClean="0">
                <a:solidFill>
                  <a:schemeClr val="tx1"/>
                </a:solidFill>
              </a:rPr>
              <a:t>But they found no tiger.The cowboy laughed at them.The fermer would become annoyed and return to their work.He did this fun once more.The people came as before . They again saw the same trick and got very angry .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edge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y-GB" sz="6600" dirty="0" smtClean="0">
                <a:latin typeface="Times New Roman" pitchFamily="18" charset="0"/>
                <a:cs typeface="Times New Roman" pitchFamily="18" charset="0"/>
              </a:rPr>
              <a:t>Continue :- </a:t>
            </a:r>
            <a:endParaRPr lang="en-US" sz="6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7012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/>
            <a:r>
              <a:rPr lang="cy-GB" sz="4400" dirty="0" smtClean="0"/>
              <a:t>One day the tiger really came . The cowboy cried out for help . But none came to help him . The tiger killed the and his flock . Tje poor unfortunite cowboy lost his life for talling lies .</a:t>
            </a:r>
            <a:endParaRPr lang="en-US" sz="4000" dirty="0"/>
          </a:p>
        </p:txBody>
      </p:sp>
    </p:spTree>
  </p:cSld>
  <p:clrMapOvr>
    <a:masterClrMapping/>
  </p:clrMapOvr>
  <p:transition spd="slow">
    <p:wedg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cy-GB" sz="5400" dirty="0" smtClean="0">
                <a:latin typeface="Times New Roman" pitchFamily="18" charset="0"/>
                <a:cs typeface="Times New Roman" pitchFamily="18" charset="0"/>
              </a:rPr>
              <a:t>Ans to the qes: No: 5</a:t>
            </a:r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cy-GB" sz="2400" dirty="0" smtClean="0">
                <a:latin typeface="Times New Roman" pitchFamily="18" charset="0"/>
                <a:cs typeface="Times New Roman" pitchFamily="18" charset="0"/>
              </a:rPr>
              <a:t>5. Write one of the words that complate each sentence . There    are three extra words which you do not need to use .</a:t>
            </a:r>
          </a:p>
          <a:p>
            <a:pPr algn="just"/>
            <a:endParaRPr lang="cy-GB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cy-GB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cy-GB" sz="2400" dirty="0" smtClean="0">
                <a:latin typeface="Times New Roman" pitchFamily="18" charset="0"/>
                <a:cs typeface="Times New Roman" pitchFamily="18" charset="0"/>
              </a:rPr>
              <a:t>word meaning :  </a:t>
            </a:r>
          </a:p>
          <a:p>
            <a:pPr algn="just"/>
            <a:r>
              <a:rPr lang="cy-GB" sz="2400" dirty="0" smtClean="0">
                <a:latin typeface="Times New Roman" pitchFamily="18" charset="0"/>
                <a:cs typeface="Times New Roman" pitchFamily="18" charset="0"/>
              </a:rPr>
              <a:t>Made =   </a:t>
            </a:r>
            <a:r>
              <a:rPr lang="cy-GB" sz="2400" dirty="0" smtClean="0">
                <a:latin typeface="SutonnyMJ" pitchFamily="2" charset="0"/>
                <a:cs typeface="SutonnyMJ" pitchFamily="2" charset="0"/>
              </a:rPr>
              <a:t>cÖ¯‘Z Kiv</a:t>
            </a:r>
            <a:r>
              <a:rPr lang="cy-GB" sz="2400" dirty="0" smtClean="0">
                <a:latin typeface="Times New Roman" pitchFamily="18" charset="0"/>
                <a:cs typeface="Times New Roman" pitchFamily="18" charset="0"/>
              </a:rPr>
              <a:t>     Play =  </a:t>
            </a:r>
            <a:r>
              <a:rPr lang="cy-GB" sz="2400" dirty="0" smtClean="0">
                <a:latin typeface="SutonnyMJ" pitchFamily="2" charset="0"/>
                <a:cs typeface="SutonnyMJ" pitchFamily="2" charset="0"/>
              </a:rPr>
              <a:t>‡Ljv Kiv </a:t>
            </a:r>
            <a:r>
              <a:rPr lang="cy-GB" sz="2400" dirty="0" smtClean="0">
                <a:latin typeface="Times New Roman" pitchFamily="18" charset="0"/>
                <a:cs typeface="Times New Roman" pitchFamily="18" charset="0"/>
              </a:rPr>
              <a:t>   Danger = </a:t>
            </a:r>
            <a:r>
              <a:rPr lang="cy-GB" sz="2400" dirty="0" smtClean="0">
                <a:latin typeface="SutonnyMJ" pitchFamily="2" charset="0"/>
                <a:cs typeface="SutonnyMJ" pitchFamily="2" charset="0"/>
              </a:rPr>
              <a:t>SzuwK </a:t>
            </a:r>
            <a:endParaRPr lang="cy-GB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cy-GB" sz="2400" dirty="0" smtClean="0">
                <a:latin typeface="Times New Roman" pitchFamily="18" charset="0"/>
                <a:cs typeface="Times New Roman" pitchFamily="18" charset="0"/>
              </a:rPr>
              <a:t>Gentle = </a:t>
            </a:r>
            <a:r>
              <a:rPr lang="cy-GB" sz="2400" dirty="0" smtClean="0">
                <a:latin typeface="SutonnyMJ" pitchFamily="2" charset="0"/>
                <a:cs typeface="SutonnyMJ" pitchFamily="2" charset="0"/>
              </a:rPr>
              <a:t>f`ª , gy`y</a:t>
            </a:r>
            <a:r>
              <a:rPr lang="cy-GB" sz="2400" dirty="0" smtClean="0">
                <a:latin typeface="Times New Roman" pitchFamily="18" charset="0"/>
                <a:cs typeface="Times New Roman" pitchFamily="18" charset="0"/>
              </a:rPr>
              <a:t>       Tricks= </a:t>
            </a:r>
            <a:r>
              <a:rPr lang="cy-GB" sz="2400" dirty="0" smtClean="0">
                <a:latin typeface="SutonnyMJ" pitchFamily="2" charset="0"/>
                <a:cs typeface="SutonnyMJ" pitchFamily="2" charset="0"/>
              </a:rPr>
              <a:t>VvU </a:t>
            </a:r>
            <a:r>
              <a:rPr lang="cy-GB" sz="2400" dirty="0" smtClean="0">
                <a:latin typeface="Times New Roman" pitchFamily="18" charset="0"/>
                <a:cs typeface="Times New Roman" pitchFamily="18" charset="0"/>
              </a:rPr>
              <a:t>          Liar = </a:t>
            </a:r>
            <a:r>
              <a:rPr lang="cy-GB" sz="2400" dirty="0" smtClean="0">
                <a:latin typeface="SutonnyMJ" pitchFamily="2" charset="0"/>
                <a:cs typeface="SutonnyMJ" pitchFamily="2" charset="0"/>
              </a:rPr>
              <a:t>wg_¨vev`x </a:t>
            </a:r>
            <a:endParaRPr lang="cy-GB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cy-GB" sz="2400" dirty="0" smtClean="0">
                <a:latin typeface="Times New Roman" pitchFamily="18" charset="0"/>
                <a:cs typeface="Times New Roman" pitchFamily="18" charset="0"/>
              </a:rPr>
              <a:t>understand =  </a:t>
            </a:r>
            <a:r>
              <a:rPr lang="cy-GB" sz="2400" dirty="0" smtClean="0">
                <a:latin typeface="SutonnyMJ" pitchFamily="2" charset="0"/>
                <a:cs typeface="SutonnyMJ" pitchFamily="2" charset="0"/>
              </a:rPr>
              <a:t>eyS‡Z cviv  , eySv </a:t>
            </a:r>
            <a:r>
              <a:rPr lang="cy-GB" sz="2400" dirty="0" smtClean="0">
                <a:latin typeface="Times New Roman" pitchFamily="18" charset="0"/>
                <a:cs typeface="Times New Roman" pitchFamily="18" charset="0"/>
              </a:rPr>
              <a:t>              tended = </a:t>
            </a:r>
            <a:r>
              <a:rPr lang="cy-GB" sz="2400" dirty="0" smtClean="0">
                <a:latin typeface="SutonnyMJ" pitchFamily="2" charset="0"/>
                <a:cs typeface="SutonnyMJ" pitchFamily="2" charset="0"/>
              </a:rPr>
              <a:t>Piv‡bv , cwiPh©v Kiv </a:t>
            </a:r>
            <a:r>
              <a:rPr lang="cy-GB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0" y="2819400"/>
          <a:ext cx="609600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132080">
                <a:tc>
                  <a:txBody>
                    <a:bodyPr/>
                    <a:lstStyle/>
                    <a:p>
                      <a:r>
                        <a:rPr lang="cy-GB" dirty="0" smtClean="0">
                          <a:solidFill>
                            <a:schemeClr val="bg1"/>
                          </a:solidFill>
                        </a:rPr>
                        <a:t>  Made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y-GB" dirty="0" smtClean="0">
                          <a:solidFill>
                            <a:schemeClr val="bg1"/>
                          </a:solidFill>
                        </a:rPr>
                        <a:t>Play 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y-GB" dirty="0" smtClean="0">
                          <a:solidFill>
                            <a:schemeClr val="bg1"/>
                          </a:solidFill>
                        </a:rPr>
                        <a:t>Danger 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y-GB" dirty="0" smtClean="0">
                          <a:solidFill>
                            <a:schemeClr val="bg1"/>
                          </a:solidFill>
                        </a:rPr>
                        <a:t>Gentle 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32080">
                <a:tc>
                  <a:txBody>
                    <a:bodyPr/>
                    <a:lstStyle/>
                    <a:p>
                      <a:r>
                        <a:rPr lang="cy-GB" dirty="0" smtClean="0">
                          <a:solidFill>
                            <a:schemeClr val="bg1"/>
                          </a:solidFill>
                        </a:rPr>
                        <a:t>Tricks 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y-GB" dirty="0" smtClean="0">
                          <a:solidFill>
                            <a:schemeClr val="bg1"/>
                          </a:solidFill>
                        </a:rPr>
                        <a:t>Liar 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y-GB" dirty="0" smtClean="0">
                          <a:solidFill>
                            <a:schemeClr val="bg1"/>
                          </a:solidFill>
                        </a:rPr>
                        <a:t>Understand 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y-GB" dirty="0" smtClean="0">
                          <a:solidFill>
                            <a:schemeClr val="bg1"/>
                          </a:solidFill>
                        </a:rPr>
                        <a:t>Tended 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edg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y-GB" sz="5400" dirty="0" smtClean="0">
                <a:latin typeface="Times New Roman" pitchFamily="18" charset="0"/>
                <a:cs typeface="Times New Roman" pitchFamily="18" charset="0"/>
              </a:rPr>
              <a:t>Ans to the qus: no: 5</a:t>
            </a:r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cy-GB" sz="3600" dirty="0" smtClean="0">
                <a:latin typeface="Times New Roman" pitchFamily="18" charset="0"/>
                <a:cs typeface="Times New Roman" pitchFamily="18" charset="0"/>
              </a:rPr>
              <a:t>a) The cowboy </a:t>
            </a:r>
            <a:r>
              <a:rPr lang="cy-GB" sz="3600" u="sng" dirty="0" smtClean="0">
                <a:latin typeface="Times New Roman" pitchFamily="18" charset="0"/>
                <a:cs typeface="Times New Roman" pitchFamily="18" charset="0"/>
              </a:rPr>
              <a:t>tneded</a:t>
            </a:r>
            <a:r>
              <a:rPr lang="cy-GB" sz="3600" dirty="0" smtClean="0">
                <a:latin typeface="Times New Roman" pitchFamily="18" charset="0"/>
                <a:cs typeface="Times New Roman" pitchFamily="18" charset="0"/>
              </a:rPr>
              <a:t> cow by the forest . </a:t>
            </a:r>
          </a:p>
          <a:p>
            <a:pPr algn="just"/>
            <a:r>
              <a:rPr lang="cy-GB" sz="3600" dirty="0" smtClean="0">
                <a:latin typeface="Times New Roman" pitchFamily="18" charset="0"/>
                <a:cs typeface="Times New Roman" pitchFamily="18" charset="0"/>
              </a:rPr>
              <a:t>b) He was very wicked and </a:t>
            </a:r>
            <a:r>
              <a:rPr lang="cy-GB" sz="3600" u="sng" dirty="0" smtClean="0">
                <a:latin typeface="Times New Roman" pitchFamily="18" charset="0"/>
                <a:cs typeface="Times New Roman" pitchFamily="18" charset="0"/>
              </a:rPr>
              <a:t>liar . </a:t>
            </a:r>
          </a:p>
          <a:p>
            <a:pPr algn="just"/>
            <a:r>
              <a:rPr lang="cy-GB" sz="3600" dirty="0" smtClean="0">
                <a:latin typeface="Times New Roman" pitchFamily="18" charset="0"/>
                <a:cs typeface="Times New Roman" pitchFamily="18" charset="0"/>
              </a:rPr>
              <a:t>c) He </a:t>
            </a:r>
            <a:r>
              <a:rPr lang="cy-GB" sz="3600" u="sng" dirty="0" smtClean="0">
                <a:latin typeface="Times New Roman" pitchFamily="18" charset="0"/>
                <a:cs typeface="Times New Roman" pitchFamily="18" charset="0"/>
              </a:rPr>
              <a:t>made </a:t>
            </a:r>
            <a:r>
              <a:rPr lang="cy-GB" sz="3600" dirty="0" smtClean="0">
                <a:latin typeface="Times New Roman" pitchFamily="18" charset="0"/>
                <a:cs typeface="Times New Roman" pitchFamily="18" charset="0"/>
              </a:rPr>
              <a:t>fun with the fermer . </a:t>
            </a:r>
          </a:p>
          <a:p>
            <a:pPr algn="just"/>
            <a:r>
              <a:rPr lang="cy-GB" sz="3600" dirty="0" smtClean="0">
                <a:latin typeface="Times New Roman" pitchFamily="18" charset="0"/>
                <a:cs typeface="Times New Roman" pitchFamily="18" charset="0"/>
              </a:rPr>
              <a:t>d) At last the fermer understood his </a:t>
            </a:r>
            <a:r>
              <a:rPr lang="cy-GB" sz="3600" u="sng" dirty="0" smtClean="0">
                <a:latin typeface="Times New Roman" pitchFamily="18" charset="0"/>
                <a:cs typeface="Times New Roman" pitchFamily="18" charset="0"/>
              </a:rPr>
              <a:t>tricks</a:t>
            </a:r>
            <a:r>
              <a:rPr lang="cy-GB" sz="3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cy-GB" sz="3600" dirty="0" smtClean="0">
                <a:latin typeface="Times New Roman" pitchFamily="18" charset="0"/>
                <a:cs typeface="Times New Roman" pitchFamily="18" charset="0"/>
              </a:rPr>
              <a:t>e) They did not come help him when he was in they real </a:t>
            </a:r>
            <a:r>
              <a:rPr lang="cy-GB" sz="3600" u="sng" dirty="0" smtClean="0">
                <a:latin typeface="Times New Roman" pitchFamily="18" charset="0"/>
                <a:cs typeface="Times New Roman" pitchFamily="18" charset="0"/>
              </a:rPr>
              <a:t>denger</a:t>
            </a:r>
            <a:r>
              <a:rPr lang="cy-GB" sz="3600" dirty="0" smtClean="0">
                <a:latin typeface="Times New Roman" pitchFamily="18" charset="0"/>
                <a:cs typeface="Times New Roman" pitchFamily="18" charset="0"/>
              </a:rPr>
              <a:t> .</a:t>
            </a:r>
            <a:endParaRPr lang="en-US" sz="3600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cy-GB" dirty="0" smtClean="0">
                <a:latin typeface="Times New Roman" pitchFamily="18" charset="0"/>
                <a:cs typeface="Times New Roman" pitchFamily="18" charset="0"/>
              </a:rPr>
              <a:t>Ans the qus: no: 6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cy-GB" sz="3500" dirty="0" smtClean="0">
                <a:latin typeface="Times New Roman" pitchFamily="18" charset="0"/>
                <a:cs typeface="Times New Roman" pitchFamily="18" charset="0"/>
              </a:rPr>
              <a:t>Write True of false  :- </a:t>
            </a:r>
          </a:p>
          <a:p>
            <a:r>
              <a:rPr lang="cy-GB" sz="3500" dirty="0" smtClean="0">
                <a:latin typeface="Times New Roman" pitchFamily="18" charset="0"/>
                <a:cs typeface="Times New Roman" pitchFamily="18" charset="0"/>
              </a:rPr>
              <a:t>a) There was a cowboy in the sundatbans. </a:t>
            </a:r>
          </a:p>
          <a:p>
            <a:r>
              <a:rPr lang="cy-GB" sz="3500" dirty="0" smtClean="0">
                <a:latin typeface="Times New Roman" pitchFamily="18" charset="0"/>
                <a:cs typeface="Times New Roman" pitchFamily="18" charset="0"/>
              </a:rPr>
              <a:t>b) The boy was not truthful .</a:t>
            </a:r>
          </a:p>
          <a:p>
            <a:r>
              <a:rPr lang="cy-GB" sz="3500" dirty="0" smtClean="0">
                <a:latin typeface="Times New Roman" pitchFamily="18" charset="0"/>
                <a:cs typeface="Times New Roman" pitchFamily="18" charset="0"/>
              </a:rPr>
              <a:t>c) He tended his cow by the river .</a:t>
            </a:r>
          </a:p>
          <a:p>
            <a:r>
              <a:rPr lang="cy-GB" sz="3500" dirty="0" smtClean="0">
                <a:latin typeface="Times New Roman" pitchFamily="18" charset="0"/>
                <a:cs typeface="Times New Roman" pitchFamily="18" charset="0"/>
              </a:rPr>
              <a:t>d) A lion killed the boy . </a:t>
            </a:r>
          </a:p>
          <a:p>
            <a:r>
              <a:rPr lang="cy-GB" sz="3500" dirty="0" smtClean="0">
                <a:latin typeface="Times New Roman" pitchFamily="18" charset="0"/>
                <a:cs typeface="Times New Roman" pitchFamily="18" charset="0"/>
              </a:rPr>
              <a:t>e) Telling lies finally ruined him .</a:t>
            </a:r>
          </a:p>
          <a:p>
            <a:r>
              <a:rPr lang="cy-GB" sz="3500" dirty="0" smtClean="0">
                <a:latin typeface="Times New Roman" pitchFamily="18" charset="0"/>
                <a:cs typeface="Times New Roman" pitchFamily="18" charset="0"/>
              </a:rPr>
              <a:t>f) one day he cired out to make a fun . </a:t>
            </a:r>
          </a:p>
          <a:p>
            <a:r>
              <a:rPr lang="cy-GB" sz="3500" dirty="0" smtClean="0">
                <a:latin typeface="Times New Roman" pitchFamily="18" charset="0"/>
                <a:cs typeface="Times New Roman" pitchFamily="18" charset="0"/>
              </a:rPr>
              <a:t>g) The boy told lies for three times . </a:t>
            </a:r>
          </a:p>
          <a:p>
            <a:r>
              <a:rPr lang="cy-GB" sz="3500" dirty="0" smtClean="0">
                <a:latin typeface="Times New Roman" pitchFamily="18" charset="0"/>
                <a:cs typeface="Times New Roman" pitchFamily="18" charset="0"/>
              </a:rPr>
              <a:t>h) The fermer became annoyed at his fun </a:t>
            </a:r>
            <a:r>
              <a:rPr lang="cy-GB" dirty="0" smtClean="0"/>
              <a:t>. </a:t>
            </a:r>
            <a:endParaRPr lang="en-US" dirty="0"/>
          </a:p>
        </p:txBody>
      </p:sp>
    </p:spTree>
  </p:cSld>
  <p:clrMapOvr>
    <a:masterClrMapping/>
  </p:clrMapOvr>
  <p:transition spd="slow">
    <p:wedg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cy-GB" dirty="0" smtClean="0">
                <a:latin typeface="Times New Roman" pitchFamily="18" charset="0"/>
                <a:cs typeface="Times New Roman" pitchFamily="18" charset="0"/>
              </a:rPr>
              <a:t>Ans to the qus : no : 7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cy-GB" sz="3200" dirty="0" smtClean="0">
                <a:latin typeface="Times New Roman" pitchFamily="18" charset="0"/>
                <a:cs typeface="Times New Roman" pitchFamily="18" charset="0"/>
              </a:rPr>
              <a:t>Ans the followin question : </a:t>
            </a:r>
          </a:p>
          <a:p>
            <a:pPr algn="just"/>
            <a:r>
              <a:rPr lang="cy-GB" sz="3200" dirty="0" smtClean="0">
                <a:latin typeface="Times New Roman" pitchFamily="18" charset="0"/>
                <a:cs typeface="Times New Roman" pitchFamily="18" charset="0"/>
              </a:rPr>
              <a:t>a) Where did the boy live ? </a:t>
            </a:r>
          </a:p>
          <a:p>
            <a:pPr algn="just"/>
            <a:r>
              <a:rPr lang="cy-GB" sz="3200" dirty="0" smtClean="0">
                <a:latin typeface="Times New Roman" pitchFamily="18" charset="0"/>
                <a:cs typeface="Times New Roman" pitchFamily="18" charset="0"/>
              </a:rPr>
              <a:t>b) what did he do by the side of the forest ? </a:t>
            </a:r>
          </a:p>
          <a:p>
            <a:pPr algn="just"/>
            <a:r>
              <a:rPr lang="cy-GB" sz="3200" dirty="0" smtClean="0">
                <a:latin typeface="Times New Roman" pitchFamily="18" charset="0"/>
                <a:cs typeface="Times New Roman" pitchFamily="18" charset="0"/>
              </a:rPr>
              <a:t>c) what did he do one day ? </a:t>
            </a:r>
          </a:p>
          <a:p>
            <a:pPr algn="just"/>
            <a:r>
              <a:rPr lang="cy-GB" sz="3200" dirty="0" smtClean="0">
                <a:latin typeface="Times New Roman" pitchFamily="18" charset="0"/>
                <a:cs typeface="Times New Roman" pitchFamily="18" charset="0"/>
              </a:rPr>
              <a:t>d) Why did the farmer run towards the forest ? </a:t>
            </a:r>
          </a:p>
          <a:p>
            <a:pPr algn="just"/>
            <a:r>
              <a:rPr lang="cy-GB" sz="3200" dirty="0" smtClean="0">
                <a:latin typeface="Times New Roman" pitchFamily="18" charset="0"/>
                <a:cs typeface="Times New Roman" pitchFamily="18" charset="0"/>
              </a:rPr>
              <a:t>e) Why did the fermer become annoyed with the boy ?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cy-GB" dirty="0" smtClean="0">
                <a:latin typeface="Times New Roman" pitchFamily="18" charset="0"/>
                <a:cs typeface="Times New Roman" pitchFamily="18" charset="0"/>
              </a:rPr>
              <a:t>Ans to the qus : no : 7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 dir="in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7E91995-5E4E-4829-9B7F-6826FE2BF0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D7E91995-5E4E-4829-9B7F-6826FE2BF0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D783604-6BB9-42F5-8265-4C70E4529D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1D783604-6BB9-42F5-8265-4C70E4529D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15D6A50-5A4D-4BF6-BDE8-3D8C2592B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C15D6A50-5A4D-4BF6-BDE8-3D8C2592B7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8B14815-4442-4B07-AAD9-EB321CDD52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08B14815-4442-4B07-AAD9-EB321CDD52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780CD4E-A340-4601-9EE9-A69153A41A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9780CD4E-A340-4601-9EE9-A69153A41A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cy-GB" dirty="0" smtClean="0">
                <a:latin typeface="Times New Roman" pitchFamily="18" charset="0"/>
                <a:cs typeface="Times New Roman" pitchFamily="18" charset="0"/>
              </a:rPr>
              <a:t>Ans to the qus : no :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/>
            <a:r>
              <a:rPr lang="cy-GB" sz="5400" dirty="0" smtClean="0"/>
              <a:t>Suppose , you are  sumi . Write a letter to your friends konica about the result of telling lies . </a:t>
            </a:r>
            <a:endParaRPr lang="en-US" sz="5400" dirty="0"/>
          </a:p>
        </p:txBody>
      </p:sp>
    </p:spTree>
  </p:cSld>
  <p:clrMapOvr>
    <a:masterClrMapping/>
  </p:clrMapOvr>
  <p:transition spd="slow">
    <p:wedg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y-GB" dirty="0" smtClean="0">
                <a:latin typeface="Times New Roman" pitchFamily="18" charset="0"/>
                <a:cs typeface="Times New Roman" pitchFamily="18" charset="0"/>
              </a:rPr>
              <a:t>Ans to the qus : no :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y-GB" dirty="0" smtClean="0"/>
              <a:t>                                                                   Date: 15.04.19</a:t>
            </a:r>
          </a:p>
          <a:p>
            <a:pPr algn="just"/>
            <a:r>
              <a:rPr lang="en-US" dirty="0" smtClean="0"/>
              <a:t>Dear Konica ,</a:t>
            </a:r>
          </a:p>
          <a:p>
            <a:pPr algn="just"/>
            <a:r>
              <a:rPr lang="en-US" dirty="0" smtClean="0"/>
              <a:t>At first take my </a:t>
            </a:r>
            <a:r>
              <a:rPr lang="en-US" dirty="0" err="1" smtClean="0"/>
              <a:t>salam</a:t>
            </a:r>
            <a:r>
              <a:rPr lang="en-US" dirty="0" smtClean="0"/>
              <a:t> . I received your letter yesterday . and I know that your are well by the grace of Allah . In your letter  you have wanted to know about the result of </a:t>
            </a:r>
            <a:r>
              <a:rPr lang="en-US" dirty="0" err="1" smtClean="0"/>
              <a:t>liesness</a:t>
            </a:r>
            <a:r>
              <a:rPr lang="en-US" dirty="0" smtClean="0"/>
              <a:t> .Do you know telling lies is very dangerous for  anyone . Yesterday I  read a story . The story name is liar cowboy . He always fun with the people so the people become very annoyed the cowboy . so I never  telling a lie .    </a:t>
            </a:r>
          </a:p>
          <a:p>
            <a:pPr algn="just"/>
            <a:r>
              <a:rPr lang="en-US" dirty="0" smtClean="0"/>
              <a:t>My best regards to your parents and loves to younger . No more today write to me soon </a:t>
            </a:r>
          </a:p>
          <a:p>
            <a:pPr>
              <a:buNone/>
            </a:pPr>
            <a:endParaRPr lang="cy-GB" dirty="0" smtClean="0"/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y-GB" dirty="0" smtClean="0">
                <a:latin typeface="Times New Roman" pitchFamily="18" charset="0"/>
                <a:cs typeface="Times New Roman" pitchFamily="18" charset="0"/>
              </a:rPr>
              <a:t>Today end of the class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480"/>
          <a:ext cx="822960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</TotalTime>
  <Words>729</Words>
  <Application>Microsoft Office PowerPoint</Application>
  <PresentationFormat>On-screen Show (4:3)</PresentationFormat>
  <Paragraphs>73</Paragraphs>
  <Slides>15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Flow</vt:lpstr>
      <vt:lpstr>Package</vt:lpstr>
      <vt:lpstr>mevB‡K  ‰ekv‡Li Z³ †iv‡ai wn‡gj evZv‡mi i³ jvj †Mvjv‡ci  dz‡ji ï‡f‡”Qv </vt:lpstr>
      <vt:lpstr>               wkÿK cwiwPwZ</vt:lpstr>
      <vt:lpstr>          Class : Four  Subject : English  Read t Unseen passage  The liar Cowboy  Time Duration : 40 minutes    </vt:lpstr>
      <vt:lpstr>Greating Song </vt:lpstr>
      <vt:lpstr>Unseen Passage Liar cowboy </vt:lpstr>
      <vt:lpstr>Continue :- </vt:lpstr>
      <vt:lpstr>Continue :- </vt:lpstr>
      <vt:lpstr>Ans to the qes: No: 5</vt:lpstr>
      <vt:lpstr>Ans to the qus: no: 5</vt:lpstr>
      <vt:lpstr>Ans the qus: no: 6</vt:lpstr>
      <vt:lpstr>Ans to the qus : no : 7</vt:lpstr>
      <vt:lpstr>Ans to the qus : no : 7</vt:lpstr>
      <vt:lpstr>Ans to the qus : no : 8</vt:lpstr>
      <vt:lpstr>Ans to the qus : no : 8</vt:lpstr>
      <vt:lpstr>Today end of the class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mevB‡K em‡šÍi wn‡gj evZv‡mi i³v³ wmgyj dz‡ji ï‡f‡”Qv</dc:title>
  <dc:creator>user</dc:creator>
  <cp:lastModifiedBy>user</cp:lastModifiedBy>
  <cp:revision>33</cp:revision>
  <dcterms:created xsi:type="dcterms:W3CDTF">2018-03-04T00:20:52Z</dcterms:created>
  <dcterms:modified xsi:type="dcterms:W3CDTF">2019-04-15T01:02:35Z</dcterms:modified>
</cp:coreProperties>
</file>