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handoutMasterIdLst>
    <p:handoutMasterId r:id="rId20"/>
  </p:handoutMasterIdLst>
  <p:sldIdLst>
    <p:sldId id="256" r:id="rId2"/>
    <p:sldId id="258" r:id="rId3"/>
    <p:sldId id="259" r:id="rId4"/>
    <p:sldId id="260" r:id="rId5"/>
    <p:sldId id="261" r:id="rId6"/>
    <p:sldId id="262" r:id="rId7"/>
    <p:sldId id="263" r:id="rId8"/>
    <p:sldId id="271" r:id="rId9"/>
    <p:sldId id="272" r:id="rId10"/>
    <p:sldId id="273" r:id="rId11"/>
    <p:sldId id="266" r:id="rId12"/>
    <p:sldId id="267" r:id="rId13"/>
    <p:sldId id="268" r:id="rId14"/>
    <p:sldId id="269" r:id="rId15"/>
    <p:sldId id="270" r:id="rId16"/>
    <p:sldId id="264" r:id="rId17"/>
    <p:sldId id="26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11" autoAdjust="0"/>
    <p:restoredTop sz="94660"/>
  </p:normalViewPr>
  <p:slideViewPr>
    <p:cSldViewPr>
      <p:cViewPr>
        <p:scale>
          <a:sx n="78" d="100"/>
          <a:sy n="78" d="100"/>
        </p:scale>
        <p:origin x="-307"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C4BC86-94EB-483E-B3E0-7B2FC0C19D37}" type="datetimeFigureOut">
              <a:rPr lang="en-US" smtClean="0"/>
              <a:pPr/>
              <a:t>10/29/2019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Class by Mumtahina Khushbu Hasan , Asst. Teacher LPHS, Badargonj Rangpur</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DA5AE6E-4056-48EE-B72B-6D62D3356823}" type="slidenum">
              <a:rPr lang="en-US" smtClean="0"/>
              <a:pPr/>
              <a:t>‹#›</a:t>
            </a:fld>
            <a:endParaRPr lang="en-US"/>
          </a:p>
        </p:txBody>
      </p:sp>
    </p:spTree>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942E00-B41A-435B-8AF6-6B9EF7668BE4}" type="datetimeFigureOut">
              <a:rPr lang="en-US" smtClean="0"/>
              <a:pPr/>
              <a:t>10/29/2019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Class by Mumtahina Khushbu Hasan , Asst. Teacher LPHS, Badargonj Rangpur</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C334DE-793B-403E-AF61-C7C7B15A633E}" type="slidenum">
              <a:rPr lang="en-US" smtClean="0"/>
              <a:pPr/>
              <a:t>‹#›</a:t>
            </a:fld>
            <a:endParaRPr lang="en-US"/>
          </a:p>
        </p:txBody>
      </p:sp>
    </p:spTree>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Class by Mumtahina Khushbu Hasan , Asst. Teacher LPHS, Badargonj Rangpur</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smtClean="0"/>
              <a:t>Class by Mumtahina Khushbu Hasan , Asst. Teacher LPHS, Badargonj Rangpur</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E269175-7781-4E56-9CDC-C05685D3FF9C}" type="datetime1">
              <a:rPr lang="en-US" smtClean="0"/>
              <a:pPr/>
              <a:t>10/29/2019</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CB3FD28-1C91-4305-BE00-15ACDCA572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EEF98C7-B7C2-41B6-AA92-F9A4A498A52A}" type="datetime1">
              <a:rPr lang="en-US" smtClean="0"/>
              <a:pPr/>
              <a:t>10/29/2019</a:t>
            </a:fld>
            <a:endParaRPr lang="en-US"/>
          </a:p>
        </p:txBody>
      </p:sp>
      <p:sp>
        <p:nvSpPr>
          <p:cNvPr id="9" name="Slide Number Placeholder 8"/>
          <p:cNvSpPr>
            <a:spLocks noGrp="1"/>
          </p:cNvSpPr>
          <p:nvPr>
            <p:ph type="sldNum" sz="quarter" idx="15"/>
          </p:nvPr>
        </p:nvSpPr>
        <p:spPr/>
        <p:txBody>
          <a:bodyPr rtlCol="0"/>
          <a:lstStyle/>
          <a:p>
            <a:fld id="{ACB3FD28-1C91-4305-BE00-15ACDCA572DF}"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7CC035C-1000-4F67-B6FB-85D86B0A0197}" type="datetime1">
              <a:rPr lang="en-US" smtClean="0"/>
              <a:pPr/>
              <a:t>10/29/2019</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CB3FD28-1C91-4305-BE00-15ACDCA572D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F23C5B4D-B601-4606-8BB1-2FCAF12443E2}" type="datetime1">
              <a:rPr lang="en-US" smtClean="0"/>
              <a:pPr/>
              <a:t>10/29/2019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B3FD28-1C91-4305-BE00-15ACDCA572DF}"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0F255D9-CCCB-4E0B-833B-442EA5BFBB2D}" type="datetime1">
              <a:rPr lang="en-US" smtClean="0"/>
              <a:pPr/>
              <a:t>10/29/2019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B3FD28-1C91-4305-BE00-15ACDCA572DF}"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AF52F4E-AC18-47CF-AE09-98C2566AC84A}" type="datetime1">
              <a:rPr lang="en-US" smtClean="0"/>
              <a:pPr/>
              <a:t>10/29/2019</a:t>
            </a:fld>
            <a:endParaRPr lang="en-US"/>
          </a:p>
        </p:txBody>
      </p:sp>
      <p:sp>
        <p:nvSpPr>
          <p:cNvPr id="7" name="Slide Number Placeholder 6"/>
          <p:cNvSpPr>
            <a:spLocks noGrp="1"/>
          </p:cNvSpPr>
          <p:nvPr>
            <p:ph type="sldNum" sz="quarter" idx="11"/>
          </p:nvPr>
        </p:nvSpPr>
        <p:spPr/>
        <p:txBody>
          <a:bodyPr rtlCol="0"/>
          <a:lstStyle/>
          <a:p>
            <a:fld id="{ACB3FD28-1C91-4305-BE00-15ACDCA572DF}"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DB7A4-4FD1-474F-847F-CC761BBBEEAD}" type="datetime1">
              <a:rPr lang="en-US" smtClean="0"/>
              <a:pPr/>
              <a:t>10/29/2019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B3FD28-1C91-4305-BE00-15ACDCA572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C36DC5C1-E645-422E-A6E1-991FC1C3A834}" type="datetime1">
              <a:rPr lang="en-US" smtClean="0"/>
              <a:pPr/>
              <a:t>10/29/2019</a:t>
            </a:fld>
            <a:endParaRPr lang="en-US"/>
          </a:p>
        </p:txBody>
      </p:sp>
      <p:sp>
        <p:nvSpPr>
          <p:cNvPr id="22" name="Slide Number Placeholder 21"/>
          <p:cNvSpPr>
            <a:spLocks noGrp="1"/>
          </p:cNvSpPr>
          <p:nvPr>
            <p:ph type="sldNum" sz="quarter" idx="15"/>
          </p:nvPr>
        </p:nvSpPr>
        <p:spPr/>
        <p:txBody>
          <a:bodyPr rtlCol="0"/>
          <a:lstStyle/>
          <a:p>
            <a:fld id="{ACB3FD28-1C91-4305-BE00-15ACDCA572DF}"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FDF1C504-50F3-4958-A413-9FD54847108D}" type="datetime1">
              <a:rPr lang="en-US" smtClean="0"/>
              <a:pPr/>
              <a:t>10/29/2019</a:t>
            </a:fld>
            <a:endParaRPr lang="en-US"/>
          </a:p>
        </p:txBody>
      </p:sp>
      <p:sp>
        <p:nvSpPr>
          <p:cNvPr id="18" name="Slide Number Placeholder 17"/>
          <p:cNvSpPr>
            <a:spLocks noGrp="1"/>
          </p:cNvSpPr>
          <p:nvPr>
            <p:ph type="sldNum" sz="quarter" idx="11"/>
          </p:nvPr>
        </p:nvSpPr>
        <p:spPr/>
        <p:txBody>
          <a:bodyPr rtlCol="0"/>
          <a:lstStyle/>
          <a:p>
            <a:fld id="{ACB3FD28-1C91-4305-BE00-15ACDCA572DF}"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9A8F39-ED9C-4096-A3EF-71DB79BC7082}" type="datetime1">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3FD28-1C91-4305-BE00-15ACDCA572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79BBC4-274A-4E1D-9707-A2AE2193C5C3}" type="datetime1">
              <a:rPr lang="en-US" smtClean="0"/>
              <a:pPr/>
              <a:t>10/29/2019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B3FD28-1C91-4305-BE00-15ACDCA572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08E03E4-AC9D-4066-856C-787A6250993D}" type="datetime1">
              <a:rPr lang="en-US" smtClean="0"/>
              <a:pPr/>
              <a:t>10/29/2019</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CB3FD28-1C91-4305-BE00-15ACDCA572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609600"/>
            <a:ext cx="4876800" cy="1015663"/>
          </a:xfrm>
          <a:prstGeom prst="rect">
            <a:avLst/>
          </a:prstGeom>
          <a:noFill/>
        </p:spPr>
        <p:style>
          <a:lnRef idx="0">
            <a:scrgbClr r="0" g="0" b="0"/>
          </a:lnRef>
          <a:fillRef idx="1001">
            <a:schemeClr val="lt1"/>
          </a:fillRef>
          <a:effectRef idx="0">
            <a:scrgbClr r="0" g="0" b="0"/>
          </a:effectRef>
          <a:fontRef idx="major"/>
        </p:style>
        <p:txBody>
          <a:bodyPr wrap="square" rtlCol="0">
            <a:spAutoFit/>
          </a:bodyPr>
          <a:lstStyle/>
          <a:p>
            <a:pPr algn="ctr"/>
            <a:r>
              <a:rPr lang="en-US" sz="6000" b="1" dirty="0" smtClean="0">
                <a:solidFill>
                  <a:srgbClr val="7030A0"/>
                </a:solidFill>
                <a:latin typeface="Times New Roman" pitchFamily="18" charset="0"/>
                <a:cs typeface="Times New Roman" pitchFamily="18" charset="0"/>
              </a:rPr>
              <a:t>W</a:t>
            </a:r>
            <a:r>
              <a:rPr lang="en-US" sz="6000" b="1" dirty="0" smtClean="0">
                <a:solidFill>
                  <a:schemeClr val="accent2">
                    <a:lumMod val="75000"/>
                  </a:schemeClr>
                </a:solidFill>
                <a:latin typeface="Times New Roman" pitchFamily="18" charset="0"/>
                <a:cs typeface="Times New Roman" pitchFamily="18" charset="0"/>
              </a:rPr>
              <a:t>e</a:t>
            </a:r>
            <a:r>
              <a:rPr lang="en-US" sz="6000" b="1" dirty="0" smtClean="0">
                <a:solidFill>
                  <a:srgbClr val="00B0F0"/>
                </a:solidFill>
                <a:latin typeface="Times New Roman" pitchFamily="18" charset="0"/>
                <a:cs typeface="Times New Roman" pitchFamily="18" charset="0"/>
              </a:rPr>
              <a:t>l</a:t>
            </a:r>
            <a:r>
              <a:rPr lang="en-US" sz="6000" b="1" dirty="0" smtClean="0">
                <a:solidFill>
                  <a:srgbClr val="00B050"/>
                </a:solidFill>
                <a:latin typeface="Times New Roman" pitchFamily="18" charset="0"/>
                <a:cs typeface="Times New Roman" pitchFamily="18" charset="0"/>
              </a:rPr>
              <a:t>c</a:t>
            </a:r>
            <a:r>
              <a:rPr lang="en-US" sz="6000" b="1" dirty="0" smtClean="0">
                <a:solidFill>
                  <a:schemeClr val="bg2">
                    <a:lumMod val="75000"/>
                  </a:schemeClr>
                </a:solidFill>
                <a:latin typeface="Times New Roman" pitchFamily="18" charset="0"/>
                <a:cs typeface="Times New Roman" pitchFamily="18" charset="0"/>
              </a:rPr>
              <a:t>o</a:t>
            </a:r>
            <a:r>
              <a:rPr lang="en-US" sz="6000" b="1" dirty="0" smtClean="0">
                <a:solidFill>
                  <a:schemeClr val="accent1">
                    <a:lumMod val="75000"/>
                  </a:schemeClr>
                </a:solidFill>
                <a:latin typeface="Times New Roman" pitchFamily="18" charset="0"/>
                <a:cs typeface="Times New Roman" pitchFamily="18" charset="0"/>
              </a:rPr>
              <a:t>m</a:t>
            </a:r>
            <a:r>
              <a:rPr lang="en-US" sz="6000" b="1" dirty="0" smtClean="0">
                <a:solidFill>
                  <a:srgbClr val="FF0000"/>
                </a:solidFill>
                <a:latin typeface="Times New Roman" pitchFamily="18" charset="0"/>
                <a:cs typeface="Times New Roman" pitchFamily="18" charset="0"/>
              </a:rPr>
              <a:t>e</a:t>
            </a:r>
            <a:endParaRPr lang="en-US" b="1" dirty="0">
              <a:solidFill>
                <a:srgbClr val="FF0000"/>
              </a:solidFill>
              <a:latin typeface="Times New Roman" pitchFamily="18" charset="0"/>
              <a:cs typeface="Times New Roman" pitchFamily="18" charset="0"/>
            </a:endParaRPr>
          </a:p>
        </p:txBody>
      </p:sp>
      <p:pic>
        <p:nvPicPr>
          <p:cNvPr id="6" name="Picture 5" descr="Pohela boishakh 1.jpg"/>
          <p:cNvPicPr>
            <a:picLocks noChangeAspect="1"/>
          </p:cNvPicPr>
          <p:nvPr/>
        </p:nvPicPr>
        <p:blipFill>
          <a:blip r:embed="rId3">
            <a:lum bright="-8000" contrast="22000"/>
          </a:blip>
          <a:stretch>
            <a:fillRect/>
          </a:stretch>
        </p:blipFill>
        <p:spPr>
          <a:xfrm>
            <a:off x="2438400" y="1600200"/>
            <a:ext cx="4724400" cy="4343400"/>
          </a:xfrm>
          <a:prstGeom prst="rect">
            <a:avLst/>
          </a:prstGeom>
        </p:spPr>
      </p:pic>
      <p:sp>
        <p:nvSpPr>
          <p:cNvPr id="4" name="Slide Number Placeholder 3"/>
          <p:cNvSpPr>
            <a:spLocks noGrp="1"/>
          </p:cNvSpPr>
          <p:nvPr>
            <p:ph type="sldNum" sz="quarter" idx="12"/>
          </p:nvPr>
        </p:nvSpPr>
        <p:spPr/>
        <p:txBody>
          <a:bodyPr/>
          <a:lstStyle/>
          <a:p>
            <a:fld id="{ACB3FD28-1C91-4305-BE00-15ACDCA572DF}" type="slidenum">
              <a:rPr lang="en-US" smtClean="0"/>
              <a:pPr/>
              <a:t>1</a:t>
            </a:fld>
            <a:endParaRPr lang="en-US"/>
          </a:p>
        </p:txBody>
      </p:sp>
    </p:spTree>
  </p:cSld>
  <p:clrMapOvr>
    <a:masterClrMapping/>
  </p:clrMapOvr>
  <p:transition spd="med" advTm="6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1"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1"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4)">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orizontal Scroll 2"/>
          <p:cNvSpPr/>
          <p:nvPr/>
        </p:nvSpPr>
        <p:spPr>
          <a:xfrm>
            <a:off x="2209800" y="381000"/>
            <a:ext cx="5181600" cy="1447800"/>
          </a:xfrm>
          <a:prstGeom prst="horizontalScroll">
            <a:avLst/>
          </a:prstGeom>
          <a:solidFill>
            <a:schemeClr val="bg1">
              <a:lumMod val="85000"/>
            </a:schemeClr>
          </a:solidFill>
          <a:ln>
            <a:solidFill>
              <a:schemeClr val="tx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Introduction</a:t>
            </a:r>
          </a:p>
          <a:p>
            <a:pPr algn="ctr"/>
            <a:endParaRPr lang="en-US" dirty="0"/>
          </a:p>
        </p:txBody>
      </p:sp>
      <p:sp>
        <p:nvSpPr>
          <p:cNvPr id="4" name="Vertical Scroll 3"/>
          <p:cNvSpPr/>
          <p:nvPr/>
        </p:nvSpPr>
        <p:spPr>
          <a:xfrm>
            <a:off x="762000" y="2133600"/>
            <a:ext cx="4038600" cy="3886200"/>
          </a:xfrm>
          <a:prstGeom prst="verticalScroll">
            <a:avLst/>
          </a:prstGeom>
          <a:blipFill dpi="0" rotWithShape="1">
            <a:blip r:embed="rId2">
              <a:alphaModFix amt="15000"/>
            </a:blip>
            <a:srcRect/>
            <a:stretch>
              <a:fillRect/>
            </a:stretch>
          </a:blipFill>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smtClean="0">
                <a:latin typeface="Times New Roman" pitchFamily="18" charset="0"/>
                <a:cs typeface="Times New Roman" pitchFamily="18" charset="0"/>
              </a:rPr>
              <a:t>Mumtahina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Khushbu</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Hasan</a:t>
            </a:r>
            <a:endParaRPr lang="en-US" sz="2400" b="1" dirty="0" smtClean="0">
              <a:latin typeface="Times New Roman" pitchFamily="18" charset="0"/>
              <a:cs typeface="Times New Roman" pitchFamily="18" charset="0"/>
            </a:endParaRPr>
          </a:p>
          <a:p>
            <a:pPr algn="ctr"/>
            <a:r>
              <a:rPr lang="en-US" sz="2400" b="1" dirty="0" smtClean="0">
                <a:latin typeface="Times New Roman" pitchFamily="18" charset="0"/>
                <a:cs typeface="Times New Roman" pitchFamily="18" charset="0"/>
              </a:rPr>
              <a:t>Assistant Teacher (English)</a:t>
            </a:r>
          </a:p>
          <a:p>
            <a:pPr algn="ctr"/>
            <a:r>
              <a:rPr lang="en-US" sz="2400" b="1" dirty="0" err="1" smtClean="0">
                <a:latin typeface="Times New Roman" pitchFamily="18" charset="0"/>
                <a:cs typeface="Times New Roman" pitchFamily="18" charset="0"/>
              </a:rPr>
              <a:t>Lohanipara</a:t>
            </a:r>
            <a:r>
              <a:rPr lang="en-US" sz="2400" b="1" dirty="0" smtClean="0">
                <a:latin typeface="Times New Roman" pitchFamily="18" charset="0"/>
                <a:cs typeface="Times New Roman" pitchFamily="18" charset="0"/>
              </a:rPr>
              <a:t> High School, </a:t>
            </a:r>
            <a:r>
              <a:rPr lang="en-US" sz="2400" b="1" dirty="0" err="1" smtClean="0">
                <a:latin typeface="Times New Roman" pitchFamily="18" charset="0"/>
                <a:cs typeface="Times New Roman" pitchFamily="18" charset="0"/>
              </a:rPr>
              <a:t>Badargonj</a:t>
            </a:r>
            <a:r>
              <a:rPr lang="en-US" sz="2400" b="1" dirty="0" smtClean="0">
                <a:latin typeface="Times New Roman" pitchFamily="18" charset="0"/>
                <a:cs typeface="Times New Roman" pitchFamily="18" charset="0"/>
              </a:rPr>
              <a:t>,</a:t>
            </a:r>
          </a:p>
          <a:p>
            <a:pPr algn="ctr"/>
            <a:r>
              <a:rPr lang="en-US" sz="2400" b="1" dirty="0" err="1" smtClean="0">
                <a:latin typeface="Times New Roman" pitchFamily="18" charset="0"/>
                <a:cs typeface="Times New Roman" pitchFamily="18" charset="0"/>
              </a:rPr>
              <a:t>Rangpur</a:t>
            </a:r>
            <a:r>
              <a:rPr lang="en-US" sz="2400" b="1" dirty="0" smtClean="0">
                <a:latin typeface="Times New Roman" pitchFamily="18" charset="0"/>
                <a:cs typeface="Times New Roman" pitchFamily="18" charset="0"/>
              </a:rPr>
              <a:t>.</a:t>
            </a:r>
          </a:p>
          <a:p>
            <a:endParaRPr lang="en-US" dirty="0"/>
          </a:p>
        </p:txBody>
      </p:sp>
      <p:sp>
        <p:nvSpPr>
          <p:cNvPr id="5" name="Vertical Scroll 4"/>
          <p:cNvSpPr/>
          <p:nvPr/>
        </p:nvSpPr>
        <p:spPr>
          <a:xfrm>
            <a:off x="4800600" y="2133600"/>
            <a:ext cx="3657600" cy="3886200"/>
          </a:xfrm>
          <a:prstGeom prst="verticalScroll">
            <a:avLst/>
          </a:prstGeom>
          <a:blipFill dpi="0" rotWithShape="1">
            <a:blip r:embed="rId2">
              <a:alphaModFix amt="15000"/>
            </a:blip>
            <a:srcRect/>
            <a:stretch>
              <a:fillRect/>
            </a:stretch>
          </a:blipFill>
          <a:ln>
            <a:solidFill>
              <a:schemeClr val="tx1">
                <a:lumMod val="95000"/>
                <a:lumOff val="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smtClean="0">
                <a:latin typeface="Times New Roman" pitchFamily="18" charset="0"/>
                <a:cs typeface="Times New Roman" pitchFamily="18" charset="0"/>
              </a:rPr>
              <a:t>Class: IX</a:t>
            </a:r>
          </a:p>
          <a:p>
            <a:pPr algn="ctr"/>
            <a:r>
              <a:rPr lang="en-US" sz="2800" dirty="0" smtClean="0">
                <a:latin typeface="Times New Roman" pitchFamily="18" charset="0"/>
                <a:cs typeface="Times New Roman" pitchFamily="18" charset="0"/>
              </a:rPr>
              <a:t>Subject: English</a:t>
            </a:r>
          </a:p>
          <a:p>
            <a:pPr algn="ctr"/>
            <a:r>
              <a:rPr lang="en-US" sz="2800" dirty="0" smtClean="0">
                <a:latin typeface="Times New Roman" pitchFamily="18" charset="0"/>
                <a:cs typeface="Times New Roman" pitchFamily="18" charset="0"/>
              </a:rPr>
              <a:t>Paper: 1</a:t>
            </a:r>
            <a:r>
              <a:rPr lang="en-US" sz="2800" baseline="30000" dirty="0" smtClean="0">
                <a:latin typeface="Times New Roman" pitchFamily="18" charset="0"/>
                <a:cs typeface="Times New Roman" pitchFamily="18" charset="0"/>
              </a:rPr>
              <a:t>st</a:t>
            </a:r>
            <a:endParaRPr lang="en-US" sz="2800" baseline="300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ACB3FD28-1C91-4305-BE00-15ACDCA572DF}" type="slidenum">
              <a:rPr lang="en-US" smtClean="0"/>
              <a:pPr/>
              <a:t>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2000"/>
                                        <p:tgtEl>
                                          <p:spTgt spid="3"/>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Left)">
                                      <p:cBhvr>
                                        <p:cTn id="11" dur="2000"/>
                                        <p:tgtEl>
                                          <p:spTgt spid="4"/>
                                        </p:tgtEl>
                                      </p:cBhvr>
                                    </p:animEffect>
                                  </p:childTnLst>
                                </p:cTn>
                              </p:par>
                            </p:childTnLst>
                          </p:cTn>
                        </p:par>
                        <p:par>
                          <p:cTn id="12" fill="hold">
                            <p:stCondLst>
                              <p:cond delay="400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ishakh2.jpg"/>
          <p:cNvPicPr>
            <a:picLocks noChangeAspect="1"/>
          </p:cNvPicPr>
          <p:nvPr/>
        </p:nvPicPr>
        <p:blipFill>
          <a:blip r:embed="rId2"/>
          <a:stretch>
            <a:fillRect/>
          </a:stretch>
        </p:blipFill>
        <p:spPr>
          <a:xfrm>
            <a:off x="1219200" y="990600"/>
            <a:ext cx="2743200" cy="2209800"/>
          </a:xfrm>
          <a:prstGeom prst="rect">
            <a:avLst/>
          </a:prstGeom>
        </p:spPr>
      </p:pic>
      <p:pic>
        <p:nvPicPr>
          <p:cNvPr id="3" name="Picture 2" descr="Boishakh.jpg"/>
          <p:cNvPicPr>
            <a:picLocks noChangeAspect="1"/>
          </p:cNvPicPr>
          <p:nvPr/>
        </p:nvPicPr>
        <p:blipFill>
          <a:blip r:embed="rId3"/>
          <a:stretch>
            <a:fillRect/>
          </a:stretch>
        </p:blipFill>
        <p:spPr>
          <a:xfrm>
            <a:off x="4876800" y="990600"/>
            <a:ext cx="2895600" cy="2154865"/>
          </a:xfrm>
          <a:prstGeom prst="rect">
            <a:avLst/>
          </a:prstGeom>
        </p:spPr>
      </p:pic>
      <p:pic>
        <p:nvPicPr>
          <p:cNvPr id="4" name="Picture 3" descr="i.jpg"/>
          <p:cNvPicPr>
            <a:picLocks noChangeAspect="1"/>
          </p:cNvPicPr>
          <p:nvPr/>
        </p:nvPicPr>
        <p:blipFill>
          <a:blip r:embed="rId4"/>
          <a:stretch>
            <a:fillRect/>
          </a:stretch>
        </p:blipFill>
        <p:spPr>
          <a:xfrm>
            <a:off x="1219200" y="4114800"/>
            <a:ext cx="2743200" cy="2133600"/>
          </a:xfrm>
          <a:prstGeom prst="rect">
            <a:avLst/>
          </a:prstGeom>
        </p:spPr>
      </p:pic>
      <p:pic>
        <p:nvPicPr>
          <p:cNvPr id="5" name="Picture 4" descr="Boishakh3.jpg"/>
          <p:cNvPicPr>
            <a:picLocks noChangeAspect="1"/>
          </p:cNvPicPr>
          <p:nvPr/>
        </p:nvPicPr>
        <p:blipFill>
          <a:blip r:embed="rId5"/>
          <a:stretch>
            <a:fillRect/>
          </a:stretch>
        </p:blipFill>
        <p:spPr>
          <a:xfrm>
            <a:off x="4876800" y="4038600"/>
            <a:ext cx="2971800" cy="2209800"/>
          </a:xfrm>
          <a:prstGeom prst="rect">
            <a:avLst/>
          </a:prstGeom>
        </p:spPr>
      </p:pic>
      <p:sp>
        <p:nvSpPr>
          <p:cNvPr id="6" name="TextBox 5"/>
          <p:cNvSpPr txBox="1"/>
          <p:nvPr/>
        </p:nvSpPr>
        <p:spPr>
          <a:xfrm>
            <a:off x="1371600" y="228600"/>
            <a:ext cx="5943600" cy="646331"/>
          </a:xfrm>
          <a:prstGeom prst="rect">
            <a:avLst/>
          </a:prstGeom>
          <a:noFill/>
        </p:spPr>
        <p:txBody>
          <a:bodyPr wrap="square" rtlCol="0">
            <a:spAutoFit/>
          </a:bodyPr>
          <a:lstStyle/>
          <a:p>
            <a:pPr algn="ctr"/>
            <a:r>
              <a:rPr lang="en-US" sz="3600" b="1" dirty="0" smtClean="0">
                <a:latin typeface="Times New Roman" pitchFamily="18" charset="0"/>
                <a:cs typeface="Times New Roman" pitchFamily="18" charset="0"/>
              </a:rPr>
              <a:t>What are the pictures about?</a:t>
            </a:r>
            <a:endParaRPr lang="en-US" sz="3600" b="1" dirty="0">
              <a:latin typeface="Times New Roman" pitchFamily="18" charset="0"/>
              <a:cs typeface="Times New Roman" pitchFamily="18" charset="0"/>
            </a:endParaRPr>
          </a:p>
        </p:txBody>
      </p:sp>
      <p:sp>
        <p:nvSpPr>
          <p:cNvPr id="7" name="TextBox 6"/>
          <p:cNvSpPr txBox="1"/>
          <p:nvPr/>
        </p:nvSpPr>
        <p:spPr>
          <a:xfrm>
            <a:off x="1371600" y="3276600"/>
            <a:ext cx="6248400" cy="646331"/>
          </a:xfrm>
          <a:prstGeom prst="rect">
            <a:avLst/>
          </a:prstGeom>
          <a:solidFill>
            <a:schemeClr val="bg1">
              <a:lumMod val="85000"/>
              <a:alpha val="67000"/>
            </a:schemeClr>
          </a:solidFill>
        </p:spPr>
        <p:txBody>
          <a:bodyPr wrap="square" rtlCol="0">
            <a:spAutoFit/>
          </a:bodyPr>
          <a:lstStyle/>
          <a:p>
            <a:pPr algn="ctr"/>
            <a:r>
              <a:rPr lang="en-US" sz="3600" dirty="0" smtClean="0">
                <a:solidFill>
                  <a:srgbClr val="FF0000"/>
                </a:solidFill>
                <a:latin typeface="Times New Roman" pitchFamily="18" charset="0"/>
                <a:cs typeface="Times New Roman" pitchFamily="18" charset="0"/>
              </a:rPr>
              <a:t>Celebration of </a:t>
            </a:r>
            <a:r>
              <a:rPr lang="en-US" sz="3600" dirty="0" err="1" smtClean="0">
                <a:solidFill>
                  <a:srgbClr val="FF0000"/>
                </a:solidFill>
                <a:latin typeface="Times New Roman" pitchFamily="18" charset="0"/>
                <a:cs typeface="Times New Roman" pitchFamily="18" charset="0"/>
              </a:rPr>
              <a:t>Pahela</a:t>
            </a:r>
            <a:r>
              <a:rPr lang="en-US" sz="3600" dirty="0" smtClean="0">
                <a:solidFill>
                  <a:srgbClr val="FF0000"/>
                </a:solidFill>
                <a:latin typeface="Times New Roman" pitchFamily="18" charset="0"/>
                <a:cs typeface="Times New Roman" pitchFamily="18" charset="0"/>
              </a:rPr>
              <a:t> </a:t>
            </a:r>
            <a:r>
              <a:rPr lang="en-US" sz="3600" dirty="0" err="1" smtClean="0">
                <a:solidFill>
                  <a:srgbClr val="FF0000"/>
                </a:solidFill>
                <a:latin typeface="Times New Roman" pitchFamily="18" charset="0"/>
                <a:cs typeface="Times New Roman" pitchFamily="18" charset="0"/>
              </a:rPr>
              <a:t>Boishakh</a:t>
            </a:r>
            <a:endParaRPr lang="en-US" sz="3600" dirty="0">
              <a:solidFill>
                <a:srgbClr val="FF0000"/>
              </a:solidFill>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ACB3FD28-1C91-4305-BE00-15ACDCA572DF}"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4)">
                                      <p:cBhvr>
                                        <p:cTn id="11" dur="1000"/>
                                        <p:tgtEl>
                                          <p:spTgt spid="2"/>
                                        </p:tgtEl>
                                      </p:cBhvr>
                                    </p:animEffect>
                                  </p:childTnLst>
                                </p:cTn>
                              </p:par>
                            </p:childTnLst>
                          </p:cTn>
                        </p:par>
                        <p:par>
                          <p:cTn id="12" fill="hold">
                            <p:stCondLst>
                              <p:cond delay="3000"/>
                            </p:stCondLst>
                            <p:childTnLst>
                              <p:par>
                                <p:cTn id="13" presetID="21"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4)">
                                      <p:cBhvr>
                                        <p:cTn id="15" dur="2000"/>
                                        <p:tgtEl>
                                          <p:spTgt spid="3"/>
                                        </p:tgtEl>
                                      </p:cBhvr>
                                    </p:animEffect>
                                  </p:childTnLst>
                                </p:cTn>
                              </p:par>
                            </p:childTnLst>
                          </p:cTn>
                        </p:par>
                        <p:par>
                          <p:cTn id="16" fill="hold">
                            <p:stCondLst>
                              <p:cond delay="5000"/>
                            </p:stCondLst>
                            <p:childTnLst>
                              <p:par>
                                <p:cTn id="17" presetID="21"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4)">
                                      <p:cBhvr>
                                        <p:cTn id="19" dur="1000"/>
                                        <p:tgtEl>
                                          <p:spTgt spid="4"/>
                                        </p:tgtEl>
                                      </p:cBhvr>
                                    </p:animEffect>
                                  </p:childTnLst>
                                </p:cTn>
                              </p:par>
                              <p:par>
                                <p:cTn id="20" presetID="21"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4)">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4"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from="(-#ppt_w/2)" to="(#ppt_x)" calcmode="lin" valueType="num">
                                      <p:cBhvr>
                                        <p:cTn id="27" dur="3000" fill="hold">
                                          <p:stCondLst>
                                            <p:cond delay="0"/>
                                          </p:stCondLst>
                                        </p:cTn>
                                        <p:tgtEl>
                                          <p:spTgt spid="7"/>
                                        </p:tgtEl>
                                        <p:attrNameLst>
                                          <p:attrName>ppt_x</p:attrName>
                                        </p:attrNameLst>
                                      </p:cBhvr>
                                    </p:anim>
                                    <p:anim from="0" to="-1.0" calcmode="lin" valueType="num">
                                      <p:cBhvr>
                                        <p:cTn id="28" dur="1000" decel="50000" autoRev="1" fill="hold">
                                          <p:stCondLst>
                                            <p:cond delay="3000"/>
                                          </p:stCondLst>
                                        </p:cTn>
                                        <p:tgtEl>
                                          <p:spTgt spid="7"/>
                                        </p:tgtEl>
                                        <p:attrNameLst>
                                          <p:attrName>xshear</p:attrName>
                                        </p:attrNameLst>
                                      </p:cBhvr>
                                    </p:anim>
                                    <p:animScale>
                                      <p:cBhvr>
                                        <p:cTn id="29" dur="1000" decel="100000" autoRev="1" fill="hold">
                                          <p:stCondLst>
                                            <p:cond delay="3000"/>
                                          </p:stCondLst>
                                        </p:cTn>
                                        <p:tgtEl>
                                          <p:spTgt spid="7"/>
                                        </p:tgtEl>
                                      </p:cBhvr>
                                      <p:from x="100000" y="100000"/>
                                      <p:to x="80000" y="100000"/>
                                    </p:animScale>
                                    <p:anim by="(#ppt_h/3+#ppt_w*0.1)" calcmode="lin" valueType="num">
                                      <p:cBhvr additive="sum">
                                        <p:cTn id="30" dur="1000" decel="100000" autoRev="1" fill="hold">
                                          <p:stCondLst>
                                            <p:cond delay="30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990601"/>
            <a:ext cx="5029200" cy="4401205"/>
          </a:xfrm>
          <a:prstGeom prst="rect">
            <a:avLst/>
          </a:prstGeom>
          <a:noFill/>
        </p:spPr>
        <p:txBody>
          <a:bodyPr wrap="square" rtlCol="0">
            <a:spAutoFit/>
          </a:bodyPr>
          <a:lstStyle/>
          <a:p>
            <a:pPr algn="ctr"/>
            <a:r>
              <a:rPr lang="en-US" sz="40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Pahela</a:t>
            </a:r>
            <a:r>
              <a:rPr lang="en-US" sz="4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b="1" dirty="0" err="1"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Boishakh</a:t>
            </a:r>
            <a:endParaRPr lang="en-US" sz="4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600" b="1" dirty="0">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Unit: Three, Lesson:6 </a:t>
            </a:r>
          </a:p>
          <a:p>
            <a:pPr algn="ctr"/>
            <a:endParaRPr lang="en-US" sz="36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en-US" sz="3600" dirty="0" smtClean="0">
                <a:latin typeface="Times New Roman" pitchFamily="18" charset="0"/>
                <a:cs typeface="Times New Roman" pitchFamily="18" charset="0"/>
              </a:rPr>
              <a:t> </a:t>
            </a:r>
          </a:p>
          <a:p>
            <a:endParaRPr lang="en-US" sz="3600" dirty="0" smtClean="0">
              <a:latin typeface="Times New Roman" pitchFamily="18" charset="0"/>
              <a:cs typeface="Times New Roman" pitchFamily="18" charset="0"/>
            </a:endParaRPr>
          </a:p>
          <a:p>
            <a:endParaRPr lang="en-US" sz="3600" dirty="0" smtClean="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pic>
        <p:nvPicPr>
          <p:cNvPr id="1026" name="Picture 2" descr="Image result for pohela boishakh"/>
          <p:cNvPicPr>
            <a:picLocks noChangeAspect="1" noChangeArrowheads="1"/>
          </p:cNvPicPr>
          <p:nvPr/>
        </p:nvPicPr>
        <p:blipFill>
          <a:blip r:embed="rId2"/>
          <a:srcRect/>
          <a:stretch>
            <a:fillRect/>
          </a:stretch>
        </p:blipFill>
        <p:spPr bwMode="auto">
          <a:xfrm>
            <a:off x="990600" y="2819400"/>
            <a:ext cx="7239000" cy="3581400"/>
          </a:xfrm>
          <a:prstGeom prst="rect">
            <a:avLst/>
          </a:prstGeom>
          <a:noFill/>
        </p:spPr>
      </p:pic>
      <p:sp>
        <p:nvSpPr>
          <p:cNvPr id="4" name="Slide Number Placeholder 3"/>
          <p:cNvSpPr>
            <a:spLocks noGrp="1"/>
          </p:cNvSpPr>
          <p:nvPr>
            <p:ph type="sldNum" sz="quarter" idx="12"/>
          </p:nvPr>
        </p:nvSpPr>
        <p:spPr/>
        <p:txBody>
          <a:bodyPr/>
          <a:lstStyle/>
          <a:p>
            <a:fld id="{ACB3FD28-1C91-4305-BE00-15ACDCA572DF}" type="slidenum">
              <a:rPr lang="en-US" smtClean="0"/>
              <a:pPr/>
              <a:t>4</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990600"/>
            <a:ext cx="6629400" cy="5355312"/>
          </a:xfrm>
          <a:prstGeom prst="rect">
            <a:avLst/>
          </a:prstGeom>
          <a:noFill/>
        </p:spPr>
        <p:txBody>
          <a:bodyPr wrap="square" rtlCol="0">
            <a:spAutoFit/>
          </a:bodyPr>
          <a:lstStyle/>
          <a:p>
            <a:r>
              <a:rPr lang="en-US" sz="3600" b="1" u="sng" dirty="0" smtClean="0">
                <a:latin typeface="Times New Roman" pitchFamily="18" charset="0"/>
                <a:cs typeface="Times New Roman" pitchFamily="18" charset="0"/>
              </a:rPr>
              <a:t>Learning Outcome</a:t>
            </a:r>
            <a:r>
              <a:rPr lang="en-US" sz="3600" dirty="0" smtClean="0">
                <a:latin typeface="Times New Roman" pitchFamily="18" charset="0"/>
                <a:cs typeface="Times New Roman" pitchFamily="18" charset="0"/>
              </a:rPr>
              <a:t>:</a:t>
            </a:r>
          </a:p>
          <a:p>
            <a:endParaRPr lang="en-US" sz="3600" dirty="0" smtClean="0">
              <a:latin typeface="Times New Roman" pitchFamily="18" charset="0"/>
              <a:cs typeface="Times New Roman" pitchFamily="18" charset="0"/>
            </a:endParaRPr>
          </a:p>
          <a:p>
            <a:pPr>
              <a:buFont typeface="Arial" pitchFamily="34" charset="0"/>
              <a:buChar char="•"/>
            </a:pPr>
            <a:r>
              <a:rPr lang="en-US" sz="3600" dirty="0" smtClean="0">
                <a:latin typeface="Times New Roman" pitchFamily="18" charset="0"/>
                <a:cs typeface="Times New Roman" pitchFamily="18" charset="0"/>
              </a:rPr>
              <a:t>Students will be able to say about the festival.</a:t>
            </a:r>
          </a:p>
          <a:p>
            <a:pPr>
              <a:buFont typeface="Arial" pitchFamily="34" charset="0"/>
              <a:buChar char="•"/>
            </a:pPr>
            <a:r>
              <a:rPr lang="en-US" sz="3600" dirty="0" smtClean="0">
                <a:latin typeface="Times New Roman" pitchFamily="18" charset="0"/>
                <a:cs typeface="Times New Roman" pitchFamily="18" charset="0"/>
              </a:rPr>
              <a:t>Students will be able to say about the history behind the festival.</a:t>
            </a:r>
          </a:p>
          <a:p>
            <a:pPr>
              <a:buFont typeface="Arial" pitchFamily="34" charset="0"/>
              <a:buChar char="•"/>
            </a:pPr>
            <a:r>
              <a:rPr lang="en-US" sz="3600" dirty="0" smtClean="0">
                <a:latin typeface="Times New Roman" pitchFamily="18" charset="0"/>
                <a:cs typeface="Times New Roman" pitchFamily="18" charset="0"/>
              </a:rPr>
              <a:t>Students will be able to say about the traditional activities of this day.</a:t>
            </a:r>
          </a:p>
          <a:p>
            <a:endParaRPr lang="en-US" dirty="0"/>
          </a:p>
        </p:txBody>
      </p:sp>
      <p:sp>
        <p:nvSpPr>
          <p:cNvPr id="3" name="Slide Number Placeholder 2"/>
          <p:cNvSpPr>
            <a:spLocks noGrp="1"/>
          </p:cNvSpPr>
          <p:nvPr>
            <p:ph type="sldNum" sz="quarter" idx="12"/>
          </p:nvPr>
        </p:nvSpPr>
        <p:spPr/>
        <p:txBody>
          <a:bodyPr/>
          <a:lstStyle/>
          <a:p>
            <a:fld id="{ACB3FD28-1C91-4305-BE00-15ACDCA572DF}"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2000"/>
                                        <p:tgtEl>
                                          <p:spTgt spid="2">
                                            <p:txEl>
                                              <p:pRg st="0" end="0"/>
                                            </p:txEl>
                                          </p:spTgt>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Effect transition="in" filter="blinds(horizontal)">
                                      <p:cBhvr>
                                        <p:cTn id="11" dur="2000"/>
                                        <p:tgtEl>
                                          <p:spTgt spid="2">
                                            <p:txEl>
                                              <p:pRg st="2" end="2"/>
                                            </p:txEl>
                                          </p:spTgt>
                                        </p:tgtEl>
                                      </p:cBhvr>
                                    </p:animEffect>
                                  </p:childTnLst>
                                </p:cTn>
                              </p:par>
                            </p:childTnLst>
                          </p:cTn>
                        </p:par>
                        <p:par>
                          <p:cTn id="12" fill="hold">
                            <p:stCondLst>
                              <p:cond delay="4000"/>
                            </p:stCondLst>
                            <p:childTnLst>
                              <p:par>
                                <p:cTn id="13" presetID="3" presetClass="entr" presetSubtype="10" fill="hold" nodeType="after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linds(horizontal)">
                                      <p:cBhvr>
                                        <p:cTn id="15" dur="2000"/>
                                        <p:tgtEl>
                                          <p:spTgt spid="2">
                                            <p:txEl>
                                              <p:pRg st="3" end="3"/>
                                            </p:txEl>
                                          </p:spTgt>
                                        </p:tgtEl>
                                      </p:cBhvr>
                                    </p:animEffect>
                                  </p:childTnLst>
                                </p:cTn>
                              </p:par>
                            </p:childTnLst>
                          </p:cTn>
                        </p:par>
                        <p:par>
                          <p:cTn id="16" fill="hold">
                            <p:stCondLst>
                              <p:cond delay="6000"/>
                            </p:stCondLst>
                            <p:childTnLst>
                              <p:par>
                                <p:cTn id="17" presetID="3" presetClass="entr" presetSubtype="10" fill="hold" nodeType="after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blinds(horizontal)">
                                      <p:cBhvr>
                                        <p:cTn id="19"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47800" y="533400"/>
            <a:ext cx="5638800" cy="1754326"/>
          </a:xfrm>
          <a:prstGeom prst="rect">
            <a:avLst/>
          </a:prstGeom>
          <a:noFill/>
        </p:spPr>
        <p:txBody>
          <a:bodyPr wrap="square" rtlCol="0">
            <a:spAutoFit/>
          </a:bodyPr>
          <a:lstStyle/>
          <a:p>
            <a:r>
              <a:rPr lang="en-US" sz="3600" dirty="0" smtClean="0">
                <a:effectLst>
                  <a:outerShdw blurRad="38100" dist="38100" dir="2700000" algn="tl">
                    <a:srgbClr val="000000">
                      <a:alpha val="43137"/>
                    </a:srgbClr>
                  </a:outerShdw>
                </a:effectLst>
                <a:latin typeface="Times New Roman" pitchFamily="18" charset="0"/>
                <a:cs typeface="Times New Roman" pitchFamily="18" charset="0"/>
              </a:rPr>
              <a:t>Let us watch a video of the colorful procession of the biggest festival…</a:t>
            </a:r>
            <a:endParaRPr lang="en-US" sz="36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CB3FD28-1C91-4305-BE00-15ACDCA572DF}" type="slidenum">
              <a:rPr lang="en-US" smtClean="0"/>
              <a:pPr/>
              <a:t>6</a:t>
            </a:fld>
            <a:endParaRPr lang="en-US"/>
          </a:p>
        </p:txBody>
      </p:sp>
      <p:graphicFrame>
        <p:nvGraphicFramePr>
          <p:cNvPr id="5" name="Object 4">
            <a:hlinkClick r:id="" action="ppaction://ole?verb=0"/>
            <a:hlinkHover r:id="" action="ppaction://ole?verb=0"/>
          </p:cNvPr>
          <p:cNvGraphicFramePr>
            <a:graphicFrameLocks noChangeAspect="1"/>
          </p:cNvGraphicFramePr>
          <p:nvPr/>
        </p:nvGraphicFramePr>
        <p:xfrm>
          <a:off x="4114800" y="3032125"/>
          <a:ext cx="914400" cy="792163"/>
        </p:xfrm>
        <a:graphic>
          <a:graphicData uri="http://schemas.openxmlformats.org/presentationml/2006/ole">
            <p:oleObj spid="_x0000_s17416" name="Packager Shell Object" showAsIcon="1" r:id="rId3" imgW="914400" imgH="79236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382000" cy="584775"/>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Read the text and note down unknown words:</a:t>
            </a:r>
          </a:p>
        </p:txBody>
      </p:sp>
      <p:sp>
        <p:nvSpPr>
          <p:cNvPr id="3" name="Slide Number Placeholder 2"/>
          <p:cNvSpPr>
            <a:spLocks noGrp="1"/>
          </p:cNvSpPr>
          <p:nvPr>
            <p:ph type="sldNum" sz="quarter" idx="12"/>
          </p:nvPr>
        </p:nvSpPr>
        <p:spPr/>
        <p:txBody>
          <a:bodyPr/>
          <a:lstStyle/>
          <a:p>
            <a:fld id="{ACB3FD28-1C91-4305-BE00-15ACDCA572DF}" type="slidenum">
              <a:rPr lang="en-US" smtClean="0"/>
              <a:pPr/>
              <a:t>7</a:t>
            </a:fld>
            <a:endParaRPr lang="en-US"/>
          </a:p>
        </p:txBody>
      </p:sp>
      <p:sp>
        <p:nvSpPr>
          <p:cNvPr id="6" name="TextBox 5"/>
          <p:cNvSpPr txBox="1"/>
          <p:nvPr/>
        </p:nvSpPr>
        <p:spPr>
          <a:xfrm>
            <a:off x="152400" y="1676400"/>
            <a:ext cx="8534400" cy="5016758"/>
          </a:xfrm>
          <a:prstGeom prst="rect">
            <a:avLst/>
          </a:prstGeom>
          <a:noFill/>
        </p:spPr>
        <p:txBody>
          <a:bodyPr wrap="square" rtlCol="0">
            <a:spAutoFit/>
          </a:bodyPr>
          <a:lstStyle/>
          <a:p>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Pahela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Boishakh</a:t>
            </a:r>
            <a:r>
              <a:rPr lang="en-US" sz="3200" dirty="0" smtClean="0">
                <a:latin typeface="Times New Roman" pitchFamily="18" charset="0"/>
                <a:cs typeface="Times New Roman" pitchFamily="18" charset="0"/>
              </a:rPr>
              <a:t>’ is the first day of </a:t>
            </a:r>
            <a:r>
              <a:rPr lang="en-US" sz="3200" dirty="0" err="1" smtClean="0">
                <a:latin typeface="Times New Roman" pitchFamily="18" charset="0"/>
                <a:cs typeface="Times New Roman" pitchFamily="18" charset="0"/>
              </a:rPr>
              <a:t>Bangla</a:t>
            </a:r>
            <a:r>
              <a:rPr lang="en-US" sz="3200" dirty="0" smtClean="0">
                <a:latin typeface="Times New Roman" pitchFamily="18" charset="0"/>
                <a:cs typeface="Times New Roman" pitchFamily="18" charset="0"/>
              </a:rPr>
              <a:t> new year. The day is a public holiday. This day has a special significance for us as it is a part of </a:t>
            </a:r>
            <a:r>
              <a:rPr lang="en-US" sz="3200" dirty="0" err="1" smtClean="0">
                <a:latin typeface="Times New Roman" pitchFamily="18" charset="0"/>
                <a:cs typeface="Times New Roman" pitchFamily="18" charset="0"/>
              </a:rPr>
              <a:t>Bangalee</a:t>
            </a:r>
            <a:r>
              <a:rPr lang="en-US" sz="3200" dirty="0" smtClean="0">
                <a:latin typeface="Times New Roman" pitchFamily="18" charset="0"/>
                <a:cs typeface="Times New Roman" pitchFamily="18" charset="0"/>
              </a:rPr>
              <a:t> culture and tradition. People from all walks of life irrespective of their ethnic identity or religious beliefs, celebrate the day with traditional festivities. On this day the whole of Bangladesh is in a festive mood. The day inspires people to start life with renewed hopes and inspirations.</a:t>
            </a:r>
          </a:p>
          <a:p>
            <a:endParaRPr lang="en-US" sz="32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6"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CB3FD28-1C91-4305-BE00-15ACDCA572DF}" type="slidenum">
              <a:rPr lang="en-US" smtClean="0"/>
              <a:pPr/>
              <a:t>8</a:t>
            </a:fld>
            <a:endParaRPr lang="en-US"/>
          </a:p>
        </p:txBody>
      </p:sp>
      <p:sp>
        <p:nvSpPr>
          <p:cNvPr id="4" name="TextBox 3"/>
          <p:cNvSpPr txBox="1"/>
          <p:nvPr/>
        </p:nvSpPr>
        <p:spPr>
          <a:xfrm>
            <a:off x="304800" y="228600"/>
            <a:ext cx="8153400" cy="6494085"/>
          </a:xfrm>
          <a:prstGeom prst="rect">
            <a:avLst/>
          </a:prstGeom>
          <a:noFill/>
        </p:spPr>
        <p:txBody>
          <a:bodyPr wrap="square" rtlCol="0">
            <a:spAutoFit/>
          </a:bodyPr>
          <a:lstStyle/>
          <a:p>
            <a:r>
              <a:rPr lang="en-US" sz="3200" dirty="0" smtClean="0">
                <a:latin typeface="Times New Roman" pitchFamily="18" charset="0"/>
                <a:cs typeface="Times New Roman" pitchFamily="18" charset="0"/>
              </a:rPr>
              <a:t>Every year the day is celebrated traditionally. People wake up early in the morning, have a bath and wear traditional clothes. Women wear white </a:t>
            </a:r>
            <a:r>
              <a:rPr lang="en-US" sz="3200" i="1" dirty="0" err="1" smtClean="0">
                <a:latin typeface="Times New Roman" pitchFamily="18" charset="0"/>
                <a:cs typeface="Times New Roman" pitchFamily="18" charset="0"/>
              </a:rPr>
              <a:t>sharees</a:t>
            </a:r>
            <a:r>
              <a:rPr lang="en-US" sz="3200" dirty="0" smtClean="0">
                <a:latin typeface="Times New Roman" pitchFamily="18" charset="0"/>
                <a:cs typeface="Times New Roman" pitchFamily="18" charset="0"/>
              </a:rPr>
              <a:t> with red borders and adorn themselves with </a:t>
            </a:r>
            <a:r>
              <a:rPr lang="en-US" sz="3200" dirty="0" err="1" smtClean="0">
                <a:latin typeface="Times New Roman" pitchFamily="18" charset="0"/>
                <a:cs typeface="Times New Roman" pitchFamily="18" charset="0"/>
              </a:rPr>
              <a:t>colourful</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churis</a:t>
            </a:r>
            <a:r>
              <a:rPr lang="en-US" sz="3200" dirty="0" smtClean="0">
                <a:latin typeface="Times New Roman" pitchFamily="18" charset="0"/>
                <a:cs typeface="Times New Roman" pitchFamily="18" charset="0"/>
              </a:rPr>
              <a:t> and flowers, while men dress themselves in </a:t>
            </a:r>
            <a:r>
              <a:rPr lang="en-US" sz="3200" i="1" dirty="0" smtClean="0">
                <a:latin typeface="Times New Roman" pitchFamily="18" charset="0"/>
                <a:cs typeface="Times New Roman" pitchFamily="18" charset="0"/>
              </a:rPr>
              <a:t>pajamas</a:t>
            </a:r>
            <a:r>
              <a:rPr lang="en-US" sz="3200" dirty="0" smtClean="0">
                <a:latin typeface="Times New Roman" pitchFamily="18" charset="0"/>
                <a:cs typeface="Times New Roman" pitchFamily="18" charset="0"/>
              </a:rPr>
              <a:t> and </a:t>
            </a:r>
            <a:r>
              <a:rPr lang="en-US" sz="3200" i="1" dirty="0" err="1" smtClean="0">
                <a:latin typeface="Times New Roman" pitchFamily="18" charset="0"/>
                <a:cs typeface="Times New Roman" pitchFamily="18" charset="0"/>
              </a:rPr>
              <a:t>punjabis</a:t>
            </a:r>
            <a:r>
              <a:rPr lang="en-US" sz="3200" dirty="0" smtClean="0">
                <a:latin typeface="Times New Roman" pitchFamily="18" charset="0"/>
                <a:cs typeface="Times New Roman" pitchFamily="18" charset="0"/>
              </a:rPr>
              <a:t>. It is a day when people love eating traditional food.</a:t>
            </a:r>
          </a:p>
          <a:p>
            <a:r>
              <a:rPr lang="en-US" sz="3200" dirty="0" smtClean="0">
                <a:latin typeface="Times New Roman" pitchFamily="18" charset="0"/>
                <a:cs typeface="Times New Roman" pitchFamily="18" charset="0"/>
              </a:rPr>
              <a:t>One of the most </a:t>
            </a:r>
            <a:r>
              <a:rPr lang="en-US" sz="3200" dirty="0" err="1" smtClean="0">
                <a:latin typeface="Times New Roman" pitchFamily="18" charset="0"/>
                <a:cs typeface="Times New Roman" pitchFamily="18" charset="0"/>
              </a:rPr>
              <a:t>colourful</a:t>
            </a:r>
            <a:r>
              <a:rPr lang="en-US" sz="3200" dirty="0" smtClean="0">
                <a:latin typeface="Times New Roman" pitchFamily="18" charset="0"/>
                <a:cs typeface="Times New Roman" pitchFamily="18" charset="0"/>
              </a:rPr>
              <a:t> events of the day is held in Dhaka. Early in the morning, people in hundreds and thousands pour in from all directions to attend the cultural function at </a:t>
            </a:r>
            <a:r>
              <a:rPr lang="en-US" sz="3200" i="1" dirty="0" err="1" smtClean="0">
                <a:latin typeface="Times New Roman" pitchFamily="18" charset="0"/>
                <a:cs typeface="Times New Roman" pitchFamily="18" charset="0"/>
              </a:rPr>
              <a:t>Ramna</a:t>
            </a:r>
            <a:r>
              <a:rPr lang="en-US" sz="3200" i="1" dirty="0" smtClean="0">
                <a:latin typeface="Times New Roman" pitchFamily="18" charset="0"/>
                <a:cs typeface="Times New Roman" pitchFamily="18" charset="0"/>
              </a:rPr>
              <a:t> </a:t>
            </a:r>
            <a:r>
              <a:rPr lang="en-US" sz="3200" i="1" dirty="0" err="1" smtClean="0">
                <a:latin typeface="Times New Roman" pitchFamily="18" charset="0"/>
                <a:cs typeface="Times New Roman" pitchFamily="18" charset="0"/>
              </a:rPr>
              <a:t>Batamul</a:t>
            </a:r>
            <a:r>
              <a:rPr lang="en-US" sz="3200" i="1"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organised</a:t>
            </a:r>
            <a:r>
              <a:rPr lang="en-US" sz="3200" dirty="0" smtClean="0">
                <a:latin typeface="Times New Roman" pitchFamily="18" charset="0"/>
                <a:cs typeface="Times New Roman" pitchFamily="18" charset="0"/>
              </a:rPr>
              <a:t> by </a:t>
            </a:r>
            <a:r>
              <a:rPr lang="en-US" sz="3200" i="1" dirty="0" err="1" smtClean="0">
                <a:latin typeface="Times New Roman" pitchFamily="18" charset="0"/>
                <a:cs typeface="Times New Roman" pitchFamily="18" charset="0"/>
              </a:rPr>
              <a:t>Chhayanaut</a:t>
            </a:r>
            <a:r>
              <a:rPr lang="en-US" sz="3200" dirty="0" smtClean="0">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CB3FD28-1C91-4305-BE00-15ACDCA572DF}" type="slidenum">
              <a:rPr lang="en-US" smtClean="0"/>
              <a:pPr/>
              <a:t>9</a:t>
            </a:fld>
            <a:endParaRPr lang="en-US"/>
          </a:p>
        </p:txBody>
      </p:sp>
      <p:sp>
        <p:nvSpPr>
          <p:cNvPr id="4" name="TextBox 3"/>
          <p:cNvSpPr txBox="1"/>
          <p:nvPr/>
        </p:nvSpPr>
        <p:spPr>
          <a:xfrm>
            <a:off x="228600" y="533400"/>
            <a:ext cx="8458200" cy="5509200"/>
          </a:xfrm>
          <a:prstGeom prst="rect">
            <a:avLst/>
          </a:prstGeom>
          <a:noFill/>
        </p:spPr>
        <p:txBody>
          <a:bodyPr wrap="square" rtlCol="0">
            <a:spAutoFit/>
          </a:bodyPr>
          <a:lstStyle/>
          <a:p>
            <a:r>
              <a:rPr lang="en-US" sz="3200" dirty="0" smtClean="0">
                <a:latin typeface="Times New Roman" pitchFamily="18" charset="0"/>
                <a:cs typeface="Times New Roman" pitchFamily="18" charset="0"/>
              </a:rPr>
              <a:t>The cultural </a:t>
            </a:r>
            <a:r>
              <a:rPr lang="en-US" sz="3200" dirty="0" err="1" smtClean="0">
                <a:latin typeface="Times New Roman" pitchFamily="18" charset="0"/>
                <a:cs typeface="Times New Roman" pitchFamily="18" charset="0"/>
              </a:rPr>
              <a:t>programme</a:t>
            </a:r>
            <a:r>
              <a:rPr lang="en-US" sz="3200" dirty="0" smtClean="0">
                <a:latin typeface="Times New Roman" pitchFamily="18" charset="0"/>
                <a:cs typeface="Times New Roman" pitchFamily="18" charset="0"/>
              </a:rPr>
              <a:t> begins just at sunrise and the </a:t>
            </a:r>
            <a:r>
              <a:rPr lang="en-US" sz="3200" dirty="0" err="1" smtClean="0">
                <a:latin typeface="Times New Roman" pitchFamily="18" charset="0"/>
                <a:cs typeface="Times New Roman" pitchFamily="18" charset="0"/>
              </a:rPr>
              <a:t>reknowned</a:t>
            </a:r>
            <a:r>
              <a:rPr lang="en-US" sz="3200" dirty="0" smtClean="0">
                <a:latin typeface="Times New Roman" pitchFamily="18" charset="0"/>
                <a:cs typeface="Times New Roman" pitchFamily="18" charset="0"/>
              </a:rPr>
              <a:t> artist of the country take part in the </a:t>
            </a:r>
            <a:r>
              <a:rPr lang="en-US" sz="3200" dirty="0" err="1" smtClean="0">
                <a:latin typeface="Times New Roman" pitchFamily="18" charset="0"/>
                <a:cs typeface="Times New Roman" pitchFamily="18" charset="0"/>
              </a:rPr>
              <a:t>programme</a:t>
            </a:r>
            <a:r>
              <a:rPr lang="en-US" sz="3200" dirty="0" smtClean="0">
                <a:latin typeface="Times New Roman" pitchFamily="18" charset="0"/>
                <a:cs typeface="Times New Roman" pitchFamily="18" charset="0"/>
              </a:rPr>
              <a:t> that starts with the famous Tagore-song </a:t>
            </a:r>
            <a:r>
              <a:rPr lang="en-US" sz="3200" i="1" dirty="0" err="1" smtClean="0">
                <a:latin typeface="Times New Roman" pitchFamily="18" charset="0"/>
                <a:cs typeface="Times New Roman" pitchFamily="18" charset="0"/>
              </a:rPr>
              <a:t>Esho</a:t>
            </a:r>
            <a:r>
              <a:rPr lang="en-US" sz="3200" i="1" dirty="0" smtClean="0">
                <a:latin typeface="Times New Roman" pitchFamily="18" charset="0"/>
                <a:cs typeface="Times New Roman" pitchFamily="18" charset="0"/>
              </a:rPr>
              <a:t>-he-</a:t>
            </a:r>
            <a:r>
              <a:rPr lang="en-US" sz="3200" i="1" dirty="0" err="1" smtClean="0">
                <a:latin typeface="Times New Roman" pitchFamily="18" charset="0"/>
                <a:cs typeface="Times New Roman" pitchFamily="18" charset="0"/>
              </a:rPr>
              <a:t>boishakh</a:t>
            </a:r>
            <a:r>
              <a:rPr lang="en-US" sz="3200" i="1" dirty="0" smtClean="0">
                <a:latin typeface="Times New Roman" pitchFamily="18" charset="0"/>
                <a:cs typeface="Times New Roman" pitchFamily="18" charset="0"/>
              </a:rPr>
              <a:t>, </a:t>
            </a:r>
            <a:r>
              <a:rPr lang="en-US" sz="3200" i="1" dirty="0" err="1" smtClean="0">
                <a:latin typeface="Times New Roman" pitchFamily="18" charset="0"/>
                <a:cs typeface="Times New Roman" pitchFamily="18" charset="0"/>
              </a:rPr>
              <a:t>Esho</a:t>
            </a:r>
            <a:r>
              <a:rPr lang="en-US" sz="3200" i="1" dirty="0" smtClean="0">
                <a:latin typeface="Times New Roman" pitchFamily="18" charset="0"/>
                <a:cs typeface="Times New Roman" pitchFamily="18" charset="0"/>
              </a:rPr>
              <a:t> </a:t>
            </a:r>
            <a:r>
              <a:rPr lang="en-US" sz="3200" i="1" dirty="0" err="1" smtClean="0">
                <a:latin typeface="Times New Roman" pitchFamily="18" charset="0"/>
                <a:cs typeface="Times New Roman" pitchFamily="18" charset="0"/>
              </a:rPr>
              <a:t>Esho</a:t>
            </a:r>
            <a:r>
              <a:rPr lang="en-US" sz="3200" dirty="0" smtClean="0">
                <a:latin typeface="Times New Roman" pitchFamily="18" charset="0"/>
                <a:cs typeface="Times New Roman" pitchFamily="18" charset="0"/>
              </a:rPr>
              <a:t>…Artists also sing traditional folk songs, and perform classical dances to the rhythm of musical instruments.</a:t>
            </a:r>
          </a:p>
          <a:p>
            <a:r>
              <a:rPr lang="en-US" sz="3200" dirty="0" smtClean="0">
                <a:latin typeface="Times New Roman" pitchFamily="18" charset="0"/>
                <a:cs typeface="Times New Roman" pitchFamily="18" charset="0"/>
              </a:rPr>
              <a:t>People also come to join the </a:t>
            </a:r>
            <a:r>
              <a:rPr lang="en-US" sz="3200" dirty="0" err="1" smtClean="0">
                <a:latin typeface="Times New Roman" pitchFamily="18" charset="0"/>
                <a:cs typeface="Times New Roman" pitchFamily="18" charset="0"/>
              </a:rPr>
              <a:t>colourful</a:t>
            </a:r>
            <a:r>
              <a:rPr lang="en-US" sz="3200" dirty="0" smtClean="0">
                <a:latin typeface="Times New Roman" pitchFamily="18" charset="0"/>
                <a:cs typeface="Times New Roman" pitchFamily="18" charset="0"/>
              </a:rPr>
              <a:t> processions, the biggest carnival of the country, </a:t>
            </a:r>
            <a:r>
              <a:rPr lang="en-US" sz="3200" dirty="0" err="1" smtClean="0">
                <a:latin typeface="Times New Roman" pitchFamily="18" charset="0"/>
                <a:cs typeface="Times New Roman" pitchFamily="18" charset="0"/>
              </a:rPr>
              <a:t>organised</a:t>
            </a:r>
            <a:r>
              <a:rPr lang="en-US" sz="3200" dirty="0" smtClean="0">
                <a:latin typeface="Times New Roman" pitchFamily="18" charset="0"/>
                <a:cs typeface="Times New Roman" pitchFamily="18" charset="0"/>
              </a:rPr>
              <a:t> by the Fine Arts students of Dhaka University. The procession usually displays the traditional practices of </a:t>
            </a:r>
            <a:r>
              <a:rPr lang="en-US" sz="3200" dirty="0" err="1" smtClean="0">
                <a:latin typeface="Times New Roman" pitchFamily="18" charset="0"/>
                <a:cs typeface="Times New Roman" pitchFamily="18" charset="0"/>
              </a:rPr>
              <a:t>Bangalee</a:t>
            </a:r>
            <a:r>
              <a:rPr lang="en-US" sz="3200" dirty="0" smtClean="0">
                <a:latin typeface="Times New Roman" pitchFamily="18" charset="0"/>
                <a:cs typeface="Times New Roman" pitchFamily="18" charset="0"/>
              </a:rPr>
              <a:t> Culture. </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CB3FD28-1C91-4305-BE00-15ACDCA572DF}" type="slidenum">
              <a:rPr lang="en-US" smtClean="0"/>
              <a:pPr/>
              <a:t>10</a:t>
            </a:fld>
            <a:endParaRPr lang="en-US"/>
          </a:p>
        </p:txBody>
      </p:sp>
      <p:sp>
        <p:nvSpPr>
          <p:cNvPr id="4" name="TextBox 3"/>
          <p:cNvSpPr txBox="1"/>
          <p:nvPr/>
        </p:nvSpPr>
        <p:spPr>
          <a:xfrm>
            <a:off x="152400" y="228600"/>
            <a:ext cx="8458200" cy="6494085"/>
          </a:xfrm>
          <a:prstGeom prst="rect">
            <a:avLst/>
          </a:prstGeom>
          <a:noFill/>
        </p:spPr>
        <p:txBody>
          <a:bodyPr wrap="square" rtlCol="0">
            <a:spAutoFit/>
          </a:bodyPr>
          <a:lstStyle/>
          <a:p>
            <a:r>
              <a:rPr lang="en-US" sz="3200" dirty="0" smtClean="0">
                <a:latin typeface="Times New Roman" pitchFamily="18" charset="0"/>
                <a:cs typeface="Times New Roman" pitchFamily="18" charset="0"/>
              </a:rPr>
              <a:t>The masks and wreaths worn by the people are so fascinating! Often they </a:t>
            </a:r>
            <a:r>
              <a:rPr lang="en-US" sz="3200" dirty="0" err="1" smtClean="0">
                <a:latin typeface="Times New Roman" pitchFamily="18" charset="0"/>
                <a:cs typeface="Times New Roman" pitchFamily="18" charset="0"/>
              </a:rPr>
              <a:t>symbolise</a:t>
            </a:r>
            <a:r>
              <a:rPr lang="en-US" sz="3200" dirty="0" smtClean="0">
                <a:latin typeface="Times New Roman" pitchFamily="18" charset="0"/>
                <a:cs typeface="Times New Roman" pitchFamily="18" charset="0"/>
              </a:rPr>
              <a:t> contemporary worries or happiness in the national life. It attracts an increasing number of foreign tourists every year. The day is also observed all over the country. Different social and cultural </a:t>
            </a:r>
            <a:r>
              <a:rPr lang="en-US" sz="3200" dirty="0" err="1" smtClean="0">
                <a:latin typeface="Times New Roman" pitchFamily="18" charset="0"/>
                <a:cs typeface="Times New Roman" pitchFamily="18" charset="0"/>
              </a:rPr>
              <a:t>organisations</a:t>
            </a:r>
            <a:r>
              <a:rPr lang="en-US" sz="3200" dirty="0" smtClean="0">
                <a:latin typeface="Times New Roman" pitchFamily="18" charset="0"/>
                <a:cs typeface="Times New Roman" pitchFamily="18" charset="0"/>
              </a:rPr>
              <a:t> and educational institutions celebrate the day with their own cultural </a:t>
            </a:r>
            <a:r>
              <a:rPr lang="en-US" sz="3200" dirty="0" err="1" smtClean="0">
                <a:latin typeface="Times New Roman" pitchFamily="18" charset="0"/>
                <a:cs typeface="Times New Roman" pitchFamily="18" charset="0"/>
              </a:rPr>
              <a:t>programmes</a:t>
            </a:r>
            <a:r>
              <a:rPr lang="en-US" sz="3200" dirty="0" smtClean="0">
                <a:latin typeface="Times New Roman" pitchFamily="18" charset="0"/>
                <a:cs typeface="Times New Roman" pitchFamily="18" charset="0"/>
              </a:rPr>
              <a:t>. On this day, newspaper bring out special supplements. There are also special </a:t>
            </a:r>
            <a:r>
              <a:rPr lang="en-US" sz="3200" dirty="0" err="1" smtClean="0">
                <a:latin typeface="Times New Roman" pitchFamily="18" charset="0"/>
                <a:cs typeface="Times New Roman" pitchFamily="18" charset="0"/>
              </a:rPr>
              <a:t>programmes</a:t>
            </a:r>
            <a:r>
              <a:rPr lang="en-US" sz="3200" dirty="0" smtClean="0">
                <a:latin typeface="Times New Roman" pitchFamily="18" charset="0"/>
                <a:cs typeface="Times New Roman" pitchFamily="18" charset="0"/>
              </a:rPr>
              <a:t> on the radio and television.</a:t>
            </a:r>
          </a:p>
          <a:p>
            <a:r>
              <a:rPr lang="en-US" sz="3200" dirty="0" smtClean="0">
                <a:latin typeface="Times New Roman" pitchFamily="18" charset="0"/>
                <a:cs typeface="Times New Roman" pitchFamily="18" charset="0"/>
              </a:rPr>
              <a:t>The celebration of </a:t>
            </a:r>
            <a:r>
              <a:rPr lang="en-US" sz="3200" dirty="0" err="1" smtClean="0">
                <a:latin typeface="Times New Roman" pitchFamily="18" charset="0"/>
                <a:cs typeface="Times New Roman" pitchFamily="18" charset="0"/>
              </a:rPr>
              <a:t>Pahela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Boishakh</a:t>
            </a:r>
            <a:r>
              <a:rPr lang="en-US" sz="3200" dirty="0" smtClean="0">
                <a:latin typeface="Times New Roman" pitchFamily="18" charset="0"/>
                <a:cs typeface="Times New Roman" pitchFamily="18" charset="0"/>
              </a:rPr>
              <a:t> marks a day of cultural unity for the whole nation.</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533400"/>
            <a:ext cx="4648200" cy="1077218"/>
          </a:xfrm>
          <a:prstGeom prst="rect">
            <a:avLst/>
          </a:prstGeom>
          <a:noFill/>
        </p:spPr>
        <p:txBody>
          <a:bodyPr wrap="square" rtlCol="0">
            <a:spAutoFit/>
          </a:bodyPr>
          <a:lstStyle/>
          <a:p>
            <a:pPr algn="ctr"/>
            <a:r>
              <a:rPr lang="en-US" sz="3200" b="1" dirty="0" smtClean="0">
                <a:latin typeface="Times New Roman" pitchFamily="18" charset="0"/>
                <a:cs typeface="Times New Roman" pitchFamily="18" charset="0"/>
              </a:rPr>
              <a:t>Spell and Pronounce the word</a:t>
            </a:r>
            <a:endParaRPr lang="en-US" sz="3200" b="1" dirty="0">
              <a:latin typeface="Times New Roman" pitchFamily="18" charset="0"/>
              <a:cs typeface="Times New Roman" pitchFamily="18" charset="0"/>
            </a:endParaRPr>
          </a:p>
        </p:txBody>
      </p:sp>
      <p:sp>
        <p:nvSpPr>
          <p:cNvPr id="3" name="Rectangle 2"/>
          <p:cNvSpPr/>
          <p:nvPr/>
        </p:nvSpPr>
        <p:spPr>
          <a:xfrm>
            <a:off x="1066800" y="2895600"/>
            <a:ext cx="6477000" cy="923330"/>
          </a:xfrm>
          <a:prstGeom prst="rect">
            <a:avLst/>
          </a:prstGeom>
          <a:no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rPr>
              <a:t>Tradition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itchFamily="18" charset="0"/>
              <a:cs typeface="Times New Roman" pitchFamily="18" charset="0"/>
            </a:endParaRPr>
          </a:p>
        </p:txBody>
      </p:sp>
      <p:sp>
        <p:nvSpPr>
          <p:cNvPr id="6" name="Rectangle 5"/>
          <p:cNvSpPr/>
          <p:nvPr/>
        </p:nvSpPr>
        <p:spPr>
          <a:xfrm>
            <a:off x="2133600" y="1676400"/>
            <a:ext cx="526106" cy="707886"/>
          </a:xfrm>
          <a:prstGeom prst="rect">
            <a:avLst/>
          </a:prstGeom>
          <a:noFill/>
        </p:spPr>
        <p:txBody>
          <a:bodyPr wrap="none" lIns="91440" tIns="45720" rIns="91440" bIns="45720">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a:t>
            </a:r>
            <a:endParaRPr lang="en-US" sz="4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8" name="Rectangle 7"/>
          <p:cNvSpPr/>
          <p:nvPr/>
        </p:nvSpPr>
        <p:spPr>
          <a:xfrm>
            <a:off x="2743200" y="1676400"/>
            <a:ext cx="554960" cy="707886"/>
          </a:xfrm>
          <a:prstGeom prst="rect">
            <a:avLst/>
          </a:prstGeom>
        </p:spPr>
        <p:txBody>
          <a:bodyPr wrap="none">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R</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9" name="Rectangle 8"/>
          <p:cNvSpPr/>
          <p:nvPr/>
        </p:nvSpPr>
        <p:spPr>
          <a:xfrm>
            <a:off x="3276600" y="1676400"/>
            <a:ext cx="554960" cy="707886"/>
          </a:xfrm>
          <a:prstGeom prst="rect">
            <a:avLst/>
          </a:prstGeom>
        </p:spPr>
        <p:txBody>
          <a:bodyPr wrap="none">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0" name="Rectangle 9"/>
          <p:cNvSpPr/>
          <p:nvPr/>
        </p:nvSpPr>
        <p:spPr>
          <a:xfrm>
            <a:off x="3810000" y="1676400"/>
            <a:ext cx="554960" cy="707886"/>
          </a:xfrm>
          <a:prstGeom prst="rect">
            <a:avLst/>
          </a:prstGeom>
        </p:spPr>
        <p:txBody>
          <a:bodyPr wrap="none">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D</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1" name="Rectangle 10"/>
          <p:cNvSpPr/>
          <p:nvPr/>
        </p:nvSpPr>
        <p:spPr>
          <a:xfrm>
            <a:off x="4343400" y="1676400"/>
            <a:ext cx="385042" cy="707886"/>
          </a:xfrm>
          <a:prstGeom prst="rect">
            <a:avLst/>
          </a:prstGeom>
        </p:spPr>
        <p:txBody>
          <a:bodyPr wrap="none">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I</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2" name="Rectangle 11"/>
          <p:cNvSpPr/>
          <p:nvPr/>
        </p:nvSpPr>
        <p:spPr>
          <a:xfrm>
            <a:off x="4724400" y="1676400"/>
            <a:ext cx="526106" cy="707886"/>
          </a:xfrm>
          <a:prstGeom prst="rect">
            <a:avLst/>
          </a:prstGeom>
        </p:spPr>
        <p:txBody>
          <a:bodyPr wrap="none">
            <a:spAutoFit/>
          </a:bodyPr>
          <a:lstStyle/>
          <a:p>
            <a:pPr algn="ct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T</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3" name="Rectangle 12"/>
          <p:cNvSpPr/>
          <p:nvPr/>
        </p:nvSpPr>
        <p:spPr>
          <a:xfrm>
            <a:off x="5181600" y="1676400"/>
            <a:ext cx="385042" cy="707886"/>
          </a:xfrm>
          <a:prstGeom prst="rect">
            <a:avLst/>
          </a:prstGeom>
        </p:spPr>
        <p:txBody>
          <a:bodyPr wrap="none">
            <a:spAutoFit/>
          </a:bodyPr>
          <a:lstStyle/>
          <a:p>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I</a:t>
            </a:r>
            <a:endParaRPr lang="en-US" sz="4000" dirty="0"/>
          </a:p>
        </p:txBody>
      </p:sp>
      <p:sp>
        <p:nvSpPr>
          <p:cNvPr id="14" name="Rectangle 13"/>
          <p:cNvSpPr/>
          <p:nvPr/>
        </p:nvSpPr>
        <p:spPr>
          <a:xfrm>
            <a:off x="5638800" y="1676400"/>
            <a:ext cx="583814" cy="707886"/>
          </a:xfrm>
          <a:prstGeom prst="rect">
            <a:avLst/>
          </a:prstGeom>
        </p:spPr>
        <p:txBody>
          <a:bodyPr wrap="none">
            <a:spAutoFit/>
          </a:bodyPr>
          <a:lstStyle/>
          <a:p>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O</a:t>
            </a:r>
            <a:endParaRPr lang="en-US" sz="4000" dirty="0"/>
          </a:p>
        </p:txBody>
      </p:sp>
      <p:sp>
        <p:nvSpPr>
          <p:cNvPr id="15" name="Rectangle 14"/>
          <p:cNvSpPr/>
          <p:nvPr/>
        </p:nvSpPr>
        <p:spPr>
          <a:xfrm>
            <a:off x="6172200" y="1676400"/>
            <a:ext cx="554960" cy="707886"/>
          </a:xfrm>
          <a:prstGeom prst="rect">
            <a:avLst/>
          </a:prstGeom>
        </p:spPr>
        <p:txBody>
          <a:bodyPr wrap="none">
            <a:spAutoFit/>
          </a:bodyPr>
          <a:lstStyle/>
          <a:p>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N</a:t>
            </a:r>
            <a:endParaRPr lang="en-US" sz="4000" dirty="0"/>
          </a:p>
        </p:txBody>
      </p:sp>
      <p:sp>
        <p:nvSpPr>
          <p:cNvPr id="16" name="Rectangle 15"/>
          <p:cNvSpPr/>
          <p:nvPr/>
        </p:nvSpPr>
        <p:spPr>
          <a:xfrm>
            <a:off x="1600200" y="2209800"/>
            <a:ext cx="146706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rPr>
              <a:t>Tra</a:t>
            </a:r>
            <a:endPar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ndParaRPr>
          </a:p>
        </p:txBody>
      </p:sp>
      <p:sp>
        <p:nvSpPr>
          <p:cNvPr id="17" name="Rectangle 16"/>
          <p:cNvSpPr/>
          <p:nvPr/>
        </p:nvSpPr>
        <p:spPr>
          <a:xfrm>
            <a:off x="3200400" y="2209800"/>
            <a:ext cx="8771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cs typeface="Times New Roman" pitchFamily="18" charset="0"/>
              </a:rPr>
              <a:t>Di</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ndParaRPr>
          </a:p>
        </p:txBody>
      </p:sp>
      <p:sp>
        <p:nvSpPr>
          <p:cNvPr id="18" name="Rectangle 17"/>
          <p:cNvSpPr/>
          <p:nvPr/>
        </p:nvSpPr>
        <p:spPr>
          <a:xfrm>
            <a:off x="4343400" y="2209800"/>
            <a:ext cx="155715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Times New Roman" pitchFamily="18" charset="0"/>
                <a:cs typeface="Times New Roman" pitchFamily="18" charset="0"/>
              </a:rPr>
              <a:t>Tion</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ndParaRPr>
          </a:p>
        </p:txBody>
      </p:sp>
      <p:sp>
        <p:nvSpPr>
          <p:cNvPr id="19" name="TextBox 18"/>
          <p:cNvSpPr txBox="1"/>
          <p:nvPr/>
        </p:nvSpPr>
        <p:spPr>
          <a:xfrm>
            <a:off x="990600" y="3505200"/>
            <a:ext cx="7010400" cy="1754326"/>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Meaning: </a:t>
            </a:r>
          </a:p>
          <a:p>
            <a:r>
              <a:rPr lang="en-US" sz="3600" b="1" dirty="0" smtClean="0">
                <a:latin typeface="Times New Roman" pitchFamily="18" charset="0"/>
                <a:cs typeface="Times New Roman" pitchFamily="18" charset="0"/>
              </a:rPr>
              <a:t>Heritage, Practice, Custom, Law…etc.</a:t>
            </a:r>
            <a:endParaRPr lang="en-US" b="1" dirty="0">
              <a:latin typeface="Times New Roman" pitchFamily="18" charset="0"/>
              <a:cs typeface="Times New Roman" pitchFamily="18" charset="0"/>
            </a:endParaRPr>
          </a:p>
        </p:txBody>
      </p:sp>
      <p:sp>
        <p:nvSpPr>
          <p:cNvPr id="20" name="TextBox 19"/>
          <p:cNvSpPr txBox="1"/>
          <p:nvPr/>
        </p:nvSpPr>
        <p:spPr>
          <a:xfrm>
            <a:off x="1219200" y="5410200"/>
            <a:ext cx="5943600" cy="646331"/>
          </a:xfrm>
          <a:prstGeom prst="rect">
            <a:avLst/>
          </a:prstGeom>
          <a:noFill/>
        </p:spPr>
        <p:txBody>
          <a:bodyPr wrap="square" rtlCol="0">
            <a:spAutoFit/>
          </a:bodyPr>
          <a:lstStyle/>
          <a:p>
            <a:pPr algn="ctr"/>
            <a:r>
              <a:rPr lang="en-US" sz="3600" b="1" dirty="0" smtClean="0">
                <a:latin typeface="Times New Roman" pitchFamily="18" charset="0"/>
                <a:cs typeface="Times New Roman" pitchFamily="18" charset="0"/>
              </a:rPr>
              <a:t>Grammar: Noun</a:t>
            </a:r>
            <a:endParaRPr lang="en-US" sz="3600" b="1" dirty="0">
              <a:latin typeface="Times New Roman" pitchFamily="18" charset="0"/>
              <a:cs typeface="Times New Roman" pitchFamily="18" charset="0"/>
            </a:endParaRPr>
          </a:p>
        </p:txBody>
      </p:sp>
      <p:sp>
        <p:nvSpPr>
          <p:cNvPr id="21" name="Slide Number Placeholder 20"/>
          <p:cNvSpPr>
            <a:spLocks noGrp="1"/>
          </p:cNvSpPr>
          <p:nvPr>
            <p:ph type="sldNum" sz="quarter" idx="12"/>
          </p:nvPr>
        </p:nvSpPr>
        <p:spPr/>
        <p:txBody>
          <a:bodyPr/>
          <a:lstStyle/>
          <a:p>
            <a:fld id="{ACB3FD28-1C91-4305-BE00-15ACDCA572DF}" type="slidenum">
              <a:rPr lang="en-US" smtClean="0"/>
              <a:pPr/>
              <a:t>11</a:t>
            </a:fld>
            <a:endParaRPr lang="en-US"/>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1000"/>
                                        <p:tgtEl>
                                          <p:spTgt spid="6"/>
                                        </p:tgtEl>
                                      </p:cBhvr>
                                    </p:animEffect>
                                  </p:childTnLst>
                                </p:cTn>
                              </p:par>
                            </p:childTnLst>
                          </p:cTn>
                        </p:par>
                        <p:par>
                          <p:cTn id="13" fill="hold">
                            <p:stCondLst>
                              <p:cond delay="1000"/>
                            </p:stCondLst>
                            <p:childTnLst>
                              <p:par>
                                <p:cTn id="14" presetID="3" presetClass="entr" presetSubtype="1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1000"/>
                                        <p:tgtEl>
                                          <p:spTgt spid="8"/>
                                        </p:tgtEl>
                                      </p:cBhvr>
                                    </p:animEffect>
                                  </p:childTnLst>
                                </p:cTn>
                              </p:par>
                            </p:childTnLst>
                          </p:cTn>
                        </p:par>
                        <p:par>
                          <p:cTn id="17" fill="hold">
                            <p:stCondLst>
                              <p:cond delay="2000"/>
                            </p:stCondLst>
                            <p:childTnLst>
                              <p:par>
                                <p:cTn id="18" presetID="3"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2000"/>
                                        <p:tgtEl>
                                          <p:spTgt spid="9"/>
                                        </p:tgtEl>
                                      </p:cBhvr>
                                    </p:animEffect>
                                  </p:childTnLst>
                                </p:cTn>
                              </p:par>
                            </p:childTnLst>
                          </p:cTn>
                        </p:par>
                        <p:par>
                          <p:cTn id="21" fill="hold">
                            <p:stCondLst>
                              <p:cond delay="4000"/>
                            </p:stCondLst>
                            <p:childTnLst>
                              <p:par>
                                <p:cTn id="22" presetID="3" presetClass="entr" presetSubtype="1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linds(horizontal)">
                                      <p:cBhvr>
                                        <p:cTn id="24" dur="2000"/>
                                        <p:tgtEl>
                                          <p:spTgt spid="10"/>
                                        </p:tgtEl>
                                      </p:cBhvr>
                                    </p:animEffect>
                                  </p:childTnLst>
                                </p:cTn>
                              </p:par>
                            </p:childTnLst>
                          </p:cTn>
                        </p:par>
                        <p:par>
                          <p:cTn id="25" fill="hold">
                            <p:stCondLst>
                              <p:cond delay="6000"/>
                            </p:stCondLst>
                            <p:childTnLst>
                              <p:par>
                                <p:cTn id="26" presetID="3"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2000"/>
                                        <p:tgtEl>
                                          <p:spTgt spid="11"/>
                                        </p:tgtEl>
                                      </p:cBhvr>
                                    </p:animEffect>
                                  </p:childTnLst>
                                </p:cTn>
                              </p:par>
                            </p:childTnLst>
                          </p:cTn>
                        </p:par>
                        <p:par>
                          <p:cTn id="29" fill="hold">
                            <p:stCondLst>
                              <p:cond delay="8000"/>
                            </p:stCondLst>
                            <p:childTnLst>
                              <p:par>
                                <p:cTn id="30" presetID="3" presetClass="entr" presetSubtype="1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2000"/>
                                        <p:tgtEl>
                                          <p:spTgt spid="12"/>
                                        </p:tgtEl>
                                      </p:cBhvr>
                                    </p:animEffect>
                                  </p:childTnLst>
                                </p:cTn>
                              </p:par>
                            </p:childTnLst>
                          </p:cTn>
                        </p:par>
                        <p:par>
                          <p:cTn id="33" fill="hold">
                            <p:stCondLst>
                              <p:cond delay="10000"/>
                            </p:stCondLst>
                            <p:childTnLst>
                              <p:par>
                                <p:cTn id="34" presetID="3" presetClass="entr" presetSubtype="1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linds(horizontal)">
                                      <p:cBhvr>
                                        <p:cTn id="36" dur="2000"/>
                                        <p:tgtEl>
                                          <p:spTgt spid="13"/>
                                        </p:tgtEl>
                                      </p:cBhvr>
                                    </p:animEffect>
                                  </p:childTnLst>
                                </p:cTn>
                              </p:par>
                            </p:childTnLst>
                          </p:cTn>
                        </p:par>
                        <p:par>
                          <p:cTn id="37" fill="hold">
                            <p:stCondLst>
                              <p:cond delay="12000"/>
                            </p:stCondLst>
                            <p:childTnLst>
                              <p:par>
                                <p:cTn id="38" presetID="3" presetClass="entr" presetSubtype="1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linds(horizontal)">
                                      <p:cBhvr>
                                        <p:cTn id="40" dur="2000"/>
                                        <p:tgtEl>
                                          <p:spTgt spid="14"/>
                                        </p:tgtEl>
                                      </p:cBhvr>
                                    </p:animEffect>
                                  </p:childTnLst>
                                </p:cTn>
                              </p:par>
                            </p:childTnLst>
                          </p:cTn>
                        </p:par>
                        <p:par>
                          <p:cTn id="41" fill="hold">
                            <p:stCondLst>
                              <p:cond delay="14000"/>
                            </p:stCondLst>
                            <p:childTnLst>
                              <p:par>
                                <p:cTn id="42" presetID="3" presetClass="entr" presetSubtype="1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linds(horizontal)">
                                      <p:cBhvr>
                                        <p:cTn id="44" dur="20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1" nodeType="clickEffect">
                                  <p:stCondLst>
                                    <p:cond delay="0"/>
                                  </p:stCondLst>
                                  <p:childTnLst>
                                    <p:anim calcmode="lin" valueType="num">
                                      <p:cBhvr additive="base">
                                        <p:cTn id="48" dur="1000"/>
                                        <p:tgtEl>
                                          <p:spTgt spid="6"/>
                                        </p:tgtEl>
                                        <p:attrNameLst>
                                          <p:attrName>ppt_x</p:attrName>
                                        </p:attrNameLst>
                                      </p:cBhvr>
                                      <p:tavLst>
                                        <p:tav tm="0">
                                          <p:val>
                                            <p:strVal val="ppt_x"/>
                                          </p:val>
                                        </p:tav>
                                        <p:tav tm="100000">
                                          <p:val>
                                            <p:strVal val="ppt_x"/>
                                          </p:val>
                                        </p:tav>
                                      </p:tavLst>
                                    </p:anim>
                                    <p:anim calcmode="lin" valueType="num">
                                      <p:cBhvr additive="base">
                                        <p:cTn id="49" dur="1000"/>
                                        <p:tgtEl>
                                          <p:spTgt spid="6"/>
                                        </p:tgtEl>
                                        <p:attrNameLst>
                                          <p:attrName>ppt_y</p:attrName>
                                        </p:attrNameLst>
                                      </p:cBhvr>
                                      <p:tavLst>
                                        <p:tav tm="0">
                                          <p:val>
                                            <p:strVal val="ppt_y"/>
                                          </p:val>
                                        </p:tav>
                                        <p:tav tm="100000">
                                          <p:val>
                                            <p:strVal val="1+ppt_h/2"/>
                                          </p:val>
                                        </p:tav>
                                      </p:tavLst>
                                    </p:anim>
                                    <p:set>
                                      <p:cBhvr>
                                        <p:cTn id="50" dur="1" fill="hold">
                                          <p:stCondLst>
                                            <p:cond delay="999"/>
                                          </p:stCondLst>
                                        </p:cTn>
                                        <p:tgtEl>
                                          <p:spTgt spid="6"/>
                                        </p:tgtEl>
                                        <p:attrNameLst>
                                          <p:attrName>style.visibility</p:attrName>
                                        </p:attrNameLst>
                                      </p:cBhvr>
                                      <p:to>
                                        <p:strVal val="hidden"/>
                                      </p:to>
                                    </p:set>
                                  </p:childTnLst>
                                </p:cTn>
                              </p:par>
                              <p:par>
                                <p:cTn id="51" presetID="2" presetClass="exit" presetSubtype="4" fill="hold" grpId="1" nodeType="withEffect">
                                  <p:stCondLst>
                                    <p:cond delay="0"/>
                                  </p:stCondLst>
                                  <p:childTnLst>
                                    <p:anim calcmode="lin" valueType="num">
                                      <p:cBhvr additive="base">
                                        <p:cTn id="52" dur="1000"/>
                                        <p:tgtEl>
                                          <p:spTgt spid="8"/>
                                        </p:tgtEl>
                                        <p:attrNameLst>
                                          <p:attrName>ppt_x</p:attrName>
                                        </p:attrNameLst>
                                      </p:cBhvr>
                                      <p:tavLst>
                                        <p:tav tm="0">
                                          <p:val>
                                            <p:strVal val="ppt_x"/>
                                          </p:val>
                                        </p:tav>
                                        <p:tav tm="100000">
                                          <p:val>
                                            <p:strVal val="ppt_x"/>
                                          </p:val>
                                        </p:tav>
                                      </p:tavLst>
                                    </p:anim>
                                    <p:anim calcmode="lin" valueType="num">
                                      <p:cBhvr additive="base">
                                        <p:cTn id="53" dur="1000"/>
                                        <p:tgtEl>
                                          <p:spTgt spid="8"/>
                                        </p:tgtEl>
                                        <p:attrNameLst>
                                          <p:attrName>ppt_y</p:attrName>
                                        </p:attrNameLst>
                                      </p:cBhvr>
                                      <p:tavLst>
                                        <p:tav tm="0">
                                          <p:val>
                                            <p:strVal val="ppt_y"/>
                                          </p:val>
                                        </p:tav>
                                        <p:tav tm="100000">
                                          <p:val>
                                            <p:strVal val="1+ppt_h/2"/>
                                          </p:val>
                                        </p:tav>
                                      </p:tavLst>
                                    </p:anim>
                                    <p:set>
                                      <p:cBhvr>
                                        <p:cTn id="54" dur="1" fill="hold">
                                          <p:stCondLst>
                                            <p:cond delay="999"/>
                                          </p:stCondLst>
                                        </p:cTn>
                                        <p:tgtEl>
                                          <p:spTgt spid="8"/>
                                        </p:tgtEl>
                                        <p:attrNameLst>
                                          <p:attrName>style.visibility</p:attrName>
                                        </p:attrNameLst>
                                      </p:cBhvr>
                                      <p:to>
                                        <p:strVal val="hidden"/>
                                      </p:to>
                                    </p:set>
                                  </p:childTnLst>
                                </p:cTn>
                              </p:par>
                              <p:par>
                                <p:cTn id="55" presetID="2" presetClass="exit" presetSubtype="4" fill="hold" grpId="1" nodeType="withEffect">
                                  <p:stCondLst>
                                    <p:cond delay="0"/>
                                  </p:stCondLst>
                                  <p:childTnLst>
                                    <p:anim calcmode="lin" valueType="num">
                                      <p:cBhvr additive="base">
                                        <p:cTn id="56" dur="1000"/>
                                        <p:tgtEl>
                                          <p:spTgt spid="9"/>
                                        </p:tgtEl>
                                        <p:attrNameLst>
                                          <p:attrName>ppt_x</p:attrName>
                                        </p:attrNameLst>
                                      </p:cBhvr>
                                      <p:tavLst>
                                        <p:tav tm="0">
                                          <p:val>
                                            <p:strVal val="ppt_x"/>
                                          </p:val>
                                        </p:tav>
                                        <p:tav tm="100000">
                                          <p:val>
                                            <p:strVal val="ppt_x"/>
                                          </p:val>
                                        </p:tav>
                                      </p:tavLst>
                                    </p:anim>
                                    <p:anim calcmode="lin" valueType="num">
                                      <p:cBhvr additive="base">
                                        <p:cTn id="57" dur="1000"/>
                                        <p:tgtEl>
                                          <p:spTgt spid="9"/>
                                        </p:tgtEl>
                                        <p:attrNameLst>
                                          <p:attrName>ppt_y</p:attrName>
                                        </p:attrNameLst>
                                      </p:cBhvr>
                                      <p:tavLst>
                                        <p:tav tm="0">
                                          <p:val>
                                            <p:strVal val="ppt_y"/>
                                          </p:val>
                                        </p:tav>
                                        <p:tav tm="100000">
                                          <p:val>
                                            <p:strVal val="1+ppt_h/2"/>
                                          </p:val>
                                        </p:tav>
                                      </p:tavLst>
                                    </p:anim>
                                    <p:set>
                                      <p:cBhvr>
                                        <p:cTn id="58" dur="1" fill="hold">
                                          <p:stCondLst>
                                            <p:cond delay="999"/>
                                          </p:stCondLst>
                                        </p:cTn>
                                        <p:tgtEl>
                                          <p:spTgt spid="9"/>
                                        </p:tgtEl>
                                        <p:attrNameLst>
                                          <p:attrName>style.visibility</p:attrName>
                                        </p:attrNameLst>
                                      </p:cBhvr>
                                      <p:to>
                                        <p:strVal val="hidden"/>
                                      </p:to>
                                    </p:set>
                                  </p:childTnLst>
                                </p:cTn>
                              </p:par>
                              <p:par>
                                <p:cTn id="59" presetID="2" presetClass="exit" presetSubtype="4" fill="hold" grpId="1" nodeType="withEffect">
                                  <p:stCondLst>
                                    <p:cond delay="0"/>
                                  </p:stCondLst>
                                  <p:childTnLst>
                                    <p:anim calcmode="lin" valueType="num">
                                      <p:cBhvr additive="base">
                                        <p:cTn id="60" dur="1000"/>
                                        <p:tgtEl>
                                          <p:spTgt spid="10"/>
                                        </p:tgtEl>
                                        <p:attrNameLst>
                                          <p:attrName>ppt_x</p:attrName>
                                        </p:attrNameLst>
                                      </p:cBhvr>
                                      <p:tavLst>
                                        <p:tav tm="0">
                                          <p:val>
                                            <p:strVal val="ppt_x"/>
                                          </p:val>
                                        </p:tav>
                                        <p:tav tm="100000">
                                          <p:val>
                                            <p:strVal val="ppt_x"/>
                                          </p:val>
                                        </p:tav>
                                      </p:tavLst>
                                    </p:anim>
                                    <p:anim calcmode="lin" valueType="num">
                                      <p:cBhvr additive="base">
                                        <p:cTn id="61" dur="1000"/>
                                        <p:tgtEl>
                                          <p:spTgt spid="10"/>
                                        </p:tgtEl>
                                        <p:attrNameLst>
                                          <p:attrName>ppt_y</p:attrName>
                                        </p:attrNameLst>
                                      </p:cBhvr>
                                      <p:tavLst>
                                        <p:tav tm="0">
                                          <p:val>
                                            <p:strVal val="ppt_y"/>
                                          </p:val>
                                        </p:tav>
                                        <p:tav tm="100000">
                                          <p:val>
                                            <p:strVal val="1+ppt_h/2"/>
                                          </p:val>
                                        </p:tav>
                                      </p:tavLst>
                                    </p:anim>
                                    <p:set>
                                      <p:cBhvr>
                                        <p:cTn id="62" dur="1" fill="hold">
                                          <p:stCondLst>
                                            <p:cond delay="999"/>
                                          </p:stCondLst>
                                        </p:cTn>
                                        <p:tgtEl>
                                          <p:spTgt spid="10"/>
                                        </p:tgtEl>
                                        <p:attrNameLst>
                                          <p:attrName>style.visibility</p:attrName>
                                        </p:attrNameLst>
                                      </p:cBhvr>
                                      <p:to>
                                        <p:strVal val="hidden"/>
                                      </p:to>
                                    </p:set>
                                  </p:childTnLst>
                                </p:cTn>
                              </p:par>
                              <p:par>
                                <p:cTn id="63" presetID="2" presetClass="exit" presetSubtype="4" fill="hold" grpId="1" nodeType="withEffect">
                                  <p:stCondLst>
                                    <p:cond delay="0"/>
                                  </p:stCondLst>
                                  <p:childTnLst>
                                    <p:anim calcmode="lin" valueType="num">
                                      <p:cBhvr additive="base">
                                        <p:cTn id="64" dur="1000"/>
                                        <p:tgtEl>
                                          <p:spTgt spid="11"/>
                                        </p:tgtEl>
                                        <p:attrNameLst>
                                          <p:attrName>ppt_x</p:attrName>
                                        </p:attrNameLst>
                                      </p:cBhvr>
                                      <p:tavLst>
                                        <p:tav tm="0">
                                          <p:val>
                                            <p:strVal val="ppt_x"/>
                                          </p:val>
                                        </p:tav>
                                        <p:tav tm="100000">
                                          <p:val>
                                            <p:strVal val="ppt_x"/>
                                          </p:val>
                                        </p:tav>
                                      </p:tavLst>
                                    </p:anim>
                                    <p:anim calcmode="lin" valueType="num">
                                      <p:cBhvr additive="base">
                                        <p:cTn id="65" dur="1000"/>
                                        <p:tgtEl>
                                          <p:spTgt spid="11"/>
                                        </p:tgtEl>
                                        <p:attrNameLst>
                                          <p:attrName>ppt_y</p:attrName>
                                        </p:attrNameLst>
                                      </p:cBhvr>
                                      <p:tavLst>
                                        <p:tav tm="0">
                                          <p:val>
                                            <p:strVal val="ppt_y"/>
                                          </p:val>
                                        </p:tav>
                                        <p:tav tm="100000">
                                          <p:val>
                                            <p:strVal val="1+ppt_h/2"/>
                                          </p:val>
                                        </p:tav>
                                      </p:tavLst>
                                    </p:anim>
                                    <p:set>
                                      <p:cBhvr>
                                        <p:cTn id="66" dur="1" fill="hold">
                                          <p:stCondLst>
                                            <p:cond delay="999"/>
                                          </p:stCondLst>
                                        </p:cTn>
                                        <p:tgtEl>
                                          <p:spTgt spid="11"/>
                                        </p:tgtEl>
                                        <p:attrNameLst>
                                          <p:attrName>style.visibility</p:attrName>
                                        </p:attrNameLst>
                                      </p:cBhvr>
                                      <p:to>
                                        <p:strVal val="hidden"/>
                                      </p:to>
                                    </p:set>
                                  </p:childTnLst>
                                </p:cTn>
                              </p:par>
                              <p:par>
                                <p:cTn id="67" presetID="2" presetClass="exit" presetSubtype="4" fill="hold" grpId="1" nodeType="withEffect">
                                  <p:stCondLst>
                                    <p:cond delay="0"/>
                                  </p:stCondLst>
                                  <p:childTnLst>
                                    <p:anim calcmode="lin" valueType="num">
                                      <p:cBhvr additive="base">
                                        <p:cTn id="68" dur="1000"/>
                                        <p:tgtEl>
                                          <p:spTgt spid="12"/>
                                        </p:tgtEl>
                                        <p:attrNameLst>
                                          <p:attrName>ppt_x</p:attrName>
                                        </p:attrNameLst>
                                      </p:cBhvr>
                                      <p:tavLst>
                                        <p:tav tm="0">
                                          <p:val>
                                            <p:strVal val="ppt_x"/>
                                          </p:val>
                                        </p:tav>
                                        <p:tav tm="100000">
                                          <p:val>
                                            <p:strVal val="ppt_x"/>
                                          </p:val>
                                        </p:tav>
                                      </p:tavLst>
                                    </p:anim>
                                    <p:anim calcmode="lin" valueType="num">
                                      <p:cBhvr additive="base">
                                        <p:cTn id="69" dur="1000"/>
                                        <p:tgtEl>
                                          <p:spTgt spid="12"/>
                                        </p:tgtEl>
                                        <p:attrNameLst>
                                          <p:attrName>ppt_y</p:attrName>
                                        </p:attrNameLst>
                                      </p:cBhvr>
                                      <p:tavLst>
                                        <p:tav tm="0">
                                          <p:val>
                                            <p:strVal val="ppt_y"/>
                                          </p:val>
                                        </p:tav>
                                        <p:tav tm="100000">
                                          <p:val>
                                            <p:strVal val="1+ppt_h/2"/>
                                          </p:val>
                                        </p:tav>
                                      </p:tavLst>
                                    </p:anim>
                                    <p:set>
                                      <p:cBhvr>
                                        <p:cTn id="70" dur="1" fill="hold">
                                          <p:stCondLst>
                                            <p:cond delay="999"/>
                                          </p:stCondLst>
                                        </p:cTn>
                                        <p:tgtEl>
                                          <p:spTgt spid="12"/>
                                        </p:tgtEl>
                                        <p:attrNameLst>
                                          <p:attrName>style.visibility</p:attrName>
                                        </p:attrNameLst>
                                      </p:cBhvr>
                                      <p:to>
                                        <p:strVal val="hidden"/>
                                      </p:to>
                                    </p:set>
                                  </p:childTnLst>
                                </p:cTn>
                              </p:par>
                              <p:par>
                                <p:cTn id="71" presetID="2" presetClass="exit" presetSubtype="4" fill="hold" grpId="1" nodeType="withEffect">
                                  <p:stCondLst>
                                    <p:cond delay="0"/>
                                  </p:stCondLst>
                                  <p:childTnLst>
                                    <p:anim calcmode="lin" valueType="num">
                                      <p:cBhvr additive="base">
                                        <p:cTn id="72" dur="1000"/>
                                        <p:tgtEl>
                                          <p:spTgt spid="13"/>
                                        </p:tgtEl>
                                        <p:attrNameLst>
                                          <p:attrName>ppt_x</p:attrName>
                                        </p:attrNameLst>
                                      </p:cBhvr>
                                      <p:tavLst>
                                        <p:tav tm="0">
                                          <p:val>
                                            <p:strVal val="ppt_x"/>
                                          </p:val>
                                        </p:tav>
                                        <p:tav tm="100000">
                                          <p:val>
                                            <p:strVal val="ppt_x"/>
                                          </p:val>
                                        </p:tav>
                                      </p:tavLst>
                                    </p:anim>
                                    <p:anim calcmode="lin" valueType="num">
                                      <p:cBhvr additive="base">
                                        <p:cTn id="73" dur="1000"/>
                                        <p:tgtEl>
                                          <p:spTgt spid="13"/>
                                        </p:tgtEl>
                                        <p:attrNameLst>
                                          <p:attrName>ppt_y</p:attrName>
                                        </p:attrNameLst>
                                      </p:cBhvr>
                                      <p:tavLst>
                                        <p:tav tm="0">
                                          <p:val>
                                            <p:strVal val="ppt_y"/>
                                          </p:val>
                                        </p:tav>
                                        <p:tav tm="100000">
                                          <p:val>
                                            <p:strVal val="1+ppt_h/2"/>
                                          </p:val>
                                        </p:tav>
                                      </p:tavLst>
                                    </p:anim>
                                    <p:set>
                                      <p:cBhvr>
                                        <p:cTn id="74" dur="1" fill="hold">
                                          <p:stCondLst>
                                            <p:cond delay="999"/>
                                          </p:stCondLst>
                                        </p:cTn>
                                        <p:tgtEl>
                                          <p:spTgt spid="13"/>
                                        </p:tgtEl>
                                        <p:attrNameLst>
                                          <p:attrName>style.visibility</p:attrName>
                                        </p:attrNameLst>
                                      </p:cBhvr>
                                      <p:to>
                                        <p:strVal val="hidden"/>
                                      </p:to>
                                    </p:set>
                                  </p:childTnLst>
                                </p:cTn>
                              </p:par>
                              <p:par>
                                <p:cTn id="75" presetID="2" presetClass="exit" presetSubtype="4" fill="hold" grpId="1" nodeType="withEffect">
                                  <p:stCondLst>
                                    <p:cond delay="0"/>
                                  </p:stCondLst>
                                  <p:childTnLst>
                                    <p:anim calcmode="lin" valueType="num">
                                      <p:cBhvr additive="base">
                                        <p:cTn id="76" dur="1000"/>
                                        <p:tgtEl>
                                          <p:spTgt spid="14"/>
                                        </p:tgtEl>
                                        <p:attrNameLst>
                                          <p:attrName>ppt_x</p:attrName>
                                        </p:attrNameLst>
                                      </p:cBhvr>
                                      <p:tavLst>
                                        <p:tav tm="0">
                                          <p:val>
                                            <p:strVal val="ppt_x"/>
                                          </p:val>
                                        </p:tav>
                                        <p:tav tm="100000">
                                          <p:val>
                                            <p:strVal val="ppt_x"/>
                                          </p:val>
                                        </p:tav>
                                      </p:tavLst>
                                    </p:anim>
                                    <p:anim calcmode="lin" valueType="num">
                                      <p:cBhvr additive="base">
                                        <p:cTn id="77" dur="1000"/>
                                        <p:tgtEl>
                                          <p:spTgt spid="14"/>
                                        </p:tgtEl>
                                        <p:attrNameLst>
                                          <p:attrName>ppt_y</p:attrName>
                                        </p:attrNameLst>
                                      </p:cBhvr>
                                      <p:tavLst>
                                        <p:tav tm="0">
                                          <p:val>
                                            <p:strVal val="ppt_y"/>
                                          </p:val>
                                        </p:tav>
                                        <p:tav tm="100000">
                                          <p:val>
                                            <p:strVal val="1+ppt_h/2"/>
                                          </p:val>
                                        </p:tav>
                                      </p:tavLst>
                                    </p:anim>
                                    <p:set>
                                      <p:cBhvr>
                                        <p:cTn id="78" dur="1" fill="hold">
                                          <p:stCondLst>
                                            <p:cond delay="999"/>
                                          </p:stCondLst>
                                        </p:cTn>
                                        <p:tgtEl>
                                          <p:spTgt spid="14"/>
                                        </p:tgtEl>
                                        <p:attrNameLst>
                                          <p:attrName>style.visibility</p:attrName>
                                        </p:attrNameLst>
                                      </p:cBhvr>
                                      <p:to>
                                        <p:strVal val="hidden"/>
                                      </p:to>
                                    </p:set>
                                  </p:childTnLst>
                                </p:cTn>
                              </p:par>
                              <p:par>
                                <p:cTn id="79" presetID="2" presetClass="exit" presetSubtype="4" fill="hold" grpId="1" nodeType="withEffect">
                                  <p:stCondLst>
                                    <p:cond delay="0"/>
                                  </p:stCondLst>
                                  <p:childTnLst>
                                    <p:anim calcmode="lin" valueType="num">
                                      <p:cBhvr additive="base">
                                        <p:cTn id="80" dur="1000"/>
                                        <p:tgtEl>
                                          <p:spTgt spid="15"/>
                                        </p:tgtEl>
                                        <p:attrNameLst>
                                          <p:attrName>ppt_x</p:attrName>
                                        </p:attrNameLst>
                                      </p:cBhvr>
                                      <p:tavLst>
                                        <p:tav tm="0">
                                          <p:val>
                                            <p:strVal val="ppt_x"/>
                                          </p:val>
                                        </p:tav>
                                        <p:tav tm="100000">
                                          <p:val>
                                            <p:strVal val="ppt_x"/>
                                          </p:val>
                                        </p:tav>
                                      </p:tavLst>
                                    </p:anim>
                                    <p:anim calcmode="lin" valueType="num">
                                      <p:cBhvr additive="base">
                                        <p:cTn id="81" dur="1000"/>
                                        <p:tgtEl>
                                          <p:spTgt spid="15"/>
                                        </p:tgtEl>
                                        <p:attrNameLst>
                                          <p:attrName>ppt_y</p:attrName>
                                        </p:attrNameLst>
                                      </p:cBhvr>
                                      <p:tavLst>
                                        <p:tav tm="0">
                                          <p:val>
                                            <p:strVal val="ppt_y"/>
                                          </p:val>
                                        </p:tav>
                                        <p:tav tm="100000">
                                          <p:val>
                                            <p:strVal val="1+ppt_h/2"/>
                                          </p:val>
                                        </p:tav>
                                      </p:tavLst>
                                    </p:anim>
                                    <p:set>
                                      <p:cBhvr>
                                        <p:cTn id="82" dur="1" fill="hold">
                                          <p:stCondLst>
                                            <p:cond delay="999"/>
                                          </p:stCondLst>
                                        </p:cTn>
                                        <p:tgtEl>
                                          <p:spTgt spid="15"/>
                                        </p:tgtEl>
                                        <p:attrNameLst>
                                          <p:attrName>style.visibility</p:attrName>
                                        </p:attrNameLst>
                                      </p:cBhvr>
                                      <p:to>
                                        <p:strVal val="hidden"/>
                                      </p:to>
                                    </p:set>
                                  </p:childTnLst>
                                </p:cTn>
                              </p:par>
                            </p:childTnLst>
                          </p:cTn>
                        </p:par>
                        <p:par>
                          <p:cTn id="83" fill="hold">
                            <p:stCondLst>
                              <p:cond delay="1000"/>
                            </p:stCondLst>
                            <p:childTnLst>
                              <p:par>
                                <p:cTn id="84" presetID="3" presetClass="entr" presetSubtype="10" fill="hold" grpId="0"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blinds(horizontal)">
                                      <p:cBhvr>
                                        <p:cTn id="86" dur="2000"/>
                                        <p:tgtEl>
                                          <p:spTgt spid="16"/>
                                        </p:tgtEl>
                                      </p:cBhvr>
                                    </p:animEffect>
                                  </p:childTnLst>
                                </p:cTn>
                              </p:par>
                            </p:childTnLst>
                          </p:cTn>
                        </p:par>
                        <p:par>
                          <p:cTn id="87" fill="hold">
                            <p:stCondLst>
                              <p:cond delay="3000"/>
                            </p:stCondLst>
                            <p:childTnLst>
                              <p:par>
                                <p:cTn id="88" presetID="3" presetClass="entr" presetSubtype="10"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blinds(horizontal)">
                                      <p:cBhvr>
                                        <p:cTn id="90" dur="2000"/>
                                        <p:tgtEl>
                                          <p:spTgt spid="17"/>
                                        </p:tgtEl>
                                      </p:cBhvr>
                                    </p:animEffect>
                                  </p:childTnLst>
                                </p:cTn>
                              </p:par>
                            </p:childTnLst>
                          </p:cTn>
                        </p:par>
                        <p:par>
                          <p:cTn id="91" fill="hold">
                            <p:stCondLst>
                              <p:cond delay="5000"/>
                            </p:stCondLst>
                            <p:childTnLst>
                              <p:par>
                                <p:cTn id="92" presetID="3" presetClass="entr" presetSubtype="10"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blinds(horizontal)">
                                      <p:cBhvr>
                                        <p:cTn id="94" dur="20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xit" presetSubtype="10" fill="hold" grpId="1" nodeType="clickEffect">
                                  <p:stCondLst>
                                    <p:cond delay="0"/>
                                  </p:stCondLst>
                                  <p:childTnLst>
                                    <p:animEffect transition="out" filter="blinds(horizontal)">
                                      <p:cBhvr>
                                        <p:cTn id="98" dur="2000"/>
                                        <p:tgtEl>
                                          <p:spTgt spid="16"/>
                                        </p:tgtEl>
                                      </p:cBhvr>
                                    </p:animEffect>
                                    <p:set>
                                      <p:cBhvr>
                                        <p:cTn id="99" dur="1" fill="hold">
                                          <p:stCondLst>
                                            <p:cond delay="1999"/>
                                          </p:stCondLst>
                                        </p:cTn>
                                        <p:tgtEl>
                                          <p:spTgt spid="16"/>
                                        </p:tgtEl>
                                        <p:attrNameLst>
                                          <p:attrName>style.visibility</p:attrName>
                                        </p:attrNameLst>
                                      </p:cBhvr>
                                      <p:to>
                                        <p:strVal val="hidden"/>
                                      </p:to>
                                    </p:set>
                                  </p:childTnLst>
                                </p:cTn>
                              </p:par>
                            </p:childTnLst>
                          </p:cTn>
                        </p:par>
                        <p:par>
                          <p:cTn id="100" fill="hold">
                            <p:stCondLst>
                              <p:cond delay="2000"/>
                            </p:stCondLst>
                            <p:childTnLst>
                              <p:par>
                                <p:cTn id="101" presetID="3" presetClass="exit" presetSubtype="10" fill="hold" grpId="1" nodeType="afterEffect">
                                  <p:stCondLst>
                                    <p:cond delay="0"/>
                                  </p:stCondLst>
                                  <p:childTnLst>
                                    <p:animEffect transition="out" filter="blinds(horizontal)">
                                      <p:cBhvr>
                                        <p:cTn id="102" dur="2000"/>
                                        <p:tgtEl>
                                          <p:spTgt spid="17"/>
                                        </p:tgtEl>
                                      </p:cBhvr>
                                    </p:animEffect>
                                    <p:set>
                                      <p:cBhvr>
                                        <p:cTn id="103" dur="1" fill="hold">
                                          <p:stCondLst>
                                            <p:cond delay="1999"/>
                                          </p:stCondLst>
                                        </p:cTn>
                                        <p:tgtEl>
                                          <p:spTgt spid="17"/>
                                        </p:tgtEl>
                                        <p:attrNameLst>
                                          <p:attrName>style.visibility</p:attrName>
                                        </p:attrNameLst>
                                      </p:cBhvr>
                                      <p:to>
                                        <p:strVal val="hidden"/>
                                      </p:to>
                                    </p:set>
                                  </p:childTnLst>
                                </p:cTn>
                              </p:par>
                            </p:childTnLst>
                          </p:cTn>
                        </p:par>
                        <p:par>
                          <p:cTn id="104" fill="hold">
                            <p:stCondLst>
                              <p:cond delay="4000"/>
                            </p:stCondLst>
                            <p:childTnLst>
                              <p:par>
                                <p:cTn id="105" presetID="3" presetClass="exit" presetSubtype="10" fill="hold" grpId="1" nodeType="afterEffect">
                                  <p:stCondLst>
                                    <p:cond delay="0"/>
                                  </p:stCondLst>
                                  <p:childTnLst>
                                    <p:animEffect transition="out" filter="blinds(horizontal)">
                                      <p:cBhvr>
                                        <p:cTn id="106" dur="2000"/>
                                        <p:tgtEl>
                                          <p:spTgt spid="18"/>
                                        </p:tgtEl>
                                      </p:cBhvr>
                                    </p:animEffect>
                                    <p:set>
                                      <p:cBhvr>
                                        <p:cTn id="107" dur="1" fill="hold">
                                          <p:stCondLst>
                                            <p:cond delay="1999"/>
                                          </p:stCondLst>
                                        </p:cTn>
                                        <p:tgtEl>
                                          <p:spTgt spid="18"/>
                                        </p:tgtEl>
                                        <p:attrNameLst>
                                          <p:attrName>style.visibility</p:attrName>
                                        </p:attrNameLst>
                                      </p:cBhvr>
                                      <p:to>
                                        <p:strVal val="hidden"/>
                                      </p:to>
                                    </p:set>
                                  </p:childTnLst>
                                </p:cTn>
                              </p:par>
                            </p:childTnLst>
                          </p:cTn>
                        </p:par>
                        <p:par>
                          <p:cTn id="108" fill="hold">
                            <p:stCondLst>
                              <p:cond delay="6000"/>
                            </p:stCondLst>
                            <p:childTnLst>
                              <p:par>
                                <p:cTn id="109" presetID="7" presetClass="entr" presetSubtype="4" fill="hold" grpId="0" nodeType="afterEffect">
                                  <p:stCondLst>
                                    <p:cond delay="0"/>
                                  </p:stCondLst>
                                  <p:childTnLst>
                                    <p:set>
                                      <p:cBhvr>
                                        <p:cTn id="110" dur="1" fill="hold">
                                          <p:stCondLst>
                                            <p:cond delay="0"/>
                                          </p:stCondLst>
                                        </p:cTn>
                                        <p:tgtEl>
                                          <p:spTgt spid="3"/>
                                        </p:tgtEl>
                                        <p:attrNameLst>
                                          <p:attrName>style.visibility</p:attrName>
                                        </p:attrNameLst>
                                      </p:cBhvr>
                                      <p:to>
                                        <p:strVal val="visible"/>
                                      </p:to>
                                    </p:set>
                                    <p:anim calcmode="lin" valueType="num">
                                      <p:cBhvr additive="base">
                                        <p:cTn id="111" dur="2000" fill="hold"/>
                                        <p:tgtEl>
                                          <p:spTgt spid="3"/>
                                        </p:tgtEl>
                                        <p:attrNameLst>
                                          <p:attrName>ppt_x</p:attrName>
                                        </p:attrNameLst>
                                      </p:cBhvr>
                                      <p:tavLst>
                                        <p:tav tm="0">
                                          <p:val>
                                            <p:strVal val="#ppt_x"/>
                                          </p:val>
                                        </p:tav>
                                        <p:tav tm="100000">
                                          <p:val>
                                            <p:strVal val="#ppt_x"/>
                                          </p:val>
                                        </p:tav>
                                      </p:tavLst>
                                    </p:anim>
                                    <p:anim calcmode="lin" valueType="num">
                                      <p:cBhvr additive="base">
                                        <p:cTn id="112" dur="2000" fill="hold"/>
                                        <p:tgtEl>
                                          <p:spTgt spid="3"/>
                                        </p:tgtEl>
                                        <p:attrNameLst>
                                          <p:attrName>ppt_y</p:attrName>
                                        </p:attrNameLst>
                                      </p:cBhvr>
                                      <p:tavLst>
                                        <p:tav tm="0">
                                          <p:val>
                                            <p:strVal val="1+#ppt_h/2"/>
                                          </p:val>
                                        </p:tav>
                                        <p:tav tm="100000">
                                          <p:val>
                                            <p:strVal val="#ppt_y"/>
                                          </p:val>
                                        </p:tav>
                                      </p:tavLst>
                                    </p:anim>
                                  </p:childTnLst>
                                </p:cTn>
                              </p:par>
                            </p:childTnLst>
                          </p:cTn>
                        </p:par>
                        <p:par>
                          <p:cTn id="113" fill="hold">
                            <p:stCondLst>
                              <p:cond delay="8000"/>
                            </p:stCondLst>
                            <p:childTnLst>
                              <p:par>
                                <p:cTn id="114" presetID="6" presetClass="emph" presetSubtype="0" fill="hold" grpId="1" nodeType="afterEffect">
                                  <p:stCondLst>
                                    <p:cond delay="0"/>
                                  </p:stCondLst>
                                  <p:childTnLst>
                                    <p:animScale>
                                      <p:cBhvr>
                                        <p:cTn id="115" dur="2000" fill="hold"/>
                                        <p:tgtEl>
                                          <p:spTgt spid="3"/>
                                        </p:tgtEl>
                                      </p:cBhvr>
                                      <p:by x="150000" y="150000"/>
                                    </p:animScale>
                                  </p:childTnLst>
                                </p:cTn>
                              </p:par>
                            </p:childTnLst>
                          </p:cTn>
                        </p:par>
                      </p:childTnLst>
                    </p:cTn>
                  </p:par>
                  <p:par>
                    <p:cTn id="116" fill="hold">
                      <p:stCondLst>
                        <p:cond delay="indefinite"/>
                      </p:stCondLst>
                      <p:childTnLst>
                        <p:par>
                          <p:cTn id="117" fill="hold">
                            <p:stCondLst>
                              <p:cond delay="0"/>
                            </p:stCondLst>
                            <p:childTnLst>
                              <p:par>
                                <p:cTn id="118" presetID="9" presetClass="entr" presetSubtype="0" fill="hold" nodeType="clickEffect">
                                  <p:stCondLst>
                                    <p:cond delay="0"/>
                                  </p:stCondLst>
                                  <p:childTnLst>
                                    <p:set>
                                      <p:cBhvr>
                                        <p:cTn id="119" dur="1" fill="hold">
                                          <p:stCondLst>
                                            <p:cond delay="0"/>
                                          </p:stCondLst>
                                        </p:cTn>
                                        <p:tgtEl>
                                          <p:spTgt spid="19">
                                            <p:txEl>
                                              <p:pRg st="0" end="0"/>
                                            </p:txEl>
                                          </p:spTgt>
                                        </p:tgtEl>
                                        <p:attrNameLst>
                                          <p:attrName>style.visibility</p:attrName>
                                        </p:attrNameLst>
                                      </p:cBhvr>
                                      <p:to>
                                        <p:strVal val="visible"/>
                                      </p:to>
                                    </p:set>
                                    <p:animEffect transition="in" filter="dissolve">
                                      <p:cBhvr>
                                        <p:cTn id="120" dur="1000"/>
                                        <p:tgtEl>
                                          <p:spTgt spid="19">
                                            <p:txEl>
                                              <p:pRg st="0" end="0"/>
                                            </p:txEl>
                                          </p:spTgt>
                                        </p:tgtEl>
                                      </p:cBhvr>
                                    </p:animEffect>
                                  </p:childTnLst>
                                </p:cTn>
                              </p:par>
                            </p:childTnLst>
                          </p:cTn>
                        </p:par>
                        <p:par>
                          <p:cTn id="121" fill="hold">
                            <p:stCondLst>
                              <p:cond delay="1000"/>
                            </p:stCondLst>
                            <p:childTnLst>
                              <p:par>
                                <p:cTn id="122" presetID="9" presetClass="entr" presetSubtype="0" fill="hold" nodeType="afterEffect">
                                  <p:stCondLst>
                                    <p:cond delay="0"/>
                                  </p:stCondLst>
                                  <p:childTnLst>
                                    <p:set>
                                      <p:cBhvr>
                                        <p:cTn id="123" dur="1" fill="hold">
                                          <p:stCondLst>
                                            <p:cond delay="0"/>
                                          </p:stCondLst>
                                        </p:cTn>
                                        <p:tgtEl>
                                          <p:spTgt spid="19">
                                            <p:txEl>
                                              <p:pRg st="1" end="1"/>
                                            </p:txEl>
                                          </p:spTgt>
                                        </p:tgtEl>
                                        <p:attrNameLst>
                                          <p:attrName>style.visibility</p:attrName>
                                        </p:attrNameLst>
                                      </p:cBhvr>
                                      <p:to>
                                        <p:strVal val="visible"/>
                                      </p:to>
                                    </p:set>
                                    <p:animEffect transition="in" filter="dissolve">
                                      <p:cBhvr>
                                        <p:cTn id="124" dur="2000"/>
                                        <p:tgtEl>
                                          <p:spTgt spid="19">
                                            <p:txEl>
                                              <p:pRg st="1" end="1"/>
                                            </p:txEl>
                                          </p:spTgt>
                                        </p:tgtEl>
                                      </p:cBhvr>
                                    </p:animEffec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dissolve">
                                      <p:cBhvr>
                                        <p:cTn id="129"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p:bldP spid="3" grpId="1"/>
      <p:bldP spid="6" grpId="0"/>
      <p:bldP spid="6" grpId="1"/>
      <p:bldP spid="8" grpId="0"/>
      <p:bldP spid="8" grpId="1"/>
      <p:bldP spid="9" grpId="0"/>
      <p:bldP spid="9" grpId="1"/>
      <p:bldP spid="10" grpId="0"/>
      <p:bldP spid="10" grpId="1"/>
      <p:bldP spid="11" grpId="0"/>
      <p:bldP spid="11" grpId="1"/>
      <p:bldP spid="12" grpId="0"/>
      <p:bldP spid="12" grpId="1"/>
      <p:bldP spid="13" grpId="0"/>
      <p:bldP spid="13" grpId="1"/>
      <p:bldP spid="14" grpId="0"/>
      <p:bldP spid="14" grpId="1"/>
      <p:bldP spid="15" grpId="0"/>
      <p:bldP spid="15" grpId="1"/>
      <p:bldP spid="16" grpId="0"/>
      <p:bldP spid="16" grpId="1"/>
      <p:bldP spid="17" grpId="0"/>
      <p:bldP spid="17" grpId="1"/>
      <p:bldP spid="18" grpId="0"/>
      <p:bldP spid="18" grpId="1"/>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762000"/>
            <a:ext cx="5943600" cy="584775"/>
          </a:xfrm>
          <a:prstGeom prst="rect">
            <a:avLst/>
          </a:prstGeom>
          <a:noFill/>
        </p:spPr>
        <p:txBody>
          <a:bodyPr wrap="square" rtlCol="0">
            <a:spAutoFit/>
          </a:bodyPr>
          <a:lstStyle/>
          <a:p>
            <a:r>
              <a:rPr lang="en-US" sz="3200" b="1" dirty="0" smtClean="0">
                <a:solidFill>
                  <a:srgbClr val="002060"/>
                </a:solidFill>
                <a:latin typeface="Times New Roman" pitchFamily="18" charset="0"/>
                <a:cs typeface="Times New Roman" pitchFamily="18" charset="0"/>
              </a:rPr>
              <a:t>Try Some More Words</a:t>
            </a:r>
            <a:endParaRPr lang="en-US" sz="3200" b="1" dirty="0">
              <a:solidFill>
                <a:srgbClr val="002060"/>
              </a:solidFill>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457200" y="1397000"/>
          <a:ext cx="8229600" cy="4775199"/>
        </p:xfrm>
        <a:graphic>
          <a:graphicData uri="http://schemas.openxmlformats.org/drawingml/2006/table">
            <a:tbl>
              <a:tblPr firstRow="1" bandRow="1">
                <a:tableStyleId>{7DF18680-E054-41AD-8BC1-D1AEF772440D}</a:tableStyleId>
              </a:tblPr>
              <a:tblGrid>
                <a:gridCol w="2133600"/>
                <a:gridCol w="4038600"/>
                <a:gridCol w="2057400"/>
              </a:tblGrid>
              <a:tr h="609474">
                <a:tc>
                  <a:txBody>
                    <a:bodyPr/>
                    <a:lstStyle/>
                    <a:p>
                      <a:r>
                        <a:rPr lang="en-US" sz="3200" dirty="0" smtClean="0">
                          <a:solidFill>
                            <a:schemeClr val="accent3">
                              <a:lumMod val="75000"/>
                            </a:schemeClr>
                          </a:solidFill>
                          <a:latin typeface="Times New Roman" pitchFamily="18" charset="0"/>
                          <a:cs typeface="Times New Roman" pitchFamily="18" charset="0"/>
                        </a:rPr>
                        <a:t>Word</a:t>
                      </a:r>
                      <a:endParaRPr lang="en-US" sz="3200" dirty="0">
                        <a:solidFill>
                          <a:schemeClr val="accent3">
                            <a:lumMod val="75000"/>
                          </a:schemeClr>
                        </a:solidFill>
                        <a:latin typeface="Times New Roman" pitchFamily="18" charset="0"/>
                        <a:cs typeface="Times New Roman" pitchFamily="18" charset="0"/>
                      </a:endParaRPr>
                    </a:p>
                  </a:txBody>
                  <a:tcPr/>
                </a:tc>
                <a:tc>
                  <a:txBody>
                    <a:bodyPr/>
                    <a:lstStyle/>
                    <a:p>
                      <a:r>
                        <a:rPr lang="en-US" sz="3200" dirty="0" smtClean="0">
                          <a:solidFill>
                            <a:schemeClr val="accent3">
                              <a:lumMod val="75000"/>
                            </a:schemeClr>
                          </a:solidFill>
                          <a:latin typeface="Times New Roman" pitchFamily="18" charset="0"/>
                          <a:cs typeface="Times New Roman" pitchFamily="18" charset="0"/>
                        </a:rPr>
                        <a:t>Meaning</a:t>
                      </a:r>
                      <a:endParaRPr lang="en-US" sz="3200" dirty="0">
                        <a:solidFill>
                          <a:schemeClr val="accent3">
                            <a:lumMod val="75000"/>
                          </a:schemeClr>
                        </a:solidFill>
                        <a:latin typeface="Times New Roman" pitchFamily="18" charset="0"/>
                        <a:cs typeface="Times New Roman" pitchFamily="18" charset="0"/>
                      </a:endParaRPr>
                    </a:p>
                  </a:txBody>
                  <a:tcPr/>
                </a:tc>
                <a:tc>
                  <a:txBody>
                    <a:bodyPr/>
                    <a:lstStyle/>
                    <a:p>
                      <a:r>
                        <a:rPr lang="en-US" sz="3200" dirty="0" smtClean="0">
                          <a:solidFill>
                            <a:schemeClr val="accent3">
                              <a:lumMod val="75000"/>
                            </a:schemeClr>
                          </a:solidFill>
                          <a:latin typeface="Times New Roman" pitchFamily="18" charset="0"/>
                          <a:cs typeface="Times New Roman" pitchFamily="18" charset="0"/>
                        </a:rPr>
                        <a:t>Grammar</a:t>
                      </a:r>
                      <a:endParaRPr lang="en-US" sz="3200" dirty="0">
                        <a:solidFill>
                          <a:schemeClr val="accent3">
                            <a:lumMod val="75000"/>
                          </a:schemeClr>
                        </a:solidFill>
                        <a:latin typeface="Times New Roman" pitchFamily="18" charset="0"/>
                        <a:cs typeface="Times New Roman" pitchFamily="18" charset="0"/>
                      </a:endParaRPr>
                    </a:p>
                  </a:txBody>
                  <a:tcPr/>
                </a:tc>
              </a:tr>
              <a:tr h="609474">
                <a:tc>
                  <a:txBody>
                    <a:bodyPr/>
                    <a:lstStyle/>
                    <a:p>
                      <a:r>
                        <a:rPr lang="en-US" sz="3200" dirty="0" smtClean="0">
                          <a:latin typeface="Times New Roman" pitchFamily="18" charset="0"/>
                          <a:cs typeface="Times New Roman" pitchFamily="18" charset="0"/>
                        </a:rPr>
                        <a:t>Belief</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Faith, Trust</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Noun</a:t>
                      </a:r>
                      <a:endParaRPr lang="en-US" sz="3200" dirty="0">
                        <a:latin typeface="Times New Roman" pitchFamily="18" charset="0"/>
                        <a:cs typeface="Times New Roman" pitchFamily="18" charset="0"/>
                      </a:endParaRPr>
                    </a:p>
                  </a:txBody>
                  <a:tcPr/>
                </a:tc>
              </a:tr>
              <a:tr h="609474">
                <a:tc>
                  <a:txBody>
                    <a:bodyPr/>
                    <a:lstStyle/>
                    <a:p>
                      <a:r>
                        <a:rPr lang="en-US" sz="3200" dirty="0" smtClean="0">
                          <a:solidFill>
                            <a:schemeClr val="accent2">
                              <a:lumMod val="75000"/>
                            </a:schemeClr>
                          </a:solidFill>
                          <a:latin typeface="Times New Roman" pitchFamily="18" charset="0"/>
                          <a:cs typeface="Times New Roman" pitchFamily="18" charset="0"/>
                        </a:rPr>
                        <a:t>Celebrate</a:t>
                      </a:r>
                      <a:endParaRPr lang="en-US" sz="3200" dirty="0">
                        <a:solidFill>
                          <a:schemeClr val="accent2">
                            <a:lumMod val="75000"/>
                          </a:schemeClr>
                        </a:solidFill>
                        <a:latin typeface="Times New Roman" pitchFamily="18" charset="0"/>
                        <a:cs typeface="Times New Roman" pitchFamily="18" charset="0"/>
                      </a:endParaRPr>
                    </a:p>
                  </a:txBody>
                  <a:tcPr/>
                </a:tc>
                <a:tc>
                  <a:txBody>
                    <a:bodyPr/>
                    <a:lstStyle/>
                    <a:p>
                      <a:r>
                        <a:rPr lang="en-US" sz="3200" dirty="0" smtClean="0">
                          <a:solidFill>
                            <a:schemeClr val="accent2">
                              <a:lumMod val="75000"/>
                            </a:schemeClr>
                          </a:solidFill>
                          <a:latin typeface="Times New Roman" pitchFamily="18" charset="0"/>
                          <a:cs typeface="Times New Roman" pitchFamily="18" charset="0"/>
                        </a:rPr>
                        <a:t>Hold, Perform</a:t>
                      </a:r>
                      <a:endParaRPr lang="en-US" sz="3200" dirty="0">
                        <a:solidFill>
                          <a:schemeClr val="accent2">
                            <a:lumMod val="75000"/>
                          </a:schemeClr>
                        </a:solidFill>
                        <a:latin typeface="Times New Roman" pitchFamily="18" charset="0"/>
                        <a:cs typeface="Times New Roman" pitchFamily="18" charset="0"/>
                      </a:endParaRPr>
                    </a:p>
                  </a:txBody>
                  <a:tcPr/>
                </a:tc>
                <a:tc>
                  <a:txBody>
                    <a:bodyPr/>
                    <a:lstStyle/>
                    <a:p>
                      <a:r>
                        <a:rPr lang="en-US" sz="3200" dirty="0" smtClean="0">
                          <a:solidFill>
                            <a:schemeClr val="accent2">
                              <a:lumMod val="75000"/>
                            </a:schemeClr>
                          </a:solidFill>
                          <a:latin typeface="Times New Roman" pitchFamily="18" charset="0"/>
                          <a:cs typeface="Times New Roman" pitchFamily="18" charset="0"/>
                        </a:rPr>
                        <a:t>Verb</a:t>
                      </a:r>
                      <a:endParaRPr lang="en-US" sz="3200" dirty="0">
                        <a:solidFill>
                          <a:schemeClr val="accent2">
                            <a:lumMod val="75000"/>
                          </a:schemeClr>
                        </a:solidFill>
                        <a:latin typeface="Times New Roman" pitchFamily="18" charset="0"/>
                        <a:cs typeface="Times New Roman" pitchFamily="18" charset="0"/>
                      </a:endParaRPr>
                    </a:p>
                  </a:txBody>
                  <a:tcPr/>
                </a:tc>
              </a:tr>
              <a:tr h="609474">
                <a:tc>
                  <a:txBody>
                    <a:bodyPr/>
                    <a:lstStyle/>
                    <a:p>
                      <a:r>
                        <a:rPr lang="en-US" sz="3200" dirty="0" smtClean="0">
                          <a:solidFill>
                            <a:srgbClr val="7030A0"/>
                          </a:solidFill>
                          <a:latin typeface="Times New Roman" pitchFamily="18" charset="0"/>
                          <a:cs typeface="Times New Roman" pitchFamily="18" charset="0"/>
                        </a:rPr>
                        <a:t>Mask</a:t>
                      </a:r>
                      <a:endParaRPr lang="en-US" sz="3200" dirty="0">
                        <a:solidFill>
                          <a:srgbClr val="7030A0"/>
                        </a:solidFill>
                        <a:latin typeface="Times New Roman" pitchFamily="18" charset="0"/>
                        <a:cs typeface="Times New Roman" pitchFamily="18" charset="0"/>
                      </a:endParaRPr>
                    </a:p>
                  </a:txBody>
                  <a:tcPr/>
                </a:tc>
                <a:tc>
                  <a:txBody>
                    <a:bodyPr/>
                    <a:lstStyle/>
                    <a:p>
                      <a:r>
                        <a:rPr lang="en-US" sz="3200" dirty="0" smtClean="0">
                          <a:solidFill>
                            <a:srgbClr val="7030A0"/>
                          </a:solidFill>
                          <a:latin typeface="Times New Roman" pitchFamily="18" charset="0"/>
                          <a:cs typeface="Times New Roman" pitchFamily="18" charset="0"/>
                        </a:rPr>
                        <a:t>Guise,</a:t>
                      </a:r>
                      <a:r>
                        <a:rPr lang="en-US" sz="3200" baseline="0" dirty="0" smtClean="0">
                          <a:solidFill>
                            <a:srgbClr val="7030A0"/>
                          </a:solidFill>
                          <a:latin typeface="Times New Roman" pitchFamily="18" charset="0"/>
                          <a:cs typeface="Times New Roman" pitchFamily="18" charset="0"/>
                        </a:rPr>
                        <a:t> </a:t>
                      </a:r>
                      <a:r>
                        <a:rPr lang="en-US" sz="3200" dirty="0" smtClean="0">
                          <a:solidFill>
                            <a:srgbClr val="7030A0"/>
                          </a:solidFill>
                          <a:latin typeface="Times New Roman" pitchFamily="18" charset="0"/>
                          <a:cs typeface="Times New Roman" pitchFamily="18" charset="0"/>
                        </a:rPr>
                        <a:t>Makeup</a:t>
                      </a:r>
                      <a:endParaRPr lang="en-US" sz="3200" dirty="0">
                        <a:solidFill>
                          <a:srgbClr val="7030A0"/>
                        </a:solidFill>
                        <a:latin typeface="Times New Roman" pitchFamily="18" charset="0"/>
                        <a:cs typeface="Times New Roman" pitchFamily="18" charset="0"/>
                      </a:endParaRPr>
                    </a:p>
                  </a:txBody>
                  <a:tcPr/>
                </a:tc>
                <a:tc>
                  <a:txBody>
                    <a:bodyPr/>
                    <a:lstStyle/>
                    <a:p>
                      <a:r>
                        <a:rPr lang="en-US" sz="3200" dirty="0" smtClean="0">
                          <a:solidFill>
                            <a:srgbClr val="7030A0"/>
                          </a:solidFill>
                          <a:latin typeface="Times New Roman" pitchFamily="18" charset="0"/>
                          <a:cs typeface="Times New Roman" pitchFamily="18" charset="0"/>
                        </a:rPr>
                        <a:t>Noun</a:t>
                      </a:r>
                      <a:endParaRPr lang="en-US" sz="3200" dirty="0">
                        <a:solidFill>
                          <a:srgbClr val="7030A0"/>
                        </a:solidFill>
                        <a:latin typeface="Times New Roman" pitchFamily="18" charset="0"/>
                        <a:cs typeface="Times New Roman" pitchFamily="18" charset="0"/>
                      </a:endParaRPr>
                    </a:p>
                  </a:txBody>
                  <a:tcPr/>
                </a:tc>
              </a:tr>
              <a:tr h="609474">
                <a:tc>
                  <a:txBody>
                    <a:bodyPr/>
                    <a:lstStyle/>
                    <a:p>
                      <a:r>
                        <a:rPr lang="en-US" sz="3200" dirty="0" smtClean="0">
                          <a:latin typeface="Times New Roman" pitchFamily="18" charset="0"/>
                          <a:cs typeface="Times New Roman" pitchFamily="18" charset="0"/>
                        </a:rPr>
                        <a:t>Wreath</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Garland, Laurels</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Noun</a:t>
                      </a:r>
                      <a:endParaRPr lang="en-US" sz="3200" dirty="0">
                        <a:latin typeface="Times New Roman" pitchFamily="18" charset="0"/>
                        <a:cs typeface="Times New Roman" pitchFamily="18" charset="0"/>
                      </a:endParaRPr>
                    </a:p>
                  </a:txBody>
                  <a:tcPr/>
                </a:tc>
              </a:tr>
              <a:tr h="609474">
                <a:tc>
                  <a:txBody>
                    <a:bodyPr/>
                    <a:lstStyle/>
                    <a:p>
                      <a:r>
                        <a:rPr lang="en-US" sz="3200" dirty="0" smtClean="0">
                          <a:solidFill>
                            <a:srgbClr val="002060"/>
                          </a:solidFill>
                          <a:latin typeface="Times New Roman" pitchFamily="18" charset="0"/>
                          <a:cs typeface="Times New Roman" pitchFamily="18" charset="0"/>
                        </a:rPr>
                        <a:t>Fascinating</a:t>
                      </a:r>
                      <a:endParaRPr lang="en-US" sz="3200" dirty="0">
                        <a:solidFill>
                          <a:srgbClr val="002060"/>
                        </a:solidFill>
                        <a:latin typeface="Times New Roman" pitchFamily="18" charset="0"/>
                        <a:cs typeface="Times New Roman" pitchFamily="18" charset="0"/>
                      </a:endParaRPr>
                    </a:p>
                  </a:txBody>
                  <a:tcPr/>
                </a:tc>
                <a:tc>
                  <a:txBody>
                    <a:bodyPr/>
                    <a:lstStyle/>
                    <a:p>
                      <a:r>
                        <a:rPr lang="en-US" sz="3200" dirty="0" smtClean="0">
                          <a:solidFill>
                            <a:srgbClr val="002060"/>
                          </a:solidFill>
                          <a:latin typeface="Times New Roman" pitchFamily="18" charset="0"/>
                          <a:cs typeface="Times New Roman" pitchFamily="18" charset="0"/>
                        </a:rPr>
                        <a:t>Impressive, Showy</a:t>
                      </a:r>
                      <a:endParaRPr lang="en-US" sz="3200" dirty="0">
                        <a:solidFill>
                          <a:srgbClr val="002060"/>
                        </a:solidFill>
                        <a:latin typeface="Times New Roman" pitchFamily="18" charset="0"/>
                        <a:cs typeface="Times New Roman" pitchFamily="18" charset="0"/>
                      </a:endParaRPr>
                    </a:p>
                  </a:txBody>
                  <a:tcPr/>
                </a:tc>
                <a:tc>
                  <a:txBody>
                    <a:bodyPr/>
                    <a:lstStyle/>
                    <a:p>
                      <a:r>
                        <a:rPr lang="en-US" sz="3200" dirty="0" smtClean="0">
                          <a:solidFill>
                            <a:srgbClr val="002060"/>
                          </a:solidFill>
                          <a:latin typeface="Times New Roman" pitchFamily="18" charset="0"/>
                          <a:cs typeface="Times New Roman" pitchFamily="18" charset="0"/>
                        </a:rPr>
                        <a:t>Adjective</a:t>
                      </a:r>
                      <a:endParaRPr lang="en-US" sz="3200" dirty="0">
                        <a:solidFill>
                          <a:srgbClr val="002060"/>
                        </a:solidFill>
                        <a:latin typeface="Times New Roman" pitchFamily="18" charset="0"/>
                        <a:cs typeface="Times New Roman" pitchFamily="18" charset="0"/>
                      </a:endParaRPr>
                    </a:p>
                  </a:txBody>
                  <a:tcPr/>
                </a:tc>
              </a:tr>
              <a:tr h="1118355">
                <a:tc>
                  <a:txBody>
                    <a:bodyPr/>
                    <a:lstStyle/>
                    <a:p>
                      <a:r>
                        <a:rPr lang="en-US" sz="3200" dirty="0" smtClean="0">
                          <a:latin typeface="Times New Roman" pitchFamily="18" charset="0"/>
                          <a:cs typeface="Times New Roman" pitchFamily="18" charset="0"/>
                        </a:rPr>
                        <a:t>Supplement</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Sequel(n.), Help out(v.)</a:t>
                      </a:r>
                      <a:endParaRPr lang="en-US" sz="3200" dirty="0">
                        <a:latin typeface="Times New Roman" pitchFamily="18" charset="0"/>
                        <a:cs typeface="Times New Roman" pitchFamily="18" charset="0"/>
                      </a:endParaRPr>
                    </a:p>
                  </a:txBody>
                  <a:tcPr/>
                </a:tc>
                <a:tc>
                  <a:txBody>
                    <a:bodyPr/>
                    <a:lstStyle/>
                    <a:p>
                      <a:r>
                        <a:rPr lang="en-US" sz="3200" dirty="0" smtClean="0">
                          <a:latin typeface="Times New Roman" pitchFamily="18" charset="0"/>
                          <a:cs typeface="Times New Roman" pitchFamily="18" charset="0"/>
                        </a:rPr>
                        <a:t>Noun, Verb</a:t>
                      </a:r>
                      <a:endParaRPr lang="en-US" sz="3200" dirty="0">
                        <a:latin typeface="Times New Roman" pitchFamily="18" charset="0"/>
                        <a:cs typeface="Times New Roman" pitchFamily="18" charset="0"/>
                      </a:endParaRPr>
                    </a:p>
                  </a:txBody>
                  <a:tcPr/>
                </a:tc>
              </a:tr>
            </a:tbl>
          </a:graphicData>
        </a:graphic>
      </p:graphicFrame>
      <p:sp>
        <p:nvSpPr>
          <p:cNvPr id="4" name="Slide Number Placeholder 3"/>
          <p:cNvSpPr>
            <a:spLocks noGrp="1"/>
          </p:cNvSpPr>
          <p:nvPr>
            <p:ph type="sldNum" sz="quarter" idx="12"/>
          </p:nvPr>
        </p:nvSpPr>
        <p:spPr/>
        <p:txBody>
          <a:bodyPr/>
          <a:lstStyle/>
          <a:p>
            <a:fld id="{ACB3FD28-1C91-4305-BE00-15ACDCA572DF}" type="slidenum">
              <a:rPr lang="en-US" smtClean="0"/>
              <a:pPr/>
              <a:t>12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28600"/>
            <a:ext cx="6629400" cy="707886"/>
          </a:xfrm>
          <a:prstGeom prst="rect">
            <a:avLst/>
          </a:prstGeom>
          <a:noFill/>
        </p:spPr>
        <p:txBody>
          <a:bodyPr wrap="square" rtlCol="0">
            <a:spAutoFit/>
          </a:bodyPr>
          <a:lstStyle/>
          <a:p>
            <a:pPr algn="ctr"/>
            <a:r>
              <a:rPr lang="en-US" sz="4000" b="1" u="sng" dirty="0" smtClean="0">
                <a:latin typeface="Times New Roman" pitchFamily="18" charset="0"/>
                <a:cs typeface="Times New Roman" pitchFamily="18" charset="0"/>
              </a:rPr>
              <a:t>Main Points of The Text</a:t>
            </a:r>
            <a:endParaRPr lang="en-US" sz="4000" b="1" u="sng" dirty="0">
              <a:latin typeface="Times New Roman" pitchFamily="18" charset="0"/>
              <a:cs typeface="Times New Roman" pitchFamily="18" charset="0"/>
            </a:endParaRPr>
          </a:p>
        </p:txBody>
      </p:sp>
      <p:sp>
        <p:nvSpPr>
          <p:cNvPr id="3" name="TextBox 2"/>
          <p:cNvSpPr txBox="1"/>
          <p:nvPr/>
        </p:nvSpPr>
        <p:spPr>
          <a:xfrm>
            <a:off x="381000" y="856357"/>
            <a:ext cx="8153400" cy="6001643"/>
          </a:xfrm>
          <a:prstGeom prst="rect">
            <a:avLst/>
          </a:prstGeom>
          <a:noFill/>
        </p:spPr>
        <p:txBody>
          <a:bodyPr wrap="square" rtlCol="0">
            <a:spAutoFit/>
          </a:bodyPr>
          <a:lstStyle/>
          <a:p>
            <a:pPr>
              <a:buFont typeface="Arial" pitchFamily="34" charset="0"/>
              <a:buChar char="•"/>
            </a:pPr>
            <a:r>
              <a:rPr lang="en-US" sz="3200" i="1" dirty="0" err="1" smtClean="0">
                <a:latin typeface="Times New Roman" pitchFamily="18" charset="0"/>
                <a:cs typeface="Times New Roman" pitchFamily="18" charset="0"/>
              </a:rPr>
              <a:t>Pahela</a:t>
            </a:r>
            <a:r>
              <a:rPr lang="en-US" sz="3200" i="1" dirty="0" smtClean="0">
                <a:latin typeface="Times New Roman" pitchFamily="18" charset="0"/>
                <a:cs typeface="Times New Roman" pitchFamily="18" charset="0"/>
              </a:rPr>
              <a:t> </a:t>
            </a:r>
            <a:r>
              <a:rPr lang="en-US" sz="3200" i="1" dirty="0" err="1" smtClean="0">
                <a:latin typeface="Times New Roman" pitchFamily="18" charset="0"/>
                <a:cs typeface="Times New Roman" pitchFamily="18" charset="0"/>
              </a:rPr>
              <a:t>Boishakh</a:t>
            </a:r>
            <a:r>
              <a:rPr lang="en-US" sz="3200" dirty="0" smtClean="0">
                <a:latin typeface="Times New Roman" pitchFamily="18" charset="0"/>
                <a:cs typeface="Times New Roman" pitchFamily="18" charset="0"/>
              </a:rPr>
              <a:t> is a public holiday.</a:t>
            </a:r>
          </a:p>
          <a:p>
            <a:pPr>
              <a:buFont typeface="Arial" pitchFamily="34" charset="0"/>
              <a:buChar char="•"/>
            </a:pPr>
            <a:r>
              <a:rPr lang="en-US" sz="3200" dirty="0" smtClean="0">
                <a:latin typeface="Times New Roman" pitchFamily="18" charset="0"/>
                <a:cs typeface="Times New Roman" pitchFamily="18" charset="0"/>
              </a:rPr>
              <a:t>The day inspires people to start life with renewed hopes and inspirations.</a:t>
            </a:r>
          </a:p>
          <a:p>
            <a:pPr>
              <a:buFont typeface="Arial" pitchFamily="34" charset="0"/>
              <a:buChar char="•"/>
            </a:pPr>
            <a:r>
              <a:rPr lang="en-US" sz="3200" dirty="0" smtClean="0">
                <a:latin typeface="Times New Roman" pitchFamily="18" charset="0"/>
                <a:cs typeface="Times New Roman" pitchFamily="18" charset="0"/>
              </a:rPr>
              <a:t>The day is celebrated traditionally.</a:t>
            </a:r>
          </a:p>
          <a:p>
            <a:pPr>
              <a:buFont typeface="Arial" pitchFamily="34" charset="0"/>
              <a:buChar char="•"/>
            </a:pPr>
            <a:r>
              <a:rPr lang="en-US" sz="3200" dirty="0" smtClean="0">
                <a:latin typeface="Times New Roman" pitchFamily="18" charset="0"/>
                <a:cs typeface="Times New Roman" pitchFamily="18" charset="0"/>
              </a:rPr>
              <a:t>Women wear white </a:t>
            </a:r>
            <a:r>
              <a:rPr lang="en-US" sz="3200" i="1" dirty="0" err="1" smtClean="0">
                <a:latin typeface="Times New Roman" pitchFamily="18" charset="0"/>
                <a:cs typeface="Times New Roman" pitchFamily="18" charset="0"/>
              </a:rPr>
              <a:t>sharees</a:t>
            </a:r>
            <a:r>
              <a:rPr lang="en-US" sz="3200" dirty="0" smtClean="0">
                <a:latin typeface="Times New Roman" pitchFamily="18" charset="0"/>
                <a:cs typeface="Times New Roman" pitchFamily="18" charset="0"/>
              </a:rPr>
              <a:t> with red borders and adorn themselves with colorful </a:t>
            </a:r>
            <a:r>
              <a:rPr lang="en-US" sz="3200" i="1" dirty="0" err="1" smtClean="0">
                <a:latin typeface="Times New Roman" pitchFamily="18" charset="0"/>
                <a:cs typeface="Times New Roman" pitchFamily="18" charset="0"/>
              </a:rPr>
              <a:t>churis</a:t>
            </a:r>
            <a:r>
              <a:rPr lang="en-US" sz="3200" i="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and flowers.</a:t>
            </a:r>
          </a:p>
          <a:p>
            <a:pPr>
              <a:buFont typeface="Arial" pitchFamily="34" charset="0"/>
              <a:buChar char="•"/>
            </a:pPr>
            <a:r>
              <a:rPr lang="en-US" sz="3200" dirty="0" smtClean="0">
                <a:latin typeface="Times New Roman" pitchFamily="18" charset="0"/>
                <a:cs typeface="Times New Roman" pitchFamily="18" charset="0"/>
              </a:rPr>
              <a:t>Men dress themselves in </a:t>
            </a:r>
            <a:r>
              <a:rPr lang="en-US" sz="3200" i="1" dirty="0" smtClean="0">
                <a:latin typeface="Times New Roman" pitchFamily="18" charset="0"/>
                <a:cs typeface="Times New Roman" pitchFamily="18" charset="0"/>
              </a:rPr>
              <a:t>pajamas </a:t>
            </a:r>
            <a:r>
              <a:rPr lang="en-US" sz="3200" dirty="0" smtClean="0">
                <a:latin typeface="Times New Roman" pitchFamily="18" charset="0"/>
                <a:cs typeface="Times New Roman" pitchFamily="18" charset="0"/>
              </a:rPr>
              <a:t>and </a:t>
            </a:r>
            <a:r>
              <a:rPr lang="en-US" sz="3200" i="1" dirty="0" err="1" smtClean="0">
                <a:latin typeface="Times New Roman" pitchFamily="18" charset="0"/>
                <a:cs typeface="Times New Roman" pitchFamily="18" charset="0"/>
              </a:rPr>
              <a:t>punjabis</a:t>
            </a:r>
            <a:r>
              <a:rPr lang="en-US" sz="3200" i="1" dirty="0" smtClean="0">
                <a:latin typeface="Times New Roman" pitchFamily="18" charset="0"/>
                <a:cs typeface="Times New Roman" pitchFamily="18" charset="0"/>
              </a:rPr>
              <a:t>.</a:t>
            </a:r>
          </a:p>
          <a:p>
            <a:pPr>
              <a:buFont typeface="Arial" pitchFamily="34" charset="0"/>
              <a:buChar char="•"/>
            </a:pPr>
            <a:r>
              <a:rPr lang="en-US" sz="3200" dirty="0" smtClean="0">
                <a:latin typeface="Times New Roman" pitchFamily="18" charset="0"/>
                <a:cs typeface="Times New Roman" pitchFamily="18" charset="0"/>
              </a:rPr>
              <a:t>People eat traditional food like  </a:t>
            </a:r>
            <a:r>
              <a:rPr lang="en-US" sz="3200" dirty="0" err="1" smtClean="0">
                <a:latin typeface="Times New Roman" pitchFamily="18" charset="0"/>
                <a:cs typeface="Times New Roman" pitchFamily="18" charset="0"/>
              </a:rPr>
              <a:t>Panta-Ilish</a:t>
            </a:r>
            <a:r>
              <a:rPr lang="en-US" sz="3200" dirty="0" smtClean="0">
                <a:latin typeface="Times New Roman" pitchFamily="18" charset="0"/>
                <a:cs typeface="Times New Roman" pitchFamily="18" charset="0"/>
              </a:rPr>
              <a:t>.</a:t>
            </a:r>
          </a:p>
          <a:p>
            <a:pPr>
              <a:buFont typeface="Arial" pitchFamily="34" charset="0"/>
              <a:buChar char="•"/>
            </a:pPr>
            <a:r>
              <a:rPr lang="en-US" sz="3200" dirty="0" smtClean="0">
                <a:latin typeface="Times New Roman" pitchFamily="18" charset="0"/>
                <a:cs typeface="Times New Roman" pitchFamily="18" charset="0"/>
              </a:rPr>
              <a:t> </a:t>
            </a:r>
            <a:r>
              <a:rPr lang="en-US" sz="3200" i="1" dirty="0" err="1" smtClean="0">
                <a:latin typeface="Times New Roman" pitchFamily="18" charset="0"/>
                <a:cs typeface="Times New Roman" pitchFamily="18" charset="0"/>
              </a:rPr>
              <a:t>Chhayanaut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organises</a:t>
            </a:r>
            <a:r>
              <a:rPr lang="en-US" sz="3200" dirty="0" smtClean="0">
                <a:latin typeface="Times New Roman" pitchFamily="18" charset="0"/>
                <a:cs typeface="Times New Roman" pitchFamily="18" charset="0"/>
              </a:rPr>
              <a:t> the biggest cultural function at </a:t>
            </a:r>
            <a:r>
              <a:rPr lang="en-US" sz="3200" dirty="0" err="1" smtClean="0">
                <a:latin typeface="Times New Roman" pitchFamily="18" charset="0"/>
                <a:cs typeface="Times New Roman" pitchFamily="18" charset="0"/>
              </a:rPr>
              <a:t>Ramna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Batamul</a:t>
            </a:r>
            <a:r>
              <a:rPr lang="en-US" sz="3200" dirty="0" smtClean="0">
                <a:latin typeface="Times New Roman" pitchFamily="18" charset="0"/>
                <a:cs typeface="Times New Roman" pitchFamily="18" charset="0"/>
              </a:rPr>
              <a:t>.</a:t>
            </a:r>
          </a:p>
          <a:p>
            <a:endParaRPr lang="en-US" sz="3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CB3FD28-1C91-4305-BE00-15ACDCA572DF}" type="slidenum">
              <a:rPr lang="en-US" smtClean="0"/>
              <a:pPr/>
              <a:t>13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3000"/>
                                        <p:tgtEl>
                                          <p:spTgt spid="3">
                                            <p:txEl>
                                              <p:pRg st="0" end="0"/>
                                            </p:txEl>
                                          </p:spTgt>
                                        </p:tgtEl>
                                      </p:cBhvr>
                                    </p:animEffect>
                                  </p:childTnLst>
                                </p:cTn>
                              </p:par>
                            </p:childTnLst>
                          </p:cTn>
                        </p:par>
                        <p:par>
                          <p:cTn id="12" fill="hold">
                            <p:stCondLst>
                              <p:cond delay="5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3000"/>
                                        <p:tgtEl>
                                          <p:spTgt spid="3">
                                            <p:txEl>
                                              <p:pRg st="1" end="1"/>
                                            </p:txEl>
                                          </p:spTgt>
                                        </p:tgtEl>
                                      </p:cBhvr>
                                    </p:animEffect>
                                  </p:childTnLst>
                                </p:cTn>
                              </p:par>
                            </p:childTnLst>
                          </p:cTn>
                        </p:par>
                        <p:par>
                          <p:cTn id="16" fill="hold">
                            <p:stCondLst>
                              <p:cond delay="80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3000"/>
                                        <p:tgtEl>
                                          <p:spTgt spid="3">
                                            <p:txEl>
                                              <p:pRg st="2" end="2"/>
                                            </p:txEl>
                                          </p:spTgt>
                                        </p:tgtEl>
                                      </p:cBhvr>
                                    </p:animEffect>
                                  </p:childTnLst>
                                </p:cTn>
                              </p:par>
                            </p:childTnLst>
                          </p:cTn>
                        </p:par>
                        <p:par>
                          <p:cTn id="20" fill="hold">
                            <p:stCondLst>
                              <p:cond delay="11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3000"/>
                                        <p:tgtEl>
                                          <p:spTgt spid="3">
                                            <p:txEl>
                                              <p:pRg st="3" end="3"/>
                                            </p:txEl>
                                          </p:spTgt>
                                        </p:tgtEl>
                                      </p:cBhvr>
                                    </p:animEffect>
                                  </p:childTnLst>
                                </p:cTn>
                              </p:par>
                            </p:childTnLst>
                          </p:cTn>
                        </p:par>
                        <p:par>
                          <p:cTn id="24" fill="hold">
                            <p:stCondLst>
                              <p:cond delay="140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3000"/>
                                        <p:tgtEl>
                                          <p:spTgt spid="3">
                                            <p:txEl>
                                              <p:pRg st="4" end="4"/>
                                            </p:txEl>
                                          </p:spTgt>
                                        </p:tgtEl>
                                      </p:cBhvr>
                                    </p:animEffect>
                                  </p:childTnLst>
                                </p:cTn>
                              </p:par>
                            </p:childTnLst>
                          </p:cTn>
                        </p:par>
                        <p:par>
                          <p:cTn id="28" fill="hold">
                            <p:stCondLst>
                              <p:cond delay="17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3000"/>
                                        <p:tgtEl>
                                          <p:spTgt spid="3">
                                            <p:txEl>
                                              <p:pRg st="5" end="5"/>
                                            </p:txEl>
                                          </p:spTgt>
                                        </p:tgtEl>
                                      </p:cBhvr>
                                    </p:animEffect>
                                  </p:childTnLst>
                                </p:cTn>
                              </p:par>
                            </p:childTnLst>
                          </p:cTn>
                        </p:par>
                        <p:par>
                          <p:cTn id="32" fill="hold">
                            <p:stCondLst>
                              <p:cond delay="20000"/>
                            </p:stCondLst>
                            <p:childTnLst>
                              <p:par>
                                <p:cTn id="33" presetID="10" presetClass="entr" presetSubtype="0"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3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8800" y="2667000"/>
            <a:ext cx="5715000" cy="1323439"/>
          </a:xfrm>
          <a:prstGeom prst="rect">
            <a:avLst/>
          </a:prstGeom>
          <a:noFill/>
        </p:spPr>
        <p:txBody>
          <a:bodyPr wrap="square" rtlCol="0">
            <a:spAutoFit/>
          </a:bodyPr>
          <a:lstStyle/>
          <a:p>
            <a:r>
              <a:rPr lang="en-US" sz="4000" dirty="0" smtClean="0">
                <a:latin typeface="Times New Roman" pitchFamily="18" charset="0"/>
                <a:cs typeface="Times New Roman" pitchFamily="18" charset="0"/>
              </a:rPr>
              <a:t>Complete the passage with suitable words.</a:t>
            </a:r>
            <a:endParaRPr lang="en-US" sz="4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CB3FD28-1C91-4305-BE00-15ACDCA572DF}" type="slidenum">
              <a:rPr lang="en-US" smtClean="0"/>
              <a:pPr/>
              <a:t>14</a:t>
            </a:fld>
            <a:endParaRPr lang="en-US"/>
          </a:p>
        </p:txBody>
      </p:sp>
    </p:spTree>
  </p:cSld>
  <p:clrMapOvr>
    <a:masterClrMapping/>
  </p:clrMapOvr>
  <p:transition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838200"/>
            <a:ext cx="7391400" cy="5016758"/>
          </a:xfrm>
          <a:prstGeom prst="rect">
            <a:avLst/>
          </a:prstGeom>
          <a:noFill/>
        </p:spPr>
        <p:txBody>
          <a:bodyPr wrap="square" rtlCol="0">
            <a:spAutoFit/>
          </a:bodyPr>
          <a:lstStyle/>
          <a:p>
            <a:r>
              <a:rPr lang="en-US" sz="3200" dirty="0" smtClean="0">
                <a:latin typeface="Times New Roman" pitchFamily="18" charset="0"/>
                <a:cs typeface="Times New Roman" pitchFamily="18" charset="0"/>
              </a:rPr>
              <a:t>The word </a:t>
            </a:r>
            <a:r>
              <a:rPr lang="en-US" sz="3200" i="1" dirty="0" err="1" smtClean="0">
                <a:latin typeface="Times New Roman" pitchFamily="18" charset="0"/>
                <a:cs typeface="Times New Roman" pitchFamily="18" charset="0"/>
              </a:rPr>
              <a:t>Pahela</a:t>
            </a:r>
            <a:r>
              <a:rPr lang="en-US" sz="3200" i="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means the first and </a:t>
            </a:r>
            <a:r>
              <a:rPr lang="en-US" sz="3200" i="1" dirty="0" err="1" smtClean="0">
                <a:latin typeface="Times New Roman" pitchFamily="18" charset="0"/>
                <a:cs typeface="Times New Roman" pitchFamily="18" charset="0"/>
              </a:rPr>
              <a:t>Boishakh</a:t>
            </a:r>
            <a:r>
              <a:rPr lang="en-US" sz="3200" dirty="0" smtClean="0">
                <a:latin typeface="Times New Roman" pitchFamily="18" charset="0"/>
                <a:cs typeface="Times New Roman" pitchFamily="18" charset="0"/>
              </a:rPr>
              <a:t> is the         month of </a:t>
            </a:r>
            <a:r>
              <a:rPr lang="en-US" sz="3200" dirty="0" err="1" smtClean="0">
                <a:latin typeface="Times New Roman" pitchFamily="18" charset="0"/>
                <a:cs typeface="Times New Roman" pitchFamily="18" charset="0"/>
              </a:rPr>
              <a:t>Bangla</a:t>
            </a:r>
            <a:r>
              <a:rPr lang="en-US" sz="3200" dirty="0" smtClean="0">
                <a:latin typeface="Times New Roman" pitchFamily="18" charset="0"/>
                <a:cs typeface="Times New Roman" pitchFamily="18" charset="0"/>
              </a:rPr>
              <a:t> calendar. The day is observed not        in Bangladesh but         in some other parts of the world. It is celebrated in West Bengal, Assam and Tripura. It is also                  in Australia and the UK. In Australia, the largest event for </a:t>
            </a:r>
            <a:r>
              <a:rPr lang="en-US" sz="3200" dirty="0" err="1" smtClean="0">
                <a:latin typeface="Times New Roman" pitchFamily="18" charset="0"/>
                <a:cs typeface="Times New Roman" pitchFamily="18" charset="0"/>
              </a:rPr>
              <a:t>Bangla</a:t>
            </a:r>
            <a:r>
              <a:rPr lang="en-US" sz="3200" dirty="0" smtClean="0">
                <a:latin typeface="Times New Roman" pitchFamily="18" charset="0"/>
                <a:cs typeface="Times New Roman" pitchFamily="18" charset="0"/>
              </a:rPr>
              <a:t> new year is the Sydney </a:t>
            </a:r>
            <a:r>
              <a:rPr lang="en-US" sz="3200" dirty="0" err="1" smtClean="0">
                <a:latin typeface="Times New Roman" pitchFamily="18" charset="0"/>
                <a:cs typeface="Times New Roman" pitchFamily="18" charset="0"/>
              </a:rPr>
              <a:t>Boishakhi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Mela</a:t>
            </a:r>
            <a:r>
              <a:rPr lang="en-US" sz="3200" dirty="0" smtClean="0">
                <a:latin typeface="Times New Roman" pitchFamily="18" charset="0"/>
                <a:cs typeface="Times New Roman" pitchFamily="18" charset="0"/>
              </a:rPr>
              <a:t> held        Sydney Olympic Park.</a:t>
            </a:r>
            <a:endParaRPr lang="en-US" sz="3200" dirty="0">
              <a:latin typeface="Times New Roman" pitchFamily="18" charset="0"/>
              <a:cs typeface="Times New Roman" pitchFamily="18" charset="0"/>
            </a:endParaRPr>
          </a:p>
        </p:txBody>
      </p:sp>
      <p:cxnSp>
        <p:nvCxnSpPr>
          <p:cNvPr id="4" name="Straight Connector 3"/>
          <p:cNvCxnSpPr/>
          <p:nvPr/>
        </p:nvCxnSpPr>
        <p:spPr>
          <a:xfrm>
            <a:off x="3657600" y="17526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657600" y="2743200"/>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553200" y="2209800"/>
            <a:ext cx="609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791200" y="3733800"/>
            <a:ext cx="1600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791200" y="5181600"/>
            <a:ext cx="685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581400" y="1295400"/>
            <a:ext cx="838200" cy="584775"/>
          </a:xfrm>
          <a:prstGeom prst="rect">
            <a:avLst/>
          </a:prstGeom>
          <a:noFill/>
        </p:spPr>
        <p:txBody>
          <a:bodyPr wrap="square" rtlCol="0">
            <a:spAutoFit/>
          </a:bodyPr>
          <a:lstStyle/>
          <a:p>
            <a:r>
              <a:rPr lang="en-US" sz="3200" dirty="0" smtClean="0">
                <a:solidFill>
                  <a:schemeClr val="accent2">
                    <a:lumMod val="75000"/>
                  </a:schemeClr>
                </a:solidFill>
                <a:latin typeface="Times New Roman" pitchFamily="18" charset="0"/>
                <a:cs typeface="Times New Roman" pitchFamily="18" charset="0"/>
              </a:rPr>
              <a:t>first</a:t>
            </a:r>
            <a:endParaRPr lang="en-US" sz="3200" dirty="0">
              <a:solidFill>
                <a:schemeClr val="accent2">
                  <a:lumMod val="75000"/>
                </a:schemeClr>
              </a:solidFill>
              <a:latin typeface="Times New Roman" pitchFamily="18" charset="0"/>
              <a:cs typeface="Times New Roman" pitchFamily="18" charset="0"/>
            </a:endParaRPr>
          </a:p>
        </p:txBody>
      </p:sp>
      <p:sp>
        <p:nvSpPr>
          <p:cNvPr id="17" name="TextBox 16"/>
          <p:cNvSpPr txBox="1"/>
          <p:nvPr/>
        </p:nvSpPr>
        <p:spPr>
          <a:xfrm>
            <a:off x="6400800" y="1752600"/>
            <a:ext cx="914033" cy="584775"/>
          </a:xfrm>
          <a:prstGeom prst="rect">
            <a:avLst/>
          </a:prstGeom>
          <a:noFill/>
        </p:spPr>
        <p:txBody>
          <a:bodyPr wrap="none" rtlCol="0">
            <a:spAutoFit/>
          </a:bodyPr>
          <a:lstStyle/>
          <a:p>
            <a:r>
              <a:rPr lang="en-US" sz="3200" dirty="0" smtClean="0">
                <a:solidFill>
                  <a:schemeClr val="accent2">
                    <a:lumMod val="75000"/>
                  </a:schemeClr>
                </a:solidFill>
                <a:latin typeface="Times New Roman" pitchFamily="18" charset="0"/>
                <a:cs typeface="Times New Roman" pitchFamily="18" charset="0"/>
              </a:rPr>
              <a:t>only</a:t>
            </a:r>
            <a:endParaRPr lang="en-US" sz="3200" dirty="0">
              <a:solidFill>
                <a:schemeClr val="accent2">
                  <a:lumMod val="75000"/>
                </a:schemeClr>
              </a:solidFill>
              <a:latin typeface="Times New Roman" pitchFamily="18" charset="0"/>
              <a:cs typeface="Times New Roman" pitchFamily="18" charset="0"/>
            </a:endParaRPr>
          </a:p>
        </p:txBody>
      </p:sp>
      <p:sp>
        <p:nvSpPr>
          <p:cNvPr id="18" name="TextBox 17"/>
          <p:cNvSpPr txBox="1"/>
          <p:nvPr/>
        </p:nvSpPr>
        <p:spPr>
          <a:xfrm>
            <a:off x="3581400" y="2286000"/>
            <a:ext cx="846707" cy="584775"/>
          </a:xfrm>
          <a:prstGeom prst="rect">
            <a:avLst/>
          </a:prstGeom>
          <a:noFill/>
        </p:spPr>
        <p:txBody>
          <a:bodyPr wrap="none" rtlCol="0">
            <a:spAutoFit/>
          </a:bodyPr>
          <a:lstStyle/>
          <a:p>
            <a:r>
              <a:rPr lang="en-US" sz="3200" dirty="0" smtClean="0">
                <a:solidFill>
                  <a:schemeClr val="accent2">
                    <a:lumMod val="75000"/>
                  </a:schemeClr>
                </a:solidFill>
                <a:latin typeface="Times New Roman" pitchFamily="18" charset="0"/>
                <a:cs typeface="Times New Roman" pitchFamily="18" charset="0"/>
              </a:rPr>
              <a:t>also</a:t>
            </a:r>
            <a:endParaRPr lang="en-US" sz="3200" dirty="0">
              <a:solidFill>
                <a:schemeClr val="accent2">
                  <a:lumMod val="75000"/>
                </a:schemeClr>
              </a:solidFill>
              <a:latin typeface="Times New Roman" pitchFamily="18" charset="0"/>
              <a:cs typeface="Times New Roman" pitchFamily="18" charset="0"/>
            </a:endParaRPr>
          </a:p>
        </p:txBody>
      </p:sp>
      <p:sp>
        <p:nvSpPr>
          <p:cNvPr id="19" name="TextBox 18"/>
          <p:cNvSpPr txBox="1"/>
          <p:nvPr/>
        </p:nvSpPr>
        <p:spPr>
          <a:xfrm>
            <a:off x="5638800" y="3200400"/>
            <a:ext cx="1872629" cy="584775"/>
          </a:xfrm>
          <a:prstGeom prst="rect">
            <a:avLst/>
          </a:prstGeom>
          <a:noFill/>
        </p:spPr>
        <p:txBody>
          <a:bodyPr wrap="none" rtlCol="0">
            <a:spAutoFit/>
          </a:bodyPr>
          <a:lstStyle/>
          <a:p>
            <a:r>
              <a:rPr lang="en-US" sz="3200" dirty="0" smtClean="0">
                <a:solidFill>
                  <a:schemeClr val="accent2">
                    <a:lumMod val="75000"/>
                  </a:schemeClr>
                </a:solidFill>
                <a:latin typeface="Times New Roman" pitchFamily="18" charset="0"/>
                <a:cs typeface="Times New Roman" pitchFamily="18" charset="0"/>
              </a:rPr>
              <a:t>celebrated</a:t>
            </a:r>
            <a:endParaRPr lang="en-US" sz="3200" dirty="0">
              <a:solidFill>
                <a:schemeClr val="accent2">
                  <a:lumMod val="75000"/>
                </a:schemeClr>
              </a:solidFill>
              <a:latin typeface="Times New Roman" pitchFamily="18" charset="0"/>
              <a:cs typeface="Times New Roman" pitchFamily="18" charset="0"/>
            </a:endParaRPr>
          </a:p>
        </p:txBody>
      </p:sp>
      <p:sp>
        <p:nvSpPr>
          <p:cNvPr id="20" name="TextBox 19"/>
          <p:cNvSpPr txBox="1"/>
          <p:nvPr/>
        </p:nvSpPr>
        <p:spPr>
          <a:xfrm>
            <a:off x="5867400" y="4724400"/>
            <a:ext cx="503664" cy="584775"/>
          </a:xfrm>
          <a:prstGeom prst="rect">
            <a:avLst/>
          </a:prstGeom>
          <a:noFill/>
        </p:spPr>
        <p:txBody>
          <a:bodyPr wrap="none" rtlCol="0">
            <a:spAutoFit/>
          </a:bodyPr>
          <a:lstStyle/>
          <a:p>
            <a:r>
              <a:rPr lang="en-US" sz="3200" dirty="0" smtClean="0">
                <a:solidFill>
                  <a:schemeClr val="accent2">
                    <a:lumMod val="75000"/>
                  </a:schemeClr>
                </a:solidFill>
                <a:latin typeface="Times New Roman" pitchFamily="18" charset="0"/>
                <a:cs typeface="Times New Roman" pitchFamily="18" charset="0"/>
              </a:rPr>
              <a:t>in</a:t>
            </a:r>
            <a:endParaRPr lang="en-US" sz="3200" dirty="0">
              <a:solidFill>
                <a:schemeClr val="accent2">
                  <a:lumMod val="75000"/>
                </a:schemeClr>
              </a:solidFill>
              <a:latin typeface="Times New Roman" pitchFamily="18" charset="0"/>
              <a:cs typeface="Times New Roman" pitchFamily="18" charset="0"/>
            </a:endParaRPr>
          </a:p>
        </p:txBody>
      </p:sp>
      <p:sp>
        <p:nvSpPr>
          <p:cNvPr id="14" name="Slide Number Placeholder 13"/>
          <p:cNvSpPr>
            <a:spLocks noGrp="1"/>
          </p:cNvSpPr>
          <p:nvPr>
            <p:ph type="sldNum" sz="quarter" idx="12"/>
          </p:nvPr>
        </p:nvSpPr>
        <p:spPr/>
        <p:txBody>
          <a:bodyPr/>
          <a:lstStyle/>
          <a:p>
            <a:fld id="{ACB3FD28-1C91-4305-BE00-15ACDCA572DF}" type="slidenum">
              <a:rPr lang="en-US" smtClean="0"/>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20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Effect transition="in" filter="fade">
                                      <p:cBhvr>
                                        <p:cTn id="27" dur="2000"/>
                                        <p:tgtEl>
                                          <p:spTgt spid="1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xEl>
                                              <p:pRg st="0" end="0"/>
                                            </p:txEl>
                                          </p:spTgt>
                                        </p:tgtEl>
                                        <p:attrNameLst>
                                          <p:attrName>style.visibility</p:attrName>
                                        </p:attrNameLst>
                                      </p:cBhvr>
                                      <p:to>
                                        <p:strVal val="visible"/>
                                      </p:to>
                                    </p:set>
                                    <p:animEffect transition="in" filter="fade">
                                      <p:cBhvr>
                                        <p:cTn id="32" dur="2000"/>
                                        <p:tgtEl>
                                          <p:spTgt spid="1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xEl>
                                              <p:pRg st="0" end="0"/>
                                            </p:txEl>
                                          </p:spTgt>
                                        </p:tgtEl>
                                        <p:attrNameLst>
                                          <p:attrName>style.visibility</p:attrName>
                                        </p:attrNameLst>
                                      </p:cBhvr>
                                      <p:to>
                                        <p:strVal val="visible"/>
                                      </p:to>
                                    </p:set>
                                    <p:animEffect transition="in" filter="fade">
                                      <p:cBhvr>
                                        <p:cTn id="37" dur="2000"/>
                                        <p:tgtEl>
                                          <p:spTgt spid="1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xEl>
                                              <p:pRg st="0" end="0"/>
                                            </p:txEl>
                                          </p:spTgt>
                                        </p:tgtEl>
                                        <p:attrNameLst>
                                          <p:attrName>style.visibility</p:attrName>
                                        </p:attrNameLst>
                                      </p:cBhvr>
                                      <p:to>
                                        <p:strVal val="visible"/>
                                      </p:to>
                                    </p:set>
                                    <p:animEffect transition="in" filter="fade">
                                      <p:cBhvr>
                                        <p:cTn id="42" dur="2000"/>
                                        <p:tgtEl>
                                          <p:spTgt spid="19">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xEl>
                                              <p:pRg st="0" end="0"/>
                                            </p:txEl>
                                          </p:spTgt>
                                        </p:tgtEl>
                                        <p:attrNameLst>
                                          <p:attrName>style.visibility</p:attrName>
                                        </p:attrNameLst>
                                      </p:cBhvr>
                                      <p:to>
                                        <p:strVal val="visible"/>
                                      </p:to>
                                    </p:set>
                                    <p:animEffect transition="in" filter="fade">
                                      <p:cBhvr>
                                        <p:cTn id="47" dur="2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16" grpId="0" build="allAtOnce"/>
      <p:bldP spid="17" grpId="0" build="allAtOnce"/>
      <p:bldP spid="18" grpId="0" build="allAtOnce"/>
      <p:bldP spid="19" grpId="0" build="allAtOnce"/>
      <p:bldP spid="20"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2133600" y="1066800"/>
            <a:ext cx="4953000" cy="1143000"/>
          </a:xfrm>
          <a:prstGeom prst="frame">
            <a:avLst/>
          </a:prstGeom>
          <a:solidFill>
            <a:schemeClr val="accent6">
              <a:lumMod val="60000"/>
              <a:lumOff val="40000"/>
            </a:schemeClr>
          </a:solidFill>
          <a:ln>
            <a:solidFill>
              <a:schemeClr val="tx1">
                <a:lumMod val="95000"/>
                <a:lumOff val="5000"/>
                <a:alpha val="4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2438400" y="1295400"/>
            <a:ext cx="4343400" cy="707886"/>
          </a:xfrm>
          <a:prstGeom prst="rect">
            <a:avLst/>
          </a:prstGeom>
          <a:noFill/>
        </p:spPr>
        <p:txBody>
          <a:bodyPr wrap="square" rtlCol="0">
            <a:spAutoFit/>
          </a:bodyPr>
          <a:lstStyle/>
          <a:p>
            <a:pPr algn="ctr"/>
            <a:r>
              <a:rPr lang="en-US" sz="4000" b="1" dirty="0" smtClean="0">
                <a:effectLst>
                  <a:outerShdw blurRad="38100" dist="38100" dir="2700000" algn="tl">
                    <a:srgbClr val="000000">
                      <a:alpha val="43137"/>
                    </a:srgbClr>
                  </a:outerShdw>
                </a:effectLst>
                <a:latin typeface="Times New Roman" pitchFamily="18" charset="0"/>
                <a:cs typeface="Times New Roman" pitchFamily="18" charset="0"/>
              </a:rPr>
              <a:t>Home Work</a:t>
            </a:r>
            <a:endParaRPr lang="en-US"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1219200" y="2895600"/>
            <a:ext cx="6781800" cy="1323439"/>
          </a:xfrm>
          <a:prstGeom prst="rect">
            <a:avLst/>
          </a:prstGeom>
          <a:noFill/>
        </p:spPr>
        <p:txBody>
          <a:bodyPr wrap="square" rtlCol="0">
            <a:spAutoFit/>
          </a:bodyPr>
          <a:lstStyle/>
          <a:p>
            <a:pPr algn="ctr"/>
            <a:r>
              <a:rPr lang="en-US" sz="4000" dirty="0" smtClean="0">
                <a:latin typeface="Times New Roman" pitchFamily="18" charset="0"/>
                <a:cs typeface="Times New Roman" pitchFamily="18" charset="0"/>
              </a:rPr>
              <a:t>Write a paragraph on </a:t>
            </a:r>
          </a:p>
          <a:p>
            <a:pPr algn="ctr"/>
            <a:r>
              <a:rPr lang="en-US" sz="4000" dirty="0" smtClean="0">
                <a:latin typeface="Times New Roman" pitchFamily="18" charset="0"/>
                <a:cs typeface="Times New Roman" pitchFamily="18" charset="0"/>
              </a:rPr>
              <a:t>“</a:t>
            </a:r>
            <a:r>
              <a:rPr lang="en-US" sz="4000"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Pahela</a:t>
            </a:r>
            <a:r>
              <a:rPr lang="en-US" sz="4000"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4000" dirty="0" err="1"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Boishakh</a:t>
            </a:r>
            <a:r>
              <a:rPr lang="en-US" sz="4000"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ACB3FD28-1C91-4305-BE00-15ACDCA572DF}" type="slidenum">
              <a:rPr lang="en-US" smtClean="0"/>
              <a:pPr/>
              <a:t>16</a:t>
            </a:fld>
            <a:endParaRPr lang="en-US"/>
          </a:p>
        </p:txBody>
      </p:sp>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8" presetClass="emph" presetSubtype="0" decel="50000" fill="hold" grpId="0" nodeType="afterEffect">
                                  <p:stCondLst>
                                    <p:cond delay="0"/>
                                  </p:stCondLst>
                                  <p:iterate type="lt">
                                    <p:tmPct val="10000"/>
                                  </p:iterate>
                                  <p:childTnLst>
                                    <p:animRot by="21600000">
                                      <p:cBhvr>
                                        <p:cTn id="10" dur="2000" fill="hold"/>
                                        <p:tgtEl>
                                          <p:spTgt spid="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amond(in)">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0" y="1066800"/>
            <a:ext cx="3962400" cy="769441"/>
          </a:xfrm>
          <a:prstGeom prst="rect">
            <a:avLst/>
          </a:prstGeom>
          <a:noFill/>
        </p:spPr>
        <p:txBody>
          <a:bodyPr wrap="square" rtlCol="0">
            <a:spAutoFit/>
          </a:bodyPr>
          <a:lstStyle/>
          <a:p>
            <a:r>
              <a:rPr lang="en-US" sz="4400" dirty="0" smtClean="0"/>
              <a:t>Thank You!</a:t>
            </a:r>
            <a:endParaRPr lang="en-US" dirty="0"/>
          </a:p>
        </p:txBody>
      </p:sp>
      <p:pic>
        <p:nvPicPr>
          <p:cNvPr id="5" name="Picture 4" descr="Alpona.jpg"/>
          <p:cNvPicPr>
            <a:picLocks noChangeAspect="1"/>
          </p:cNvPicPr>
          <p:nvPr/>
        </p:nvPicPr>
        <p:blipFill>
          <a:blip r:embed="rId3"/>
          <a:stretch>
            <a:fillRect/>
          </a:stretch>
        </p:blipFill>
        <p:spPr>
          <a:xfrm>
            <a:off x="2133600" y="2133600"/>
            <a:ext cx="4572000" cy="3429000"/>
          </a:xfrm>
          <a:prstGeom prst="rect">
            <a:avLst/>
          </a:prstGeom>
        </p:spPr>
      </p:pic>
      <p:sp>
        <p:nvSpPr>
          <p:cNvPr id="4" name="Slide Number Placeholder 3"/>
          <p:cNvSpPr>
            <a:spLocks noGrp="1"/>
          </p:cNvSpPr>
          <p:nvPr>
            <p:ph type="sldNum" sz="quarter" idx="12"/>
          </p:nvPr>
        </p:nvSpPr>
        <p:spPr/>
        <p:txBody>
          <a:bodyPr/>
          <a:lstStyle/>
          <a:p>
            <a:fld id="{ACB3FD28-1C91-4305-BE00-15ACDCA572DF}" type="slidenum">
              <a:rPr lang="en-US" smtClean="0"/>
              <a:pPr/>
              <a:t>17</a:t>
            </a:fld>
            <a:endParaRPr lang="en-US"/>
          </a:p>
        </p:txBody>
      </p:sp>
    </p:spTree>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786</TotalTime>
  <Words>762</Words>
  <Application>Microsoft Office PowerPoint</Application>
  <PresentationFormat>On-screen Show (4:3)</PresentationFormat>
  <Paragraphs>108</Paragraphs>
  <Slides>17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Oriel</vt:lpstr>
      <vt:lpstr>Package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lab 15</dc:creator>
  <cp:lastModifiedBy>lab 15</cp:lastModifiedBy>
  <cp:revision>94</cp:revision>
  <dcterms:created xsi:type="dcterms:W3CDTF">2019-10-24T03:31:15Z</dcterms:created>
  <dcterms:modified xsi:type="dcterms:W3CDTF">2019-10-29T09:18:49Z</dcterms:modified>
</cp:coreProperties>
</file>