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F3D58-13FD-44D0-94D8-C167B19958A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FB43-E9A6-446C-A07B-FC82F091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458200" cy="632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6705600" cy="315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905000" y="838200"/>
            <a:ext cx="5486400" cy="1600200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accent2">
                    <a:lumMod val="75000"/>
                  </a:schemeClr>
                </a:solidFill>
              </a:rPr>
              <a:t>ধন্যবাদ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images21.jpg"/>
          <p:cNvPicPr>
            <a:picLocks noChangeAspect="1"/>
          </p:cNvPicPr>
          <p:nvPr/>
        </p:nvPicPr>
        <p:blipFill>
          <a:blip r:embed="rId2">
            <a:lum bright="11000" contrast="4000"/>
          </a:blip>
          <a:stretch>
            <a:fillRect/>
          </a:stretch>
        </p:blipFill>
        <p:spPr>
          <a:xfrm>
            <a:off x="1905000" y="3048000"/>
            <a:ext cx="50292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133600" y="990600"/>
            <a:ext cx="5181600" cy="19050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219200" y="3429000"/>
            <a:ext cx="2971800" cy="2362200"/>
          </a:xfrm>
          <a:prstGeom prst="vertic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ক্যামেলিয়া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ইয়াছমিন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সহকারি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শিক্ষক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বাংলা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আউলিয়াগঞ্জ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উচ্চ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বিদ্যালয়</a:t>
            </a:r>
            <a:r>
              <a:rPr lang="en-US" sz="2000" dirty="0" smtClean="0">
                <a:solidFill>
                  <a:srgbClr val="002060"/>
                </a:solidFill>
              </a:rPr>
              <a:t>/</a:t>
            </a:r>
          </a:p>
          <a:p>
            <a:pPr algn="ctr"/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4953000" y="3581400"/>
            <a:ext cx="2971800" cy="2362200"/>
          </a:xfrm>
          <a:prstGeom prst="vertic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১০ম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সময়ঃ১১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3048000" cy="2286000"/>
          </a:xfrm>
          <a:prstGeom prst="rect">
            <a:avLst/>
          </a:prstGeom>
        </p:spPr>
      </p:pic>
      <p:pic>
        <p:nvPicPr>
          <p:cNvPr id="8" name="Picture 7" descr="k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371600"/>
            <a:ext cx="3429000" cy="2337955"/>
          </a:xfrm>
          <a:prstGeom prst="rect">
            <a:avLst/>
          </a:prstGeom>
        </p:spPr>
      </p:pic>
      <p:pic>
        <p:nvPicPr>
          <p:cNvPr id="9" name="Picture 8" descr="k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886200"/>
            <a:ext cx="3048000" cy="2057400"/>
          </a:xfrm>
          <a:prstGeom prst="rect">
            <a:avLst/>
          </a:prstGeom>
        </p:spPr>
      </p:pic>
      <p:pic>
        <p:nvPicPr>
          <p:cNvPr id="10" name="Picture 9" descr="k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886200"/>
            <a:ext cx="33528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228600"/>
            <a:ext cx="49530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/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33400"/>
            <a:ext cx="42672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কপোতাক্ষ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524000"/>
            <a:ext cx="3581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মাইকেল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মধুসূদন</a:t>
            </a:r>
            <a:r>
              <a:rPr lang="en-US" sz="3200" dirty="0" smtClean="0"/>
              <a:t> </a:t>
            </a:r>
            <a:r>
              <a:rPr lang="en-US" sz="3200" dirty="0" err="1" smtClean="0"/>
              <a:t>দত্ত</a:t>
            </a:r>
            <a:endParaRPr lang="en-US" sz="3200" dirty="0"/>
          </a:p>
        </p:txBody>
      </p:sp>
      <p:pic>
        <p:nvPicPr>
          <p:cNvPr id="4" name="Picture 3" descr="nnn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667000"/>
            <a:ext cx="5334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09800"/>
            <a:ext cx="548640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নদ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মমত্ববোধ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জ়ানতে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চতুর্দশপদী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সম্পরকে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যান্তে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/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057400" y="609600"/>
            <a:ext cx="33528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828800"/>
            <a:ext cx="54864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সতত,হে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নদ,তুমি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মোর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!</a:t>
            </a:r>
          </a:p>
          <a:p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বিরলে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…………।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57200"/>
            <a:ext cx="28956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উপস্থাপনা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743200"/>
            <a:ext cx="5791200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তৃষ্ণা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জলে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” এ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উক্তির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Arial" charset="0"/>
              <a:buChar char="•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31242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50292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438400"/>
            <a:ext cx="487680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১/ এ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স্নেহের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তৃষ্ণা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জ্বলে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সতত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ভাবি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বিরলে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বিরলে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ভাবেন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971800"/>
            <a:ext cx="5334000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নিকটবর্তী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খাল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২০০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447800"/>
            <a:ext cx="33528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বাড়ির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কাজ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142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</dc:creator>
  <cp:lastModifiedBy>9</cp:lastModifiedBy>
  <cp:revision>73</cp:revision>
  <dcterms:created xsi:type="dcterms:W3CDTF">2019-10-24T03:26:23Z</dcterms:created>
  <dcterms:modified xsi:type="dcterms:W3CDTF">2019-10-29T04:02:43Z</dcterms:modified>
</cp:coreProperties>
</file>