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57" r:id="rId2"/>
    <p:sldId id="258" r:id="rId3"/>
    <p:sldId id="260" r:id="rId4"/>
    <p:sldId id="273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0A9A5-7202-4A69-8401-A8DA6DB43994}" type="datetimeFigureOut">
              <a:rPr lang="en-US" smtClean="0"/>
              <a:t>23-Oct-19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B257D-87D5-474F-BEE5-0AFFF3CFA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8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n-IN" smtClean="0"/>
              <a:t>১। নিজ আসনে বসে একজন থেকে অন্যজনের হাতে দিয়ে পৌছাতে পারে।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5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F276-284E-48FB-BEE2-E1202B942114}" type="datetimeFigureOut">
              <a:rPr lang="en-US" smtClean="0"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0AF9-A53D-4CA2-93AE-761788D90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5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F276-284E-48FB-BEE2-E1202B942114}" type="datetimeFigureOut">
              <a:rPr lang="en-US" smtClean="0"/>
              <a:t>23-Oct-19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0AF9-A53D-4CA2-93AE-761788D90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0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F276-284E-48FB-BEE2-E1202B942114}" type="datetimeFigureOut">
              <a:rPr lang="en-US" smtClean="0"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0AF9-A53D-4CA2-93AE-761788D90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66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F276-284E-48FB-BEE2-E1202B942114}" type="datetimeFigureOut">
              <a:rPr lang="en-US" smtClean="0"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0AF9-A53D-4CA2-93AE-761788D905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3747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F276-284E-48FB-BEE2-E1202B942114}" type="datetimeFigureOut">
              <a:rPr lang="en-US" smtClean="0"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0AF9-A53D-4CA2-93AE-761788D90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42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F276-284E-48FB-BEE2-E1202B942114}" type="datetimeFigureOut">
              <a:rPr lang="en-US" smtClean="0"/>
              <a:t>23-Oct-19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0AF9-A53D-4CA2-93AE-761788D90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6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F276-284E-48FB-BEE2-E1202B942114}" type="datetimeFigureOut">
              <a:rPr lang="en-US" smtClean="0"/>
              <a:t>23-Oct-19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0AF9-A53D-4CA2-93AE-761788D90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69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F276-284E-48FB-BEE2-E1202B942114}" type="datetimeFigureOut">
              <a:rPr lang="en-US" smtClean="0"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0AF9-A53D-4CA2-93AE-761788D90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8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F276-284E-48FB-BEE2-E1202B942114}" type="datetimeFigureOut">
              <a:rPr lang="en-US" smtClean="0"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0AF9-A53D-4CA2-93AE-761788D90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1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F276-284E-48FB-BEE2-E1202B942114}" type="datetimeFigureOut">
              <a:rPr lang="en-US" smtClean="0"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0AF9-A53D-4CA2-93AE-761788D90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0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F276-284E-48FB-BEE2-E1202B942114}" type="datetimeFigureOut">
              <a:rPr lang="en-US" smtClean="0"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0AF9-A53D-4CA2-93AE-761788D90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0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F276-284E-48FB-BEE2-E1202B942114}" type="datetimeFigureOut">
              <a:rPr lang="en-US" smtClean="0"/>
              <a:t>23-Oct-19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0AF9-A53D-4CA2-93AE-761788D90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0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F276-284E-48FB-BEE2-E1202B942114}" type="datetimeFigureOut">
              <a:rPr lang="en-US" smtClean="0"/>
              <a:t>23-Oct-19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0AF9-A53D-4CA2-93AE-761788D90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8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F276-284E-48FB-BEE2-E1202B942114}" type="datetimeFigureOut">
              <a:rPr lang="en-US" smtClean="0"/>
              <a:t>23-Oct-19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0AF9-A53D-4CA2-93AE-761788D90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F276-284E-48FB-BEE2-E1202B942114}" type="datetimeFigureOut">
              <a:rPr lang="en-US" smtClean="0"/>
              <a:t>23-Oct-19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0AF9-A53D-4CA2-93AE-761788D90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6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F276-284E-48FB-BEE2-E1202B942114}" type="datetimeFigureOut">
              <a:rPr lang="en-US" smtClean="0"/>
              <a:t>23-Oct-19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0AF9-A53D-4CA2-93AE-761788D90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8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F276-284E-48FB-BEE2-E1202B942114}" type="datetimeFigureOut">
              <a:rPr lang="en-US" smtClean="0"/>
              <a:t>23-Oct-19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0AF9-A53D-4CA2-93AE-761788D90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F14F276-284E-48FB-BEE2-E1202B942114}" type="datetimeFigureOut">
              <a:rPr lang="en-US" smtClean="0"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00AF9-A53D-4CA2-93AE-761788D90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72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39865" y="6314087"/>
            <a:ext cx="2361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D5594DA6-B614-46D9-9BF2-72154C59472C}" type="datetime3">
              <a:rPr lang="en-US" b="1"/>
              <a:pPr/>
              <a:t>23 October 2019</a:t>
            </a:fld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8" y="204716"/>
            <a:ext cx="9430602" cy="6478703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 rot="18911546">
            <a:off x="3510171" y="2888291"/>
            <a:ext cx="5877802" cy="3680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19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bn-IN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সবাইকে</a:t>
            </a:r>
            <a:endParaRPr lang="en-US" sz="287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78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0723" y="2952608"/>
            <a:ext cx="446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প্রয়োজনে ছবিগুলো ডাউনলোড করা যায়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0723" y="6288250"/>
            <a:ext cx="4970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/ভিডিও অন্যান্য বন্ধু-বান্ধব্দের মাঝে শেয়ার করা যায়।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0782" y="6307727"/>
            <a:ext cx="5171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শেয়ারিং এর জন্য ইউটিউব একটি জন প্রিয় ওয়েব সাইট 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2036" y="2842114"/>
            <a:ext cx="3980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প্রয়োজনে ভিডিও ডাউনলোড করা যায়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11824" y="425045"/>
            <a:ext cx="3302094" cy="2343856"/>
            <a:chOff x="533400" y="588818"/>
            <a:chExt cx="3302094" cy="234385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588818"/>
              <a:ext cx="3302094" cy="21013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1937312"/>
              <a:ext cx="866341" cy="99536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235716" y="410727"/>
            <a:ext cx="4385416" cy="2256442"/>
            <a:chOff x="4350327" y="762000"/>
            <a:chExt cx="4115543" cy="216272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0327" y="762000"/>
              <a:ext cx="3897018" cy="1948933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9529" y="1929362"/>
              <a:ext cx="866341" cy="995362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24" y="3403186"/>
            <a:ext cx="3764974" cy="27254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25" y="3403186"/>
            <a:ext cx="3917398" cy="25743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16200000">
            <a:off x="10677099" y="5386038"/>
            <a:ext cx="2361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D5594DA6-B614-46D9-9BF2-72154C59472C}" type="datetime3">
              <a:rPr lang="en-US" b="1"/>
              <a:pPr/>
              <a:t>23 October 2019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5478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4525" y="3270913"/>
            <a:ext cx="1040414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তোমাদের ক্লাসের কোন একটি অনুষ্ঠানের জন্যে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এসএমএস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Short Message Service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ব্যবহার করে অথিতিদের আমন্ত্রণ জানাও।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4153" y="1443251"/>
            <a:ext cx="2950263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1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kumimoji="0" lang="bn-BD" sz="4400" b="1" i="0" u="none" strike="noStrike" kern="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kern="0" dirty="0" err="1" smtClean="0">
                <a:ln w="1905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4400" kern="0" dirty="0" smtClean="0">
                <a:ln w="1905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400" b="1" i="0" u="none" strike="noStrike" kern="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  <a:r>
              <a:rPr kumimoji="0" lang="en-US" sz="4400" b="1" i="0" u="none" strike="noStrike" kern="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400" b="1" i="0" u="none" strike="noStrike" kern="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4400" b="1" i="0" u="none" strike="noStrike" kern="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39865" y="6314087"/>
            <a:ext cx="2361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D5594DA6-B614-46D9-9BF2-72154C59472C}" type="datetime3">
              <a:rPr lang="en-US" b="1"/>
              <a:pPr/>
              <a:t>23 October 2019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823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946" y="1288578"/>
            <a:ext cx="970355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সমাধান: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মোবাইল ফোনের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মেস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অপশনে গিয়ে প্রথমে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 এম এস টি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টাইপ করতে হবে। </a:t>
            </a: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তারপর অতিথিদের মোবাইল নম্বর টাইপ করতে হবে। </a:t>
            </a: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অতঃপর সেন্ড অপশনে চাপ দিলে এস এম এস টি অতিথিদের কাছে পৌঁছে যাবে।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39865" y="6314087"/>
            <a:ext cx="2361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D5594DA6-B614-46D9-9BF2-72154C59472C}" type="datetime3">
              <a:rPr lang="en-US" b="1"/>
              <a:pPr/>
              <a:t>23 October 2019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950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19816" y="2652816"/>
            <a:ext cx="1552369" cy="1552369"/>
            <a:chOff x="3300515" y="2043215"/>
            <a:chExt cx="1552369" cy="1552369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27" name="Oval 26"/>
            <p:cNvSpPr/>
            <p:nvPr/>
          </p:nvSpPr>
          <p:spPr>
            <a:xfrm>
              <a:off x="3300515" y="2043215"/>
              <a:ext cx="1552369" cy="1552369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3527854" y="2270554"/>
              <a:ext cx="1097691" cy="109769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3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নতুন শিখলাম </a:t>
              </a:r>
              <a:endParaRPr lang="en-US" sz="33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19816" y="631796"/>
            <a:ext cx="1552369" cy="1552369"/>
            <a:chOff x="3300515" y="22195"/>
            <a:chExt cx="1552369" cy="1552369"/>
          </a:xfrm>
          <a:scene3d>
            <a:camera prst="orthographicFront"/>
            <a:lightRig rig="flat" dir="t"/>
          </a:scene3d>
        </p:grpSpPr>
        <p:sp>
          <p:nvSpPr>
            <p:cNvPr id="23" name="Oval 22"/>
            <p:cNvSpPr/>
            <p:nvPr/>
          </p:nvSpPr>
          <p:spPr>
            <a:xfrm>
              <a:off x="3300515" y="22195"/>
              <a:ext cx="1552369" cy="1552369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Oval 8"/>
            <p:cNvSpPr/>
            <p:nvPr/>
          </p:nvSpPr>
          <p:spPr>
            <a:xfrm>
              <a:off x="3527854" y="249534"/>
              <a:ext cx="1097691" cy="10976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খুদে বার্তা </a:t>
              </a:r>
              <a:r>
                <a:rPr lang="en-US" sz="2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(SMS)</a:t>
              </a:r>
              <a:r>
                <a:rPr lang="bn-BD" sz="2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40835" y="2652816"/>
            <a:ext cx="1552369" cy="1552369"/>
            <a:chOff x="5321534" y="2043215"/>
            <a:chExt cx="1552369" cy="1552369"/>
          </a:xfrm>
          <a:scene3d>
            <a:camera prst="orthographicFront"/>
            <a:lightRig rig="flat" dir="t"/>
          </a:scene3d>
        </p:grpSpPr>
        <p:sp>
          <p:nvSpPr>
            <p:cNvPr id="19" name="Oval 18"/>
            <p:cNvSpPr/>
            <p:nvPr/>
          </p:nvSpPr>
          <p:spPr>
            <a:xfrm>
              <a:off x="5321534" y="2043215"/>
              <a:ext cx="1552369" cy="1552369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1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Oval 12"/>
            <p:cNvSpPr/>
            <p:nvPr/>
          </p:nvSpPr>
          <p:spPr>
            <a:xfrm>
              <a:off x="5548873" y="2270554"/>
              <a:ext cx="1097691" cy="10976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ভিডিও শেয়রিং সাই</a:t>
              </a:r>
              <a:endPara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19816" y="4673835"/>
            <a:ext cx="1552369" cy="1552369"/>
            <a:chOff x="3300515" y="4064234"/>
            <a:chExt cx="1552369" cy="1552369"/>
          </a:xfrm>
          <a:scene3d>
            <a:camera prst="orthographicFront"/>
            <a:lightRig rig="flat" dir="t"/>
          </a:scene3d>
        </p:grpSpPr>
        <p:sp>
          <p:nvSpPr>
            <p:cNvPr id="15" name="Oval 14"/>
            <p:cNvSpPr/>
            <p:nvPr/>
          </p:nvSpPr>
          <p:spPr>
            <a:xfrm>
              <a:off x="3300515" y="4064234"/>
              <a:ext cx="1552369" cy="1552369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1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Oval 16"/>
            <p:cNvSpPr/>
            <p:nvPr/>
          </p:nvSpPr>
          <p:spPr>
            <a:xfrm>
              <a:off x="3527854" y="4291573"/>
              <a:ext cx="1097691" cy="10976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ইউটিউব </a:t>
              </a:r>
              <a:endPara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98796" y="2652816"/>
            <a:ext cx="1552369" cy="1552369"/>
            <a:chOff x="1279495" y="2043215"/>
            <a:chExt cx="1552369" cy="1552369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1279495" y="2043215"/>
              <a:ext cx="1552369" cy="1552369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Oval 20"/>
            <p:cNvSpPr/>
            <p:nvPr/>
          </p:nvSpPr>
          <p:spPr>
            <a:xfrm>
              <a:off x="1506834" y="2270554"/>
              <a:ext cx="1097691" cy="10976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ই-কার্ড </a:t>
              </a:r>
              <a:endPara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9639865" y="6314087"/>
            <a:ext cx="2361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D5594DA6-B614-46D9-9BF2-72154C59472C}" type="datetime3">
              <a:rPr lang="en-US" b="1"/>
              <a:pPr/>
              <a:t>23 October 2019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7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6924" y="30480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মূল্যায়ন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1761" y="1316043"/>
            <a:ext cx="79248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. SMS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</a:rPr>
              <a:t>এর পূর্ণনাম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–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lvl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	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ea typeface="Calibri"/>
              <a:cs typeface="Vrinda"/>
            </a:endParaRPr>
          </a:p>
          <a:p>
            <a:pPr lvl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		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ea typeface="Calibri"/>
              <a:cs typeface="Vrinda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</a:rPr>
              <a:t>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ea typeface="Calibri"/>
              <a:cs typeface="Vrinda"/>
            </a:endParaRPr>
          </a:p>
          <a:p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৪.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Vrinda"/>
              </a:rPr>
              <a:t>www.picasa.google.com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ইন্টারনেটের এ ঠিকানায় কাজ করা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যা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7599531" y="2514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L-Shape 4"/>
          <p:cNvSpPr/>
          <p:nvPr/>
        </p:nvSpPr>
        <p:spPr>
          <a:xfrm rot="19213881">
            <a:off x="8150571" y="1909236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2853" y="1905000"/>
            <a:ext cx="6019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. Short Message Service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03948" y="2500952"/>
            <a:ext cx="5555673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</a:rPr>
              <a:t>খ. Short Mail Service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9868" y="3075296"/>
            <a:ext cx="55626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 Short Mail System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21107" y="3649640"/>
            <a:ext cx="6380018" cy="5334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ঘ.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</a:rPr>
              <a:t>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Short Memory Storage </a:t>
            </a:r>
            <a:endParaRPr lang="en-US" dirty="0"/>
          </a:p>
        </p:txBody>
      </p:sp>
      <p:sp>
        <p:nvSpPr>
          <p:cNvPr id="10" name="Multiply 9"/>
          <p:cNvSpPr/>
          <p:nvPr/>
        </p:nvSpPr>
        <p:spPr>
          <a:xfrm>
            <a:off x="7672215" y="3124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8527369" y="3657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70710" y="4606636"/>
            <a:ext cx="3522518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অডিও সম্পাদনার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16316" y="4565073"/>
            <a:ext cx="40005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ভিডিও সম্পাদনার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7806" y="5247409"/>
            <a:ext cx="3522518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ছবি আপলোডের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73664" y="5247409"/>
            <a:ext cx="2971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লেখালেখির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</a:t>
            </a:r>
          </a:p>
        </p:txBody>
      </p:sp>
      <p:sp>
        <p:nvSpPr>
          <p:cNvPr id="16" name="Multiply 15"/>
          <p:cNvSpPr/>
          <p:nvPr/>
        </p:nvSpPr>
        <p:spPr>
          <a:xfrm>
            <a:off x="5560324" y="462268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10047030" y="458555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L-Shape 17"/>
          <p:cNvSpPr/>
          <p:nvPr/>
        </p:nvSpPr>
        <p:spPr>
          <a:xfrm rot="19213881">
            <a:off x="5519386" y="5310447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9200871" y="525184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39865" y="6314087"/>
            <a:ext cx="2361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D5594DA6-B614-46D9-9BF2-72154C59472C}" type="datetime3">
              <a:rPr lang="en-US" b="1"/>
              <a:pPr/>
              <a:t>23 October 2019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464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069" y="2895600"/>
            <a:ext cx="1180985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তুমি সামাজিক যোগাযোগের জন্য আইসিটি থেকে কী কী সুবিধা পেতে পার বর্ণনা কর।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9006" y="1403128"/>
            <a:ext cx="3333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39865" y="6314087"/>
            <a:ext cx="2361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D5594DA6-B614-46D9-9BF2-72154C59472C}" type="datetime3">
              <a:rPr lang="en-US" b="1"/>
              <a:pPr/>
              <a:t>23 October 2019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505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2362201"/>
            <a:ext cx="98298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b="1" i="1" dirty="0" err="1">
                <a:ln w="0"/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i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i="1" dirty="0" err="1">
                <a:ln w="0"/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i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9567082" y="6301804"/>
            <a:ext cx="2374709" cy="365125"/>
          </a:xfrm>
        </p:spPr>
        <p:txBody>
          <a:bodyPr/>
          <a:lstStyle/>
          <a:p>
            <a:fld id="{BC328944-33C5-4280-84B0-3AF81FD04761}" type="datetime3">
              <a:rPr lang="en-US" sz="1800" b="1" smtClean="0"/>
              <a:t>23 October 2019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49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211" y="144792"/>
            <a:ext cx="93214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পরিচিতি</a:t>
            </a:r>
            <a:endParaRPr lang="en-US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829" y="2006840"/>
            <a:ext cx="42291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4800" u="sng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>
              <a:defRPr/>
            </a:pPr>
            <a:r>
              <a:rPr lang="bn-IN" sz="40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মশিয়ার রহমান</a:t>
            </a:r>
          </a:p>
          <a:p>
            <a:pPr algn="ctr">
              <a:defRPr/>
            </a:pPr>
            <a:r>
              <a:rPr lang="bn-IN" sz="2800" kern="0" dirty="0" smtClean="0">
                <a:latin typeface="NikoshBAN" pitchFamily="2" charset="0"/>
                <a:cs typeface="NikoshBAN" pitchFamily="2" charset="0"/>
              </a:rPr>
              <a:t>সহকারি শিক্ষক ( কম্পিউটার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kern="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bn-IN" sz="2800" kern="0" dirty="0" smtClean="0">
                <a:latin typeface="NikoshBAN" pitchFamily="2" charset="0"/>
                <a:cs typeface="NikoshBAN" pitchFamily="2" charset="0"/>
              </a:rPr>
              <a:t>দিগরাজ ইসলামিয়া দাখিল মাদ্রাসা,</a:t>
            </a:r>
          </a:p>
          <a:p>
            <a:pPr algn="ctr">
              <a:defRPr/>
            </a:pPr>
            <a:r>
              <a:rPr lang="bn-IN" sz="2800" kern="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োং</a:t>
            </a:r>
            <a:r>
              <a:rPr lang="bn-IN" sz="2800" kern="0" dirty="0" smtClean="0">
                <a:latin typeface="NikoshBAN" pitchFamily="2" charset="0"/>
                <a:cs typeface="NikoshBAN" pitchFamily="2" charset="0"/>
              </a:rPr>
              <a:t>লা, বাগেরহাট।</a:t>
            </a:r>
          </a:p>
          <a:p>
            <a:pPr algn="ctr">
              <a:defRPr/>
            </a:pPr>
            <a:r>
              <a:rPr lang="bn-IN" sz="2800" kern="0" dirty="0" smtClean="0">
                <a:latin typeface="NikoshBAN" pitchFamily="2" charset="0"/>
                <a:cs typeface="NikoshBAN" pitchFamily="2" charset="0"/>
              </a:rPr>
              <a:t>যোগাযোগ : ০১৭২১৬৮৭৫৯২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03463" y="1887494"/>
            <a:ext cx="3083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5400" u="sng" kern="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IN" u="sng" kern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7633" y="2810824"/>
            <a:ext cx="40092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৭ম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: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	  : ০৬</a:t>
            </a: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: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55" y="2234599"/>
            <a:ext cx="2608123" cy="326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8679975" y="4992273"/>
            <a:ext cx="2361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D5594DA6-B614-46D9-9BF2-72154C59472C}" type="datetime3">
              <a:rPr lang="en-US" b="1"/>
              <a:pPr/>
              <a:t>23 October 2019</a:t>
            </a:fld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4849" y="5179088"/>
            <a:ext cx="6827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200" b="1" i="1" kern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nch Script MT" panose="03020402040607040605" pitchFamily="66" charset="0"/>
                <a:cs typeface="NikoshBAN" pitchFamily="2" charset="0"/>
              </a:rPr>
              <a:t>mrahmanjoy@gmail.com</a:t>
            </a:r>
            <a:endParaRPr lang="bn-BD" sz="6000" b="1" i="1" kern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ench Script MT" panose="03020402040607040605" pitchFamily="66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08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0067" y="4779789"/>
            <a:ext cx="337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সমাজে বাস করি 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3239" y="4779789"/>
            <a:ext cx="3494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জীবনে  যোগাযোগ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62" y="2224337"/>
            <a:ext cx="4001649" cy="22638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93" y="2224336"/>
            <a:ext cx="3747655" cy="23334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725838" y="709684"/>
            <a:ext cx="3875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3162" y="5786650"/>
            <a:ext cx="8077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প্রযুক্তিই সহজ করেছে সেই যোগাযোগ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39865" y="6314087"/>
            <a:ext cx="2361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D5594DA6-B614-46D9-9BF2-72154C59472C}" type="datetime3">
              <a:rPr lang="en-US" b="1"/>
              <a:pPr/>
              <a:t>23 October 2019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9362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443" y="2638566"/>
            <a:ext cx="11382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 জীবনে তথ্য ও যোগাযোগ প্রযুক্তি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39865" y="6314087"/>
            <a:ext cx="2361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D5594DA6-B614-46D9-9BF2-72154C59472C}" type="datetime3">
              <a:rPr lang="en-US" b="1"/>
              <a:pPr/>
              <a:t>23 October 2019</a:t>
            </a:fld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1443" y="1569493"/>
            <a:ext cx="3548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 . . . 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3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3988" y="681776"/>
            <a:ext cx="830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সামাজিক সম্পর্ক উন্নয়নে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আইসিটি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 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 করতে পারবে।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SMS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ই- কার্ড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ব্যবহার বর্ণনা করতে 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পারবে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স্মৃতি সংরক্ষণ ও বিনিময়ে বিভিন্ন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ওয়েব সাইট </a:t>
            </a:r>
            <a:endParaRPr lang="bn-BD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সমূহের সুবিধা বর্ণনা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hi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39865" y="6314087"/>
            <a:ext cx="2361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D5594DA6-B614-46D9-9BF2-72154C59472C}" type="datetime3">
              <a:rPr lang="en-US" b="1"/>
              <a:pPr/>
              <a:t>23 October 2019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974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4594" y="4777596"/>
            <a:ext cx="3355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 মানুষে মিলে সমাজ গড়ে উঠেছে।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4378" y="4777596"/>
            <a:ext cx="5739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একসময় চিঠিপত্রই ছিল  দূর থেকে মানুষের যোগাযোগের একমাত্র মাধ্যম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21" y="1202930"/>
            <a:ext cx="4726896" cy="31618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7" y="1202930"/>
            <a:ext cx="5314877" cy="31618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9630" y="326543"/>
            <a:ext cx="280511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যোগাযোগ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39865" y="6314087"/>
            <a:ext cx="2361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D5594DA6-B614-46D9-9BF2-72154C59472C}" type="datetime3">
              <a:rPr lang="en-US" b="1"/>
              <a:pPr/>
              <a:t>23 October 2019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454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800" y="5468492"/>
            <a:ext cx="4428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ই-কার্ডের মাধ্যমে বিভিন্ন দিবসের শুভেচ্ছা পাঠানো যায়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2819" y="5468492"/>
            <a:ext cx="3762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-মেইল করে দাওয়াত পাঠানো হয়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6219" y="458117"/>
            <a:ext cx="280511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যোগাযোগ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83" y="1456650"/>
            <a:ext cx="4776718" cy="3700543"/>
          </a:xfrm>
          <a:prstGeom prst="rect">
            <a:avLst/>
          </a:prstGeom>
        </p:spPr>
      </p:pic>
      <p:sp>
        <p:nvSpPr>
          <p:cNvPr id="8" name="AutoShape 2" descr="data:image/jpeg;base64,/9j/4AAQSkZJRgABAQAAAQABAAD/2wCEAAkGBxMTEhUSExIVFhUWFxgYFhgYFxgXFRUXFxgXGBcWHRYYHSgiGBolHRcVITEhJSkrLi4uGB8zODMtNygtLisBCgoKDg0OGxAQGi0lHx8tLS0tLS0tLS0tLS0tLS0tLS0tLS0tLS0tLS0tLS0tLS0tLS0tLS0tLS0tLS0tLS0tLf/AABEIAMIBAwMBEQACEQEDEQH/xAAcAAABBQEBAQAAAAAAAAAAAAAGAQIDBAUABwj/xABFEAACAQIEAgYGBwUGBwEBAAABAgMAEQQFEiExQQYTIlFhcVKBkZOh4QcXMpKxwdEUI0JichUzU4Ky8CQ0Q3OiwvFEFv/EABsBAAEFAQEAAAAAAAAAAAAAAAIAAQMEBQYH/8QALxEAAgICAgICAgEDAwQDAAAAAAECAwQREiEFMRNBIlEyBhRhI0JxFTNSgRY0wf/aAAwDAQACEQMRAD8Az8n+jzBSSaGWU34Wfn7KtOmCXZA7Jb6CvC/QlgCbv1wHoiTf1m1QS4r0Sx5fZd+pPKvRn978qAPR31J5V6M/vflSFo76k8q9Gf3vyp9C0d9SeVejP735UtC0J9SmVejP735UwtDH+hbK/Rn978qqX3zg9RQ6jsafoXyv0Z/e/Kq0sy1L0FxR0f0LZWf4Z/e/Kjx8m219oaUdE31J5V6M/vflWiDo76k8q9Gf3vypDHH6E8q9Gf3vypC0d9SeVejP735U+h9HfUnlXoz+9+VMLR31J5V6M/vflSG0IfoVyr0Z/e/KglLT0PoX6k8q9Gf3vyom9DCD6FMq9Gf3vyp09j6O+pPKvRn978qfQtCn6E8r9Gf3vyoW2l0Irx/Q1ld7FZ7/APd+VUq8zc+Eg3DraJz9CmVejP735VblJpbQCWxPqUyv0Z/e/Ko+dn6FoUfQplXoz+9+VTJ7G0L9SeVejP735U4jvqTyr0Z/e/KkPo76k8q9Gf3vypC0d9SeVejP735UhjvqTyr0Z/e/KkPo76k8q9Gf3vypxaO+pPKvRn978qYWjvqTyr0Z/e/KkLRudAYR1LPpGosRfnaw2qa19kVSWgpWoiZnOaSEhaQwzVThaHCkMKaZiGE1UsUXPTH0NYVXvhHXQSOjqbC1x0hSHA1eB0SChAEfhTodeximnCY+9A2kCNd6hlkQj7CSIi9ZmVmbf4BqIhmPCo15CyX4/sXBex0YttW1SvwX7BJBUwI80LGM+Td65rJl/rPiWI+iyrVfxbLJLsj0hesqxPMUPY3E4PT0W2WPb9C4kqmrwLFNIYYGpwmh4NMwWhj06HQq0hCtTIZexl6IIx+iEWnCp43b2mis/kRV9dGyhoCVnS0yGiOWkJkPOnD+iQUgGc7VFZNQjsdJkHWVgSzNz7D4nNJRTtnPpIdIYHIHCjx3dTL10x2kyaJr1uwlyWwJImWnAZ0nCkhl7I0NOG0PFC9a2wSGRwdqxM22EnpBxRyrR00x4j7EK1VnU+a4i30KAedbePCUV+QyJVqyCxxoJLa0CVym96z34+HcmyVS2h1xUFdsItobQ1mqrdfFS2FoWtqiSsgnEYkWrQDJKYEhQ04ZKtMwWNlpIeJymnExxpgSEmnD0ZnRae+Ei2t2bezaoMjI4T00SWxSn0a0Zpq74zRG0OfhUinH9gI5KLa+hMik40+0vZJH0SKaHkn6BZSlR78j5Vl5FN83/gli0kRYm6Rs3MKT66bG8UuS5Bx/KSQO5DimfErqYnY8T4d1dFPGrqr1FFzJqUK+gzZdqqNb9mUmRxU0Y6RIydadkbOfhSQkV4mpyRonAoJx5LRGyGdQN6yc6iEY8kgovvRCMSL6bi/dfeq1TtUN6Hcor7LEZrRw0pLb9jMV60UKI5aQzH0IJXxAPKoMltw4okixjR2UknlVWjx8f9zCUtvRk4HGFpAvferc/G0ly2pRhs2OrtUdOL8b6fRR5EqVbGZJSAIOdF9Br0SrQgsSQUkKIiU4TJKEAgbjREi9GT0ZW2GiHh+ZrJyZ8p7HceP4mqKrbEdS5MQoapFOS+xaEJp53SkvYtHXoIyl+xFWTG6NbOUEagWa5LE/xArbblatKrnrtiUW2ZOcZ9h2jeNZlLkDYcTqsR8KtUb+Qs49E+abQP5NOVk1BS2lWJCi7EAcAOZ4Vp5P8TRy1+HYY4R316utvGygLGVsysNz2vLiDWU30YrSLymoHeImVqSv37AaFL1J8qGSIlG9D836D+iVKkUtoBiOgPGhnWp62Nvo88xj2mY9zn4Ma3IVQ+DpfRmNv5D0NQOI51iRgotmmvQpFG2hxvCo/k0x/Y4PRckNo5zScor2JIq497Rt5Gnrsi5Eta3JA3kxvKBcjjvz4VcukoLs08yP+kWMxzV8PMFZtaMLi/HypqoRthtfRyVuVLHs0/RuYfEh1Dqbg7isy22Vc9M1KZqyPJE4npo5SYfAazVDZlPekOkOD0EMmUfYziKZKl/vUJRGhqCWXJvofQokp1mMbiNJpf3rH0Z2RveBDsLjl5moLYOEuLJLF+RoCq+gDqQjqQjqcRFPIApJ4AX9lWqI7kOBeOwEyuATqWScsbBtCIpGgae8gceBvV1xf0aFUoaOTo5xmlKll3DaQLJYgKUX+Lbci3AWqSG49jrJ10dkmELOrKXiBDb6bEqCtvtXtf27UcrpS+x8m1OPYTRzaAUBO1u0dyxt9q/M8NzQ7M7WySGZ+tChewblmJJN9rBRyH6VBKAnFmiTUGtEaEohxyrUkYsZsfUqYIoNEn2M0eb5t/fSf1t/qNb9K3V/6M2X8z0LDNdFP8q/gKwrH+TRoxfRLehH9iXoXEfsjZahlFh7EBoBynnE6iJgSASNhzNWMapuWwqZRVsYtgvl+M6ttZBNgeHjWpZT8q0i75e9UU8mZ+Jzwdf10qBlUWtbUBfhtzqSOLKEdRZxKyozsbki1kmdaDbgjnUo4Dc/Z8KG3EjNf5JaMzhP/ATZfmPWMw06RZbAm5vvcey3trHycVw+jZqyoS62aANqz2n6LfT9DwaiaaBFphHUhHUtiOpCMPoczfs4DcVZh8au5rTs2mSW2RslyiblUiM6kIQ0+hxrNRwjyehJFeaIhw5chdJXRa+pmIsfhb11qQrSQtlTMyBGFJ0HbSL3II3HnwouyWvbZBhSzlZurIumncMDa991Pqoe0PLS6QssshNgpp9ga37M3PsJizEWiKKRudZ4gcQPHzpIeHFvRlouMcRy2btMjhUfZRte4JFxpHAG25pF2XxqOg5kxqIUVnALnSt/4j3edC4GbrReApuKQDYtPsY6khHUURmecZytp5f62+JJ/MV0OO18P/ozZ/zD/BuOqRv5FPwFYc4/mzRh2kAfSjpM5YpGxA8Nr0SR0eFgR48poxMu6RzRuDrJHMEkg0zLl2BVKPSPVMsxYliWQcCKha2zl7q3XNxMDH9JmixLwtGLLaxBNyCL3/GrVeKpR2jJuzXXZxZWjdcQomA7QJ1Xb4BfDapa4/G9FvFSsujYjJxkZK28RV2D0zQ/qBbxi5B0eaaMKtrA3Yn0uQ8bUE8hRZyVHj5yhyZEuV2RoZNmU9k93d6jRwt5dohtx5V9SKcGIeN+qY2a3Ya/s37qknGM/ZDFzi9plvCdKpI20yDUBsQeI9dUrfHVTX4+y3T5Gyp/l6C3LsxjlF0a/eOY9VYWRiTrfZ0FGXXcun2X1NUWizrXsWmGOphHU4gd6I49ZFZRsRuRz7qltxbKJtS9EFNqsXQRVETnUhDHNGkEirirnsqbPsePAX523sbEeNW8eHY6fYLYnpJiYbiVEZpCxwypfVpAJXUCd+Avbvq49osV0Kfozcl6UtM18Rhf3i3XWtuI7WjSSDfbkeXKm5EzxHGO0XJelksbhIoJHjWTS7MpURrb7Pa3J8TtS5Af2ya9kuIwKzYozRSukpRRYdgi1zcE7NtseNJNsZ7hHTCBi9lRm7bKSLg6Ta1wWGwO/CnRV3p9GLgQrOywMhkj7Mihj2CTfusV4nbyp0iw3+zejV9SjawAve1+faU79w2PfxpyvI08PfSATc9//wAoGRNaJaAYbJIFBJ5U6ixJNlT+14LFjKgANjcgWPG2/Oj4sOVUl7QH526da03FW3Xx22PlV+u/UOJJi+Ndk+TMTFZ5PayyEC1gAdgO61V2/s6Svx9Ufow5ZixueNRzsS9l9JJa+isZd9t6ZSUg4/sOsg6SGCBItIBHG+5uT4VNGEX7Ob8j4+62xygjS/bVxB1nSWG17bjwq5UorpHJ5+JdW92IojBsjNLrOkAlV5XPeO6pJRRSotlU1JMminSRNaIQo235sOJF+VNBPvZbzc6VsVtleHP4402xDpY7oFBNzxO9V7KJN7Jas+CjoTHSGUyOC24UC+xNr71Zx4OJm51/y+jMw8AeKQ4nUqg/upAbaXA7/wAqV1rUtIbDpTjuRblxccrrhnTTIq7Nt+8FhY6uZ50qlJPY9/xzjpeyXLcA6NqD6SDUl0YzXZUohKE00GeBxGpb8+dcxl0fHLR1ePb8kNl0VQ0THUhjqQjz7oYrrOGOytdfE34flWx5LLh/D7BhjRojr7PQaxwhCaWhGR0kzpcLC0zDUeCr3k8PVVquvYcY76PMsq6cSpipJ5RqWUBWA/gC306fDc+2rsFxJviCvB5hl2KaKbUFlVdCgkqVFt1tyIubGjbGjKUejVyvKMFdpFW+s6jqN7NvfY8DuaWkKV9rWh64iEswuxUsyOCtlv3k2uRba/CmG5S9kiIiHZ10aQEUAArx4EcrWHqol0Jzb9jRmASOzSDUb7k3AueG9rgUzA+zIgx8CK7GWMayCSllGocT3ncXpIknLYuJ6aYZQO31jC32NySPKnIopsxsF02xIlaUreI/wHgF5EE/xUwbr2j0PLM3WaMOoIuL2PGkkQcOzE6QYlYlMx1FybW/q2Fhw4UFjaj0aGLUpTSBKDAPNiACsgS4JuAVB43FDRY/TNPJjXw/yiXpe5ikRQp6u32ib78l8Nqn5JB+OfTB+fEg86Lls1Eu0EnRjBxCHrWAZ2vx30jhauZ8jlzUmkZeTObnpejM6QxJHIrIAC9728Ks+IyJ2PUizjyfplISV0CLXou5ZMQTY7Wqah7kYfn4RliSk/oIcDKxF32HjxPqrRcU0eY1WNLTNEYhLaRa1DxZZ5xa0YOPyGORwbbXufAXuf8AfjTsiS4vZo4nFrv+FJQYFlqaIZsPHNg7JM0bFu0DcqdwCtuAvVScZOZp0Sj8Bh9IYtTEobMhGlhxBXar0I7joyfl1Nm7k+PMsYZhZ/sv58m9dBKOiypqQQZNJ29PIisryNfKGzTwbOMtG2O6sBm0PqME6nEebYfM2QAhNl3G+/4Vs5Pi42Tc9lGzNbls9EglDqrDgwB9tZU4OL0XYy2tj2oUwgc6YZasqWfh39xHOtDHkg4Ps8wzHo20fa1gqQSLcdvDv2NTy7LkXsHcTEQhdd7G229rAGhFJJBj0ZyoLAJZI8xGrclQI0Hdxa5p36K7kt6I+kcRHbgxWIuBcxSgo5UblkawEgAvcC5FKPY6/QP4mPFdXraSUIf5txfhcA3F+V+NEF8SHxZBK1mklYRfxOWZwnA6dINy51bDmTtTbE4qPsK8DkuC2iGDld+XXzRxyNf+QvqTyKg+FDz7Acl7M3MOj80eKCGHqImIZf3quLdkNuu4AuTwJ4DxqTQKmFuA6N4ZG1tIZFDgKrcmJIPmPA8KdJBqe0FODkXTdLWGwt7KdMjjFtlTMwp486zrZy+XX0XqG16MueApYiYrz2AP40c6fy5bLPLn00Y+dlpQUCSSAjchb9ocL9wp3J+0T18Y/egYxGDeJ/3qqC24VCSqgWHA7gedFXb9M0qbFJdMlwmayIdEZFjyO4qHIwIXMOePGXbKmKnkeTXJ2u63ADuFWKMSNH8Ro1qPotQSBtl493Or0VvoDItjTHc3o3cFB1Yuw35Djbzq7j08ThP6g83Ccfir7GzYok3JvV9I4dbbJsIjsdgaXRJGLXst4vGhV0g+ZoeJLO1vpDocsYosrMultwAe16xyqL5tviTf2nGHJjJMOiN1vIfZXlq9K3hRqOwHZxj7G4TB67s3Oib4kca+fZZweHEbNbgbULeyauPB6NrKt5Vt51nZ3/bNPE/mEbCua32b6FFRv2IWkMed4fDa2EZFjz+VdXdYqoOcvojw/Hwtrdk/oOMriKRqhN9O3q5VzE8iF8uUSTgodIt0IjPz5NULf78KtUdMOC7PK83xEgRSvFGBJ5cSrerUv/lV1su1oxjh7mWPYB1Dgcbd9j6/hQpkk47CvN8U2ZZdGmGYmaIASRBrNcADVY/aWwaxHeKefaM9ppsXo1lMkOXyRYuVI5WYNCrsNSuu4IB3uTYU1a0FF9gzksuqeZHuQ4bUOZ3B/Ki2WuRpdBs0iWYvPIscauZO19nUQyrc8BYMfZTJ7IrE2Nl6JyvjjiRPG2H1F+t61QADvvvtb8qDXZCW+kXSRMTjA8ZPV4dGs1ra7dpnA5KbKB31NJh0w/YzKmkcRBm23lvz1EGwPmSajbJuKQbQNpjjiXjp9tudOth1xS/JkmIUAfvG9QoXFeySHKT/ABKM2dRqQtgeQ2ufKhc16LKxZa5NksmLkGyIo79xcervqKyyUY6iiONcW/yYL4/LJsSASzRXY9YSOK8RtVOrnz3ItxtjX/BGTNlMcTs0c2tUUk3HAAdrf2VbjkbnovV5UnH8loa633rQT2TJ7LWWSpFrkbYBdzbhvYfjVijp6ML+oK3PHei02ID7qdq1otfR5XZBp9k2CiJOwvRshTLGOx4UaFNzzP5UCRNt6M4RF+Jp2Amo+i9hUlNg8p0IPDYDhvzoFWk9k39xKa0/SI8bitbbfZHAUaIW0zRwEthahktliuWkdjpyCB6z+VNHrZHZPsI+jWHNusPdYVi+QuT/ABN/xtT1yZvLWFrs2RaZjDGaiSH0AGExLdergX33Hga6TNpjkVOEX7JfEOU6ZQfoMcvxesMLWt41ztWA8V6bDuq4NGQM7lVnBAYXIHeLeNW5VRci7/ZwlFMblWYPJMVZrhgQV7tqDWn0LJohCva9gjnUBWR4yLAsR7QL+rUvxqZMhq9dA7HJdoGPImJvK9h8CKcm2VBdUksSHik7LAkMobY2YbjhT7I3BbH4/EhZIJuPYRiedwe0T6xTEctIZgMUOveQX0sHt6wQD+FPsnrplMpnE6I3jKnt6SDwtY8++kmNOt19MnjiDSQpy0rfzJ1cPZSI1HZPGxbrTzlkCDyLam+At66TYlqJ6D0OwaXcSLvsUBB4Jtf270aAk9hPKyLwsCOHhS2HGMmjJzaNZtibW5jjUU2kXMeMq+0V8FgIUOriRzPH200NEtttk1obi8MokMtmBbfYmx9VG/8AAELdR4srN1/WaeqZgdm34A8Nzteqd6m10E3Xre+yHC9GkjeWSSQsroVCG3ZvxuedPjV/cvYp5ErGkgQwOJBYwi7MpIuN7gG16vRmau+MFsNcuyqNUcTC4caCPA/nT/LpmVly+VcUZ8mQtCyKragxsD5b29lamLeuPZwXksCcbPx+yLFzzKwjjgk0E2Mmk3J8Ba4XxNG8qPLRD/0myNfJeyvHAb7g3q1GSZk3Jw6ktM1I1CqWYhVG5Y7AU8ppexq6pW+kR4pncBVVhH5bt51F80Cw8exdJFrDZY1r9W3rFD/cw2TLx92uWizhI+1p5hdXquFHx/A0Fl8ddE2PhSlL8jSXLELajc8KqPKZqx8XXtSYQyHq4CQPsqSPZWPc3OzbNGmEVJRQN4LPZAdyG8O72U7imbVmFW1ssYTNZJZ0HAX4eqmnFeiO7FjVU5CYrO5C7aCAt9thwG1aNeAnFM5aWTLfRSz1v3gePtWGk25EVT8HG6NbVqOvwIxUHGS0XeiUjSdaxuOA3qfyHTTK/kHCMlFfRNNlJ7bkb3JBG3HgPHl7Kq12rl2Z2VfJ1pQZFlETpII9wSNRPGwuLDz5UNz2+ixGTlQnNgt0/lMUzX4EB18wQbe0N7aKD2HQ9IEccdnI4CRXHk3+xRbLIzGDt4kX2Kah7Vb9aWwWinmEeqOG3oEexjT7I5R2WcFjDFeNkjuOIMaFvvAXPtpmy/jfHFakyDNsUZE2CAA2ssSjkLEuFvubjjfakmQ5CUn0OwiATi38Cg/dSnbKyjotZYbCLzaT7oHzoorbJIQ5PQXS9OrqAV7YFibcdt6ufFvReq8el2yMdKsK1rvLqIvsth48aCVAfw2J9JaLmV5hDJ2k60ixN2U6TbuIG5rNza5dKIFjlHplVs2wovrlcEcV0spHtFTVVPitii5S6QsnTKEBVRSwB7JbffwvUzhIeOFt7kysOlTOzdtV7yxsFoPjkwnjQiT4XMEfYyiXVsQgZrA/xXA2oJVtEN0ta4ojOJw+Eayx6WJtqZTufDaxo4Q2HGTt62UMz6UI2jSx2Y38aL4WyeqtRL82fx4tFw8bOjuykSAC8bLwI+NWI1uK0ZeXjbTlou9LcYcuWMHHYp3Yejh+A5k9Sd9vhVaz8WZsdtaIsLi2mhjxLkSxu2gNpEcqNx0uFsrqeRAB4VbpyJRRRysGu9roI4YQsyoBtpvbkaazIciWjEhStJFPVIWaGNxGbPI8ltTJGhAsqnYuSdr7DSdjUTl1ssuMUC2QZ/HisUMPIcYVvbWuJmQ8bXZYiqjcjkONQxk97HkuumEo6Kw4eV2heQnWpYSSSSb2Fty29g1xqva96mk/8kdcEu9G+g3Pn+VN6QbNjEagnZNrWvte4HEeuqc+5AwSb7BSLDNIyyAEBiAf6h9q/Ha1TVTjxews+6yKjXF9Glg8pZJ1YCyi9z5j5/Cq7sTZO7/9Hi3sHZyVZl7iR7DXT0NOtM5manyekRHMgqlfGgcOzsvEVztp5S9hD0HYmN272/AVi+Tl2kU86Kjc0EhrNa0VCOOAAk8zxPOilJhuWwM6YdHRPNrkdgukKoXwuTxq9jwUkW8ZJgjmfRpo1l0spXR2QT22C734cbVNKjSLiXRgtfX4tAf9J/SoNaYMhii8UPhqHx+dMxkhuLF8S9vRN/uikJvQkikYZh3unr4/rTgpsWK4aVu5GHwtQjNFvCLbT3iMD1uf0NSRepEtfUiliV3t42/KtSEotLRrRtWvZi4lnBXQLmxG/C24IJ8qGxv6KORbNPcT1DOOkmJy3DwtLFhW1KNKI0o2AG99NuYqhZpy7MmVs5bbZmt0lXMcHLJLhAiqCBLG+sRvYlA4IDKCdr7jvp632SY+Q4tdgQ0h7H++dXomz8nfsny/S0tpCQjOoa3HSWF+HO1NJrRHOzSbbDHN/pAbAMsC4FI1AFld7OFPAsiAhdt7Ek799UZPbMey1y72O6X47FYnLVxWjCmJmX7Jk6xG1AC2oAHfbyNSVD03TUtI87w7nTve/a+NhVlLs1K5Scewv6B4PrJSSLhUYn/N2aGxg5L/ABDTMcpOJVMPikeQKLpNG6KxUfwyI5ALAG2oXv4VVa2Yri16LqYdY8KIYo1WJCPtEs+oEENfhxtS3oeMS/f9+n9NqFDyQ2JmXW6aOJ1Bl1alv9m4I08fHnR9DJNmTBkaQy9dh4Ille51s7Msd+LCPT2iO4m1Ckk+hOP+TTweH6uOxYuzSEszfadjuWP6cAABRNpjpJdGB0h6Qzw4lUQbGxUFSdTE8PwqOW96Qain0HWT415FHWhQ4+0FO1RXVuIFtTgtl2KAKSRsDy5X76qSbS6IpPl7GYrGxx/bcLfheihTKWuIcKpz/igDzKUGVyDcFiQfOuiqbjBLRqQ8dBxTa7FxOCS2w48Bzo1PvW+y3C9Uw/SRo5PLNhkKAKRfVYjh4XBqDIxIW9s5fO8h8lnKKCbKsyWZSQLMNmHcfPmKxcuh0sGm1WIu1Xa3EnMrpHZYjIRcJubcbcCfVxq1jW8WT0T4yALNOkII0RA3IILHa1xyFW7MjZpb2CMcZvEf5WU/Gq+9iEwsf7pR3O1/XalsEidf+Ia3om/3afYxLKn7pF9KQexaWxmhgHZlPft7TS6QlotQL+8C321RqfIDelrYzevRizwOZTawFzcE77XP5VZprlGWx6rGpdsaYtweWoj2/wCzV5raLbkpLX7NnD53DiMKuDx3WqsfYinTt9kEERyR31G1hZhfgOFVLKW3tGZLHsjLS9FqHOsFhcHPg4IZZetUiSRysY3FlIUFjtx3tT11ae2Msea7BILun++dWN/s0YvolwOIWOQSMuoJKjlb2LaG1Wv6hQvTI7ItxYT9JcfluZSiWYYjDyBRqsgkVht6LXvwHDlVf4Xsz/hmjO6TdIuvWGCJXXDxXYayDJK9iOse2w52G/Gjrg0T00tS2zCiXYeAHxN6ksel0X5PoIej3SEQEiONTcWcktcgb+Q491U4ynJ9lKyyT9h7kPSKLEMijsuOKnmLcQTa9Typa7Kv30DXSfpTiY5GgWMRLq+0RqLeI2t+NVnseK2ybLsxxP8AeDHQSHSQA7FCpOwNnVaZJv7Lkao67RnZhmuJgN1x6yniyLqZSdiRcrY+o0XognDS6R6BkWLklhR5YuqfT9m4Ox4Hw8jvREH2WlP2f6vypl7GWtkggViLgEjcXHA9/hUnFbTDh1LY7B3Eg0jnyo73FxLNrThtmvjMyjj2Ju1uA3Pr7qzoYs7HtLox3dBPtgWzPLIXkG5Ow5AdwrbhUoRR0uNZV8f+my8MEvcKPl/gb5ZGli8GqxkKouLHx2471wPjfKWSy07ZdGNlznOt9mRPmA02r0KP5LkvRzk7Elpmn0MUkSvyJUD/ACg3/wBQrJ8tJdJF3AT05MJay4GiR4iEOpRhcMCD5Gmg9MSemebZx0PmiYsgMicQR9oWPAjy7qsou15C+wdmw7KVBUghidxbj50SRYVifogggsrX9OlrsdySKcCXlY94NEweaHY2QAoL8N/wpNA89jsPh3kXTGjOS1+ypP4U6i2C5aCfJ+geJlsZf3K7k3sXNzyAO23fUsIEM70vRS6d9HjhsSHUkoy6t9yGAOx77n8avViqk5egXxEpCX4b/ZPGxNrnw3NSsv0p77M+VdOvwcH2/wD2gb0TuWmRZxKqMwRiS1hciw4b28Kr22tFey1rov5L0dxEyCWMxyDmqyp1g8ChIIqq5TY9WRSupMXpH0Snw0fXStCt+CdavWb/AMvPjyJp4uafYFmRVLqJn4Jw6yPcAqg7Jvc7gGx/KrsJqSHqexs4so79A+NETIn6vgB32/ACk/Q7DLCZNCuCEpivKxKgjndrKD4cKCKWyjdJbKeVYGQYlEjC6o3XWw3C2O/a53HKppSXEgT6PQ8fgo5VZJEVhfa44eR5Gs+UdgKejFk6H4ckW1r32b9aHgWVlyS0WsL0Zw8e9mfSbrrNwpNtwLAX2HsolEjlc5ezbQ7eq1O0Q77Gx8R4X/Sm9DbNDLMPqYkjs/jUN1nFDSlr0XcaRDE7qACq7eZ2H41Fjydk0mV77JcGDOBGrc7k8SeddDx4rSMiP5PbLckCsyLw34jjVPMvdNLmvo08O+Vc9L7LP9mD0m+Fcp/8ju/Rtf3L/RDiM7QKGQFywuOQAPeeVUMLwN9k9S60PDClKTjLoxsP1OImKurROw7IDdlm3ve47t+VdlTDIw6uLlso5vg0vz+g3wWEWJFRRsPj3nzNZ2Ra7dtlauChHSLAFR1vaJDqj+xEcsmne1XKo7EU8XodTdAfMA1dhX32HW3sqLkWHY7wof8AKKklWiWU2Tf/AM7hB/8Anj+6KD4kQ85C/wBjYZOEEQP9C/pRRrCjOTZawMQ4gAAcLC1SNJD2vRdoSugG+k2C6xP4kfn+Rqao0fHtbZ5RmMX2v6T/AOLA/hUjNF9Poq4tN5PEI34UgWyjmuG1MbcQAagtgn2ROKZSGXRuL3KN6QvxrOdsl9BrAqtj17HnLo0TWZNcgIABBJI7xyAH50UbHJkbwY0rssYWHSkgPGwv7av1w12PXFLssYhbsB/QPjRIPZfw8e6+JP8A7fpRbH3s9x6P5QhwsFxv1ak+ZF/zqLejIts1NkLdH0gFolUAtewFiT499A22Cm5ERhY37J9hoNDtCrC3on2Gm0MPbDPb7Jp+ISJIsI1t6fiKQrwaBcJ1h7tWn8t6DRE5aN+NbAC1tuFZ10tiK2awl4ZFHEqbeY3/ACo8N6sRDdHlBoB8PirV1HHa2jGi9ezbydC51ngOHiflXJ/1BnRrh8Ufv2amHByfJmtauL20amwNwUnVJoYWtXrbjv0bKthky5QZj47GfvFK8Qykeog07gnDiy/Otwxpcg56PZ5JKT1i7cmAsPLxrEycVJficXGTbfRuyYpFFy4A8TVaumevQ8pqPsbFjY22DqT50LxbF3oZWRZ2LcaeNWaouLDT2U9Y4Xq4n2FH2MjzJEtrNgx0jzJ2o5PoszqcltF5sag50C7WynoCsrz4viJ42e4Lt1d+QUlbDw2v7aaE9tm48VfCpRDbCYpCoseVG3sxZxaemWlYHnTEfoyuk2VftEOgW1Agi/eKKEtMmos+OWzyXOskkjZg6Mv2wNjY3HIjxqwpJmpG+MlsHsVH9sc9CedweFP0EpxZBiVGpz/KPyoX2FtFd4Rccuzv51DOuLGVmiEYcbG/OmjRFPYpW8iZ/wDqeJWpGweWvZbiwMjyDTG7DUDcKSLAd4FNoH5Y77YU5N0SxMjp+5ZVtYswsBfnv5mm2DZfFLo9pgi0qFHAAAeQ4VG2ZTe3sixi7X7qdB1tDMK4NPJBWJofiX0ozdwJ9gvQ6Aj+UkgdyXN/2iNXtYkkEDlv+lqeL6NG7H+I0yaFmdJnKdx50EvTGNLWO8Vn2UybERHGIDa/r5U1dU4fkNrYOZjBg1dpGe4O4RD/ABc+HI+qtGu+6UeMSCGCrbNFWHO5Cewiqo4La+3nVKzwddjcpy7Z0UfH11w7ZpLmZ5xtfnbhWXL+nZb6kV3j/pmNnMOsMOZ4HuNdujBw8uWNamv2YOAwKRy3m7ZHJeAPiajk21pHcXWzyaUo9bCjD5onolR5bfCqrqbMC7BlXFvZUMpkfVy5eAq5GCjE5myxzkaMOHUKSVv3eFBJ/QcF9j8JKzHRxPI+FQW167Rbx7NvTIc8xv7NHrO5JCgevf4Xqs3xNfDx/lmDgnlxU0bhCIUdTv8Aj4+qhcuXf0at/wAeNU4722FVGnv0c83t/wDJl5pkaSgEdhxwYeZNiB5mglBvs0MPNlT+LW0WslwbxRBGbUQTuL8Cb86UU0RZd0LZbj0buFDeNSFM1YQbb0hmPKCn2LbBX6Q8mWXBSMEGtLOCANVlN238r0UJdh12aYAfRVl8UuLcSqj6YiVDAG51KCbHwNSTfRNbbLR6vJ0bwbWvhYTbh+7Xb4VBsrfJLXsGfpEjweHwjqIYRI40RgIurfYsNuQvvRwe2S18339A/wDRT0bEjtipYwUAKpqFwzHibHiALi/efCnmx7ZtdbPVliA2AAHgLUGyHY61MMQyzgUhzKzTOkQaWIGq4Hs3+FLkkWsfHnY+kC2Az0yY1QjHQqv5ObcfiKjc9s0cqiNNOpe2EeLxrOrIdgylduIuCL+e9G9sxlve0BeJwWIwxY4a7Rtytdl9XPzqLbidDTkU3w1Z7QYYfGalBIsSBcdxtwqRMwropTeibXSIxpam0ONLU4wOdJoFARgACWsbc9jVmjtmt4muLm5P6JcDA+jUOHfVpqJQ8l5OTk4VinrPTb20SUTGeZd+yHF4vajSIaPzujFfZTyuEu1gLk1SyciFEHKR6JZL4ql/gIZ8ucRMAR9km3lvasOn+oqZ2qtfZh5d6nB6MXAy11De1s5CMkma4xW1qBxJueiXI3viF8mv7KjvX4h4r3YEeLwMUoAkjVwNxqANj371SaNiFkofxYowaWsFAA5cqHWhpSlJ7bE/YU7qcEcMEndSHUmiRMMo5UgdkoQDlTjI5nAph9FWbHAUhaM7H54qIzOQEAJa/C350vTDjW5S0jxbKMxePFiaCyEyHSOQV2toI7rGlZataNmjCbqcrF0eznNWvSizFmlvS9Hl/wBI87SYvVY2VFHhc3Nh7aiVnGfZv4FULsdwXsO/o2zcPgo05xXRvUSQfWCKmbUu0ZGTjzrl+SDFJQeFMVNDzSEVcRh70hwazvouJ2DMW7ItYWtx40LjsvY2a6EPwuTCIAJGBa/nvx39QpRhohyMiVr3Jkv7M1HxZWU4/TJosveh1sPr2Wf7LuPHvpaFspyIVNjQi2RlqcQxmpex136Rl5yFkQAMCVYNa4vtx28iasUppl2n5KoyevolwU4Aq5JHOSluTZKZBTaAYNnByyRu6KxVBcm223LztUtk4xei14atSyYyn6NvoTFeMyniTYeQ4/GuE/qjMbkqkzrvKT/PgvQT3rkITcJqS9oyXHa0wMznBmGTYdht1/MeqvUPC+RWVSuT7Xs5zModU9r0VP2zlW7opqbCXoZASXlI2+yvieJ/KqWXL6Ro4Ncv5M3cVnOHjYpJMisOILAEX8KpOaXs1402TW4orYjpJAFujiQnkhB9p5VNXW5+ipfb8T0/ZHh+kiE2ZGXx2NSSocSGOWn7LLdIcKDY4iIf5hVZyUfZfjTZNbito0cPOrqHQhlPAjcGlsBpxen7G4zGJEuqR1Rb2uxsL91NsUIyk9RM2TPMOxAWeMk7AahuTwFLkn6Jnj2pbaI8ThJDwUn1U5FtAj01wcxjWPsorNc6zpvbgB7b1HZvRs+InVGblJbMvI+jcF1DSrJJdSoUjYqQ23fw9lRQjt9lnyOdZOHGK0g3/Ypf8NvZU/2c9tGRm6QOGimKg8wTZlPI94NRyaa7L+Krq2rK/Q3oXkoi60xS9YrWuBbskXtcjnTV7RP5LKlbpSWmGkCFRdtgBc35AVPsyN8mR/29hv8AHj+8KbkiT+3t/wDEuwSh1DKQyngRuDT7In10yLG4xIhd2Avew5sRvYDmaeKcnoFvS2DuMxEko1atKngoP495q7XCMTOsnKf2ZEuGtv8AGpdoryUl6NLKM/KHq5muvAMeK+feKhtpXuJZx8h8uLJMx6Tm5EKXA/jPA+QqKNX7OnxvHKaTmzAxme4luJX7tvjUyriaP/SqJRaGYXHltwxDDiCf14ij+KLRzHkMDIxHyT3EticzXUtpsOA/iP6eFRSqjX+UvRe8XkVzhv7KGLy8qL2I8aGORS3pNHRQshP8WQQY+2xO4q7Hs4zzPj549jnFdMl/b6XBmA7i2uZzOugNpjtYIoAFvHvPearfHH2ekVeOox0tLtFvLmOHjGkgrfdbbi/caxfI+Iqy9y/3AXQV0312EGFnDqGXga8/ysaWPZwkZ04OD0x2Lw6umlxcH4eNPiZduNYpVsrWVRu6kjzKbEjrHVRwcqp8ASLnxr1Tx+XO6lSkuyzj/wBNRclOX8TRwsb7Wdh5Ei1WZPrs3vgoqjxUVoizzKmYiV2uWsCSbki3D2VUliqyWyhl+QrxaHxWmXsrgFrCrySjHRws7JWy5y9s38PCo3IvUbYcYr2wQ6U4QahIotvYj4is/Mh9nU+ByW26mej9Cf8AkoP6fzNRQ/iVM7f9xIzvpMH/AAg/7i/nQ2PoseJS+c85yz++i/7if6hUEPZ0mSv9KR7mKtnEP2A30oDswf1N+AqK3+JteG/nIGOiQ/4yD+v8jUVT/I0vI/8A12ewVaOTPI+lv/OTf1D/AEiqtj7Or8el8CCP6MztP5p/7VNVvRmeY6mmF+Ym8Un9Dfgak9GVU/zX/J40oqm29nYr/wDD1ToxOq4SHUwHZ5kDnVyEXo5fKhJ3PSKfS+VWWIgg9puBvyqzjx/LszslTjHWjLwkwq20UU9IfipQaSQ030YGPYb1YgtldvT2jQy6cvGoNthbh3VWs/kdtgNyoUmQ41BTQ7NeqbMZsM+oMnEHidqlRBnZ+Kq3XY+zayeUJOrPspBBPIEjb42rL81TZbjNQ9nDY90a7/xfTCx1VlsQCp9Yry9XZGPN9tNfs6Guz/dFgF0iykwzKVuUa58rDgfCvQ/D+UnlU9/yRvUzhl0Ou1dl9IsFYXOIBsL2CWvbe197Vtqy5I5if9Nycm0iHL5BTtdHW3xbL8+IFqArQqe9l/oo9xIOQIt6xv8AhXEf1PUvki0il5KOpIsZtm6qGRe09iP5QfE1W8d4C69qyXSMN5sIS/YBQ5c6G7bi/EV6HXX8cFFfR1GL5mi2KgumEOXgW3ppb2Hc2/RUzmXtKL7C9TUo5Xzu0kT5dIBRzj2YEWarYraouJNy6BjpBLqAXmTeoMmrmtHR/wBO0yna7PoJOjPSdYYY4XjayC2ob8+6oP7fitGjm+LlKbnF+y309xCy4NWjIYGRbW9dQTrb6KOFL+2ubs60gNy/LyHRyd1YNbyN7fCpq8Ja2Blef5bjCPR6bledpKdJBRu4m4PkaVlLj2Zdd6mD30nfYg/qb8BVS30b3h/5y/4Bbop/zkH9f5Goqv5Gn5D/ALEj2CrRyZ5fneBMuOlHLWPwFKujnLs2H5FY2MkvbLqZYYhpBtfc2J3860a64R+jmsm+25/kyMvJHfS5FwQe4g+FSSrjNaaK0LZ1yTT9GPg8v1vpBA86pLDUWdvgeUhdWt+0XJ8utsTe1WYJI0a7U+9GdKpjII4d1SRivY2XiwyaWvsvQY3xqRLZ5xfCdE3CX0SyYzxo4xK8rNmViZrmn5KEXJ/QKbb0E2XZI4QamC7cBvXF5v8AVFdVjjCO9Hc4l6rojHQzMMtKFSXuDytvV/xHmFnbXHWgM7yXCrS6bLX7OhUaV35mtzbOZk+XbKuIw4FPvrRXktPYmVZj1bBGPYY/dPf5Vzvm/D15MPkgtNFzCyXGag/s4zCVmLC9zZe4AVa8biRxqVFLtnaRg64rTGfsYrT3/kl+ZgrFmSLtrT7y/rR84/svSyKH/uRK+bJ/iJ94frQ7h+wFdRv+SNbKs+SLDsokj1yt9rWt1UbcL7E72qvdi0XTUrO9HK+dyXKzVfZJhsTDzmi94v61aU4RXFPo5yFct7aL/wC24YIQZYieX7xL/jQ/Km/ZYjFx7S7IsvGHK3bFRDfh1iC3tNc95PyeVVZxpg5I6SnyLdaT9oodIEhUB0xMT72trS4vz2PhVzxHlLbZcbq+JmeXt+eC17RnYTM0H/UT76/rW87IP7Of+Oz9Fp83jt/ep99f1oecP2FGuxvWjPixcbtqMieHbXh7ahlaj0Tx/wAGLjqKktv2b2EmgFiZYrcx1ifrUPzIa3LhLpSK2JzKIsUWVBHqvbWttQ2vx86ni4Ls5Tyd87p6X0XcJioNrzRe8T9ad2R/Znxqf6L8+aQBQFmiuDcESJf8ai5xfsNwku0VenObwzQ4dlmiJ3LAOpI2HK+1Zt0e+jpPD2Rg3yeugdyTMI4p45WdbK1zZ1vwPjSrp722a2VOu2pxUltnpuW9LMJMtxPGpHEO6qR8d6llHRzNtTremwVzHM4P2iQieLdv8RN9h41bqcePZn3cpS9FmPNoLf38XvE/Wj5R/YHGX2ijjMyhP/Wi94n61JGcf2RSrl+jMw2Mi65Lyx2LAHtqNj43qvnWtUSdfsPElZVaml0F64vCWt10HvE/WvPJ5HlXPemdH/cyb3yMXPMPh2UtHPDcfw9am/l2uNb3ivKZkXwvg9fs0MTyKg9SYJ5bMrzCPrY1DX3Z1Cg+Jvwrrf7iMVtAecw8XJq+WElyL+Lshs0kfmJEYH1g1NC+t/Z5/LHsi9aNDIIIS4klmhCA3AMiXYjhtfYXrn/MeSshDhVFvZew8NuXKYWvm2HJ/v4fep+tee3YWTZNy+N9/wCDoYzilrZk53mMJ0sJ4jbY2kTn6/Cup/pmFlDlCyOtmd5CPPTiVY85iA/vo/vr+tdjzj+ygoz/AERz5xCf+rH99f1pco/sjlCb+jJxGOiJAEse5H8a/rTTtjGDa7AjCasi9E0uPjidkEsZAOxDqQRy3vVbHtU47l0ei030zqXKSF/tyP8AxE++v61M3H9h86P/ACR891QOOOpxxwG1MOvYhpDs4UhjqdjMcBSj7Ehpph36OpCQp4Ul7B+zlFITGinCFphxDTjMWkxMQ0hhRSEcaTHQlMOKKdiQqikhhBTsEW1Mh17EphC2p17DS6EtRgs6owR1qcdDKQ51MIcBSC10JTsjOphH/9k="/>
          <p:cNvSpPr>
            <a:spLocks noChangeAspect="1" noChangeArrowheads="1"/>
          </p:cNvSpPr>
          <p:nvPr/>
        </p:nvSpPr>
        <p:spPr bwMode="auto">
          <a:xfrm>
            <a:off x="878906" y="1056540"/>
            <a:ext cx="1686654" cy="168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46" y="1456650"/>
            <a:ext cx="5254388" cy="37005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639865" y="6314087"/>
            <a:ext cx="2361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D5594DA6-B614-46D9-9BF2-72154C59472C}" type="datetime3">
              <a:rPr lang="en-US" b="1"/>
              <a:pPr/>
              <a:t>23 October 2019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415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0033" y="812799"/>
            <a:ext cx="276870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9684" y="2989997"/>
            <a:ext cx="101812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বন্ধু ও আত্মীয়দের সাথে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তুমি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সম্পর্ক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 করতে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39865" y="6314087"/>
            <a:ext cx="2361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D5594DA6-B614-46D9-9BF2-72154C59472C}" type="datetime3">
              <a:rPr lang="en-US" b="1"/>
              <a:pPr/>
              <a:t>23 October 2019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7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0213" y="3570112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 ঘটনার ছবি  তুলে রাখা হয়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0924" y="3434186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 ঘটনা ভিডিও করা হয়।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1059" y="6317889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ওয়েব সাইটে আপলোড করা যায়।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4854" y="6247991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ওয়েব সাইটে আপলোড করা যায়।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82" y="1036148"/>
            <a:ext cx="3561584" cy="2361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10" y="1012442"/>
            <a:ext cx="4503552" cy="2361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/>
          <a:stretch/>
        </p:blipFill>
        <p:spPr>
          <a:xfrm>
            <a:off x="1256771" y="4040120"/>
            <a:ext cx="3627495" cy="22078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55" y="3859236"/>
            <a:ext cx="4480607" cy="21983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957854" y="399266"/>
            <a:ext cx="563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 সংরক্ষণ ও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</a:t>
            </a:r>
            <a:endParaRPr lang="en-US" sz="2800" b="1" strike="sng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39865" y="6314087"/>
            <a:ext cx="2361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D5594DA6-B614-46D9-9BF2-72154C59472C}" type="datetime3">
              <a:rPr lang="en-US" b="1"/>
              <a:pPr/>
              <a:t>23 October 2019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92058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135</TotalTime>
  <Words>400</Words>
  <Application>Microsoft Office PowerPoint</Application>
  <PresentationFormat>Widescreen</PresentationFormat>
  <Paragraphs>96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Century Gothic</vt:lpstr>
      <vt:lpstr>French Script MT</vt:lpstr>
      <vt:lpstr>NikoshBAN</vt:lpstr>
      <vt:lpstr>SolaimanLipi</vt:lpstr>
      <vt:lpstr>Times New Roman</vt:lpstr>
      <vt:lpstr>Vrinda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muzahid</dc:creator>
  <cp:lastModifiedBy>muzahid</cp:lastModifiedBy>
  <cp:revision>28</cp:revision>
  <dcterms:created xsi:type="dcterms:W3CDTF">2019-09-24T12:03:25Z</dcterms:created>
  <dcterms:modified xsi:type="dcterms:W3CDTF">2019-10-23T10:37:26Z</dcterms:modified>
</cp:coreProperties>
</file>