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58" r:id="rId5"/>
    <p:sldId id="261" r:id="rId6"/>
    <p:sldId id="267" r:id="rId7"/>
    <p:sldId id="264" r:id="rId8"/>
    <p:sldId id="265" r:id="rId9"/>
    <p:sldId id="262" r:id="rId10"/>
    <p:sldId id="263" r:id="rId11"/>
    <p:sldId id="266" r:id="rId12"/>
    <p:sldId id="268" r:id="rId13"/>
    <p:sldId id="269" r:id="rId14"/>
    <p:sldId id="270" r:id="rId15"/>
    <p:sldId id="271" r:id="rId16"/>
    <p:sldId id="273" r:id="rId17"/>
    <p:sldId id="280" r:id="rId18"/>
    <p:sldId id="274" r:id="rId19"/>
    <p:sldId id="276" r:id="rId20"/>
    <p:sldId id="282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d. Tauhidul Islam\Desktop\keyboard 14,5,8,18\picture\ruho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76200"/>
            <a:ext cx="8128000" cy="54864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33400" y="5638800"/>
            <a:ext cx="8153400" cy="110799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C:\Users\Md. Tauhidul Islam\Desktop\shohelur\picture\12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76200"/>
            <a:ext cx="7086600" cy="539173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295400" y="5791200"/>
            <a:ext cx="7162800" cy="101566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ফিতা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পরিমাপ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Md. Tauhidul Islam\Desktop\shohelur\picture\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312" y="457201"/>
            <a:ext cx="8165088" cy="39624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304800" y="4953000"/>
            <a:ext cx="83058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স্কেল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পেন্সিল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খেলনা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গাড়ি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মাপা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5486400"/>
            <a:ext cx="7467600" cy="76944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মাইল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ফলক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38200" y="1219200"/>
            <a:ext cx="7467600" cy="3733800"/>
            <a:chOff x="838200" y="1219200"/>
            <a:chExt cx="7467600" cy="3733800"/>
          </a:xfrm>
        </p:grpSpPr>
        <p:grpSp>
          <p:nvGrpSpPr>
            <p:cNvPr id="4" name="Group 3"/>
            <p:cNvGrpSpPr/>
            <p:nvPr/>
          </p:nvGrpSpPr>
          <p:grpSpPr>
            <a:xfrm>
              <a:off x="838200" y="1219200"/>
              <a:ext cx="3200400" cy="3733800"/>
              <a:chOff x="838200" y="1219200"/>
              <a:chExt cx="3200400" cy="3733800"/>
            </a:xfrm>
          </p:grpSpPr>
          <p:sp>
            <p:nvSpPr>
              <p:cNvPr id="2" name="Snip Same Side Corner Rectangle 1"/>
              <p:cNvSpPr/>
              <p:nvPr/>
            </p:nvSpPr>
            <p:spPr>
              <a:xfrm>
                <a:off x="838200" y="1219200"/>
                <a:ext cx="3200400" cy="3733800"/>
              </a:xfrm>
              <a:prstGeom prst="snip2SameRect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TextBox 2"/>
              <p:cNvSpPr txBox="1"/>
              <p:nvPr/>
            </p:nvSpPr>
            <p:spPr>
              <a:xfrm>
                <a:off x="1219200" y="1981200"/>
                <a:ext cx="2438400" cy="2123658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400" dirty="0" err="1" smtClean="0">
                    <a:latin typeface="NikoshBAN" pitchFamily="2" charset="0"/>
                    <a:cs typeface="NikoshBAN" pitchFamily="2" charset="0"/>
                  </a:rPr>
                  <a:t>জয়পুরহাট</a:t>
                </a:r>
                <a:r>
                  <a:rPr lang="en-US" sz="4400" dirty="0" smtClean="0">
                    <a:latin typeface="NikoshBAN" pitchFamily="2" charset="0"/>
                    <a:cs typeface="NikoshBAN" pitchFamily="2" charset="0"/>
                  </a:rPr>
                  <a:t>  ৯ </a:t>
                </a:r>
                <a:r>
                  <a:rPr lang="en-US" sz="4400" dirty="0" err="1" smtClean="0">
                    <a:latin typeface="NikoshBAN" pitchFamily="2" charset="0"/>
                    <a:cs typeface="NikoshBAN" pitchFamily="2" charset="0"/>
                  </a:rPr>
                  <a:t>কিলোমিটার</a:t>
                </a:r>
                <a:endParaRPr lang="en-US" sz="4400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5410200" y="1295400"/>
              <a:ext cx="2895600" cy="3581400"/>
            </a:xfrm>
            <a:prstGeom prst="rect">
              <a:avLst/>
            </a:prstGeom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715000" y="2286000"/>
              <a:ext cx="2209800" cy="132343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000" dirty="0" err="1" smtClean="0">
                  <a:latin typeface="NikoshBAN" pitchFamily="2" charset="0"/>
                  <a:cs typeface="NikoshBAN" pitchFamily="2" charset="0"/>
                </a:rPr>
                <a:t>পি.টি.আই</a:t>
              </a:r>
              <a:r>
                <a:rPr lang="en-US" sz="4000" dirty="0" smtClean="0">
                  <a:latin typeface="NikoshBAN" pitchFamily="2" charset="0"/>
                  <a:cs typeface="NikoshBAN" pitchFamily="2" charset="0"/>
                </a:rPr>
                <a:t> ৩০ </a:t>
              </a:r>
              <a:r>
                <a:rPr lang="en-US" sz="4000" dirty="0" err="1" smtClean="0">
                  <a:latin typeface="NikoshBAN" pitchFamily="2" charset="0"/>
                  <a:cs typeface="NikoshBAN" pitchFamily="2" charset="0"/>
                </a:rPr>
                <a:t>কি.মি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" y="2281535"/>
            <a:ext cx="8077200" cy="1015663"/>
          </a:xfrm>
          <a:prstGeom prst="rect">
            <a:avLst/>
          </a:prstGeom>
          <a:solidFill>
            <a:schemeClr val="tx2"/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dirty="0" err="1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পাঠ্যবই</a:t>
            </a:r>
            <a:r>
              <a:rPr lang="en-US" sz="6000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6000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6000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সংযোগ</a:t>
            </a:r>
            <a:r>
              <a:rPr lang="en-US" sz="6000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স্থাপন</a:t>
            </a:r>
            <a:endParaRPr lang="en-US" sz="6000" dirty="0">
              <a:solidFill>
                <a:schemeClr val="accent5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9100" y="3653135"/>
            <a:ext cx="8305800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পাঠ্যবই</a:t>
            </a:r>
            <a:r>
              <a:rPr lang="en-US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95পৃষ্ঠা </a:t>
            </a:r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5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পরিমাপের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মেট্রিক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একক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905000"/>
            <a:ext cx="8077200" cy="34163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5"/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কিলোমি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.=১০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হেক্টো.মি</a:t>
            </a:r>
            <a:endParaRPr lang="en-US" sz="36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lvl="5"/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১হেক্টোমি.=১০ডেকামি.</a:t>
            </a:r>
          </a:p>
          <a:p>
            <a:pPr lvl="5"/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১ডেকামি.=১০মি.</a:t>
            </a:r>
          </a:p>
          <a:p>
            <a:pPr lvl="5"/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১মি.=১০ডেসিমি.</a:t>
            </a:r>
          </a:p>
          <a:p>
            <a:pPr lvl="5"/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১ডেসিমি.=১০সেন্টিমি.</a:t>
            </a:r>
          </a:p>
          <a:p>
            <a:pPr lvl="5"/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১সেন্টিমি.=১০মিলিমি.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09600"/>
            <a:ext cx="8382000" cy="45243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2"/>
            <a:r>
              <a:rPr lang="en-US" sz="72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7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সহজে</a:t>
            </a:r>
            <a:r>
              <a:rPr lang="en-US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রাখা</a:t>
            </a:r>
            <a:r>
              <a:rPr lang="en-US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lvl="1"/>
            <a:r>
              <a:rPr lang="en-US" sz="7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কিলাইয়া</a:t>
            </a:r>
            <a:r>
              <a:rPr lang="en-US" sz="7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হাকাইয়া</a:t>
            </a:r>
            <a:r>
              <a:rPr lang="en-US" sz="7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ডাকাত</a:t>
            </a:r>
            <a:r>
              <a:rPr lang="en-US" sz="7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মারিলে</a:t>
            </a:r>
            <a:r>
              <a:rPr lang="en-US" sz="7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দেশের</a:t>
            </a:r>
            <a:r>
              <a:rPr lang="en-US" sz="7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শান্তি</a:t>
            </a:r>
            <a:r>
              <a:rPr lang="en-US" sz="7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মিলিবে</a:t>
            </a:r>
            <a:r>
              <a:rPr lang="en-US" sz="7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72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Left Arrow 3"/>
          <p:cNvSpPr/>
          <p:nvPr/>
        </p:nvSpPr>
        <p:spPr>
          <a:xfrm>
            <a:off x="838200" y="9144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6858000" y="9144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85800"/>
            <a:ext cx="7467600" cy="12003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362200"/>
            <a:ext cx="7620000" cy="31700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ব্রেঞ্চ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দলঃমিটার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স্কেল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ব্রেঞ্চ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পরিমাপ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টেবিল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দলঃফিতা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টেবিল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পরিমাপ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দরজা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দলঃস্কেল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দরজা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মাপ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পেন্সিল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দলঃফিতা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পেন্সিলটি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মাপ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85800"/>
            <a:ext cx="7467600" cy="12003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কাজ উপস্থাপন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362200"/>
            <a:ext cx="7620000" cy="255454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ব্রেঞ্চ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দলঃ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টেবিল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দল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ঃ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দরজা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দলঃ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পেন্সিল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দলঃ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1000" y="457200"/>
            <a:ext cx="7848600" cy="1015663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দাগ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টেনে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মিল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কর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3467100" y="3162300"/>
            <a:ext cx="2971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04800" y="2209800"/>
            <a:ext cx="8610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04800" y="2895600"/>
            <a:ext cx="8610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04800" y="3657600"/>
            <a:ext cx="8610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04800" y="4495800"/>
            <a:ext cx="861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-1143000" y="3124200"/>
            <a:ext cx="2895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304800" y="1600200"/>
            <a:ext cx="8686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7429500" y="3086100"/>
            <a:ext cx="2971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304800" y="1686580"/>
            <a:ext cx="8229600" cy="2631995"/>
            <a:chOff x="304800" y="1686580"/>
            <a:chExt cx="8229600" cy="2631995"/>
          </a:xfrm>
        </p:grpSpPr>
        <p:sp>
          <p:nvSpPr>
            <p:cNvPr id="2" name="TextBox 1"/>
            <p:cNvSpPr txBox="1"/>
            <p:nvPr/>
          </p:nvSpPr>
          <p:spPr>
            <a:xfrm>
              <a:off x="381000" y="1752600"/>
              <a:ext cx="4648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চিয়ারীগ্রাম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থেকে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তিলকপুরের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দূরত্ব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04800" y="2387025"/>
              <a:ext cx="3276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একটি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পেনছিলের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দৈর্ঘ্য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57200" y="3048001"/>
              <a:ext cx="4038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চকের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দৈর্ঘ্য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57200" y="3733800"/>
              <a:ext cx="411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স্কুলের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মাঠের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দৈর্ঘ্য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953000" y="1686580"/>
              <a:ext cx="3352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মিলিমিটার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648200" y="2286000"/>
              <a:ext cx="3505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মিটার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105400" y="2971800"/>
              <a:ext cx="3429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কিলোমিটার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953000" y="3733800"/>
              <a:ext cx="3581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সেন্টিমিটার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57200" y="457200"/>
            <a:ext cx="7848600" cy="1015663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দাগ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টেনে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মিল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কর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3467100" y="3162300"/>
            <a:ext cx="2971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04800" y="2209800"/>
            <a:ext cx="8610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04800" y="2895600"/>
            <a:ext cx="8610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04800" y="3657600"/>
            <a:ext cx="8610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04800" y="4495800"/>
            <a:ext cx="861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-1143000" y="3124200"/>
            <a:ext cx="2895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304800" y="1600200"/>
            <a:ext cx="8686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7429500" y="3086100"/>
            <a:ext cx="2971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44"/>
          <p:cNvGrpSpPr/>
          <p:nvPr/>
        </p:nvGrpSpPr>
        <p:grpSpPr>
          <a:xfrm>
            <a:off x="228600" y="1600200"/>
            <a:ext cx="8763000" cy="2971800"/>
            <a:chOff x="84363" y="1686580"/>
            <a:chExt cx="8450037" cy="2631995"/>
          </a:xfrm>
        </p:grpSpPr>
        <p:sp>
          <p:nvSpPr>
            <p:cNvPr id="2" name="TextBox 1"/>
            <p:cNvSpPr txBox="1"/>
            <p:nvPr/>
          </p:nvSpPr>
          <p:spPr>
            <a:xfrm>
              <a:off x="157842" y="1752600"/>
              <a:ext cx="46482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চিয়ারীগ্রাম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থেকে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তিলকপুরের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দূরত্ব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4363" y="2387025"/>
              <a:ext cx="32766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একটি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পেনছিলের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দৈর্ঘ্য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04799" y="3048001"/>
              <a:ext cx="40386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চকের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দৈর্ঘ্য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04799" y="3733800"/>
              <a:ext cx="41148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স্কুলের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মাঠের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দৈর্ঘ্য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953000" y="1686580"/>
              <a:ext cx="3352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মিলিমিটার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648200" y="2286000"/>
              <a:ext cx="3505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মিটার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105400" y="2971800"/>
              <a:ext cx="3429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কিলোমিটার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953000" y="3733800"/>
              <a:ext cx="3581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সেন্টিমিটার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cxnSp>
        <p:nvCxnSpPr>
          <p:cNvPr id="22" name="Straight Arrow Connector 21"/>
          <p:cNvCxnSpPr/>
          <p:nvPr/>
        </p:nvCxnSpPr>
        <p:spPr>
          <a:xfrm>
            <a:off x="4495800" y="2057400"/>
            <a:ext cx="1524000" cy="10668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429000" y="2667000"/>
            <a:ext cx="2667000" cy="13716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1981200" y="1905000"/>
            <a:ext cx="4114800" cy="13716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3048000" y="2514600"/>
            <a:ext cx="3124200" cy="14478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00200" y="304800"/>
            <a:ext cx="5867400" cy="114300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979487"/>
          </a:xfrm>
          <a:solidFill>
            <a:schemeClr val="bg2">
              <a:lumMod val="75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590800"/>
            <a:ext cx="4040188" cy="4038600"/>
          </a:xfrm>
          <a:solidFill>
            <a:schemeClr val="accent4">
              <a:lumMod val="20000"/>
              <a:lumOff val="80000"/>
            </a:schemeClr>
          </a:solidFill>
          <a:ln w="76200">
            <a:solidFill>
              <a:srgbClr val="92D050"/>
            </a:solidFill>
          </a:ln>
        </p:spPr>
        <p:txBody>
          <a:bodyPr/>
          <a:lstStyle/>
          <a:p>
            <a:endParaRPr lang="en-US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চতুর্থ</a:t>
            </a:r>
            <a:endParaRPr lang="en-US" sz="40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গণিত</a:t>
            </a:r>
            <a:endParaRPr lang="en-US" sz="40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পাঠ্যাংশঃ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পরিমাপ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572001" y="1524000"/>
            <a:ext cx="4343400" cy="990600"/>
          </a:xfrm>
          <a:solidFill>
            <a:schemeClr val="tx1">
              <a:lumMod val="65000"/>
              <a:lumOff val="35000"/>
            </a:schemeClr>
          </a:solidFill>
          <a:ln w="762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572000" y="2590800"/>
            <a:ext cx="4343400" cy="4038599"/>
          </a:xfrm>
          <a:solidFill>
            <a:schemeClr val="accent3">
              <a:lumMod val="40000"/>
              <a:lumOff val="60000"/>
            </a:schemeClr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IN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রানা হামিদ</a:t>
            </a:r>
            <a:endParaRPr lang="en-US" sz="36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6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IN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মহেশপুর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সরকারী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প্রাথমিক</a:t>
            </a:r>
            <a:endParaRPr lang="en-US" sz="36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70" decel="100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770" decel="100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70" decel="100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770" decel="100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p" animBg="1"/>
      <p:bldP spid="5" grpId="0" build="p" animBg="1"/>
      <p:bldP spid="6" grpId="0" build="p" animBg="1"/>
      <p:bldP spid="7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7924800" cy="83099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খালিঘর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পূরণ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করো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" name="Group 16"/>
          <p:cNvGrpSpPr/>
          <p:nvPr/>
        </p:nvGrpSpPr>
        <p:grpSpPr>
          <a:xfrm>
            <a:off x="533400" y="1600201"/>
            <a:ext cx="7620000" cy="3657601"/>
            <a:chOff x="533400" y="1600200"/>
            <a:chExt cx="6477000" cy="2438400"/>
          </a:xfrm>
        </p:grpSpPr>
        <p:sp>
          <p:nvSpPr>
            <p:cNvPr id="3" name="TextBox 2"/>
            <p:cNvSpPr txBox="1"/>
            <p:nvPr/>
          </p:nvSpPr>
          <p:spPr>
            <a:xfrm>
              <a:off x="685800" y="1600201"/>
              <a:ext cx="1828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atin typeface="NikoshBAN" pitchFamily="2" charset="0"/>
                  <a:cs typeface="NikoshBAN" pitchFamily="2" charset="0"/>
                </a:rPr>
                <a:t>১)</a:t>
              </a:r>
              <a:r>
                <a:rPr lang="en-US" sz="4000" dirty="0" err="1" smtClean="0">
                  <a:latin typeface="NikoshBAN" pitchFamily="2" charset="0"/>
                  <a:cs typeface="NikoshBAN" pitchFamily="2" charset="0"/>
                </a:rPr>
                <a:t>কিঃমি</a:t>
              </a:r>
              <a:r>
                <a:rPr lang="en-US" sz="40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743200" y="1600201"/>
              <a:ext cx="457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atin typeface="NikoshBAN" pitchFamily="2" charset="0"/>
                  <a:cs typeface="NikoshBAN" pitchFamily="2" charset="0"/>
                </a:rPr>
                <a:t>=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581400" y="1600200"/>
              <a:ext cx="1219200" cy="47192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017770" y="1600201"/>
              <a:ext cx="7620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err="1" smtClean="0">
                  <a:latin typeface="NikoshBAN" pitchFamily="2" charset="0"/>
                  <a:cs typeface="NikoshBAN" pitchFamily="2" charset="0"/>
                </a:rPr>
                <a:t>মিঃ</a:t>
              </a:r>
              <a:r>
                <a:rPr lang="en-US" sz="40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9600" y="2514600"/>
              <a:ext cx="1828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atin typeface="NikoshBAN" pitchFamily="2" charset="0"/>
                  <a:cs typeface="NikoshBAN" pitchFamily="2" charset="0"/>
                </a:rPr>
                <a:t>২)১ </a:t>
              </a:r>
              <a:r>
                <a:rPr lang="en-US" sz="4000" dirty="0" err="1" smtClean="0">
                  <a:latin typeface="NikoshBAN" pitchFamily="2" charset="0"/>
                  <a:cs typeface="NikoshBAN" pitchFamily="2" charset="0"/>
                </a:rPr>
                <a:t>মিঃ</a:t>
              </a:r>
              <a:r>
                <a:rPr lang="en-US" sz="40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743200" y="2492514"/>
              <a:ext cx="457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atin typeface="NikoshBAN" pitchFamily="2" charset="0"/>
                  <a:cs typeface="NikoshBAN" pitchFamily="2" charset="0"/>
                </a:rPr>
                <a:t>=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581400" y="2438401"/>
              <a:ext cx="1219200" cy="47192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857750" y="2438399"/>
              <a:ext cx="1828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err="1" smtClean="0">
                  <a:latin typeface="NikoshBAN" pitchFamily="2" charset="0"/>
                  <a:cs typeface="NikoshBAN" pitchFamily="2" charset="0"/>
                </a:rPr>
                <a:t>সেন্টিমিঃ</a:t>
              </a:r>
              <a:r>
                <a:rPr lang="en-US" sz="40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800600" y="3276600"/>
              <a:ext cx="2209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err="1" smtClean="0">
                  <a:latin typeface="NikoshBAN" pitchFamily="2" charset="0"/>
                  <a:cs typeface="NikoshBAN" pitchFamily="2" charset="0"/>
                </a:rPr>
                <a:t>মিলিমিঃ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667000" y="3330714"/>
              <a:ext cx="457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atin typeface="NikoshBAN" pitchFamily="2" charset="0"/>
                  <a:cs typeface="NikoshBAN" pitchFamily="2" charset="0"/>
                </a:rPr>
                <a:t>=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581400" y="3254513"/>
              <a:ext cx="1219200" cy="47192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33400" y="3330713"/>
              <a:ext cx="2133600" cy="471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atin typeface="NikoshBAN" pitchFamily="2" charset="0"/>
                  <a:cs typeface="NikoshBAN" pitchFamily="2" charset="0"/>
                </a:rPr>
                <a:t>৩)১ </a:t>
              </a:r>
              <a:r>
                <a:rPr lang="en-US" sz="4000" dirty="0" err="1" smtClean="0">
                  <a:latin typeface="NikoshBAN" pitchFamily="2" charset="0"/>
                  <a:cs typeface="NikoshBAN" pitchFamily="2" charset="0"/>
                </a:rPr>
                <a:t>সেন্টিমিঃ</a:t>
              </a:r>
              <a:r>
                <a:rPr lang="en-US" sz="40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267200" y="403860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১০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67200" y="1654314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১০০০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67200" y="2873514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১০০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7" grpId="0"/>
      <p:bldP spid="18" grpId="0"/>
      <p:bldP spid="19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935337"/>
            <a:ext cx="8153400" cy="377026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39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39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Md. Tauhidul Islam\Desktop\keyboard 14,5,8,18\picture\1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4641" y="304800"/>
            <a:ext cx="5484359" cy="25192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09600" y="1066800"/>
            <a:ext cx="7848600" cy="1107996"/>
            <a:chOff x="457200" y="1066800"/>
            <a:chExt cx="7848600" cy="1107996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</p:grpSpPr>
        <p:sp>
          <p:nvSpPr>
            <p:cNvPr id="2" name="TextBox 1"/>
            <p:cNvSpPr txBox="1"/>
            <p:nvPr/>
          </p:nvSpPr>
          <p:spPr>
            <a:xfrm>
              <a:off x="457200" y="1066800"/>
              <a:ext cx="7848600" cy="1107996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762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600" dirty="0" err="1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শিখনফল</a:t>
              </a:r>
              <a:endParaRPr lang="en-US" sz="6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Left Arrow 3"/>
            <p:cNvSpPr/>
            <p:nvPr/>
          </p:nvSpPr>
          <p:spPr>
            <a:xfrm>
              <a:off x="838200" y="1371600"/>
              <a:ext cx="1981200" cy="484632"/>
            </a:xfrm>
            <a:prstGeom prst="lef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ight Arrow 4"/>
            <p:cNvSpPr/>
            <p:nvPr/>
          </p:nvSpPr>
          <p:spPr>
            <a:xfrm>
              <a:off x="5715000" y="1371600"/>
              <a:ext cx="2133600" cy="457200"/>
            </a:xfrm>
            <a:prstGeom prst="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457200" y="2791361"/>
            <a:ext cx="8305800" cy="1323439"/>
          </a:xfrm>
          <a:prstGeom prst="rect">
            <a:avLst/>
          </a:prstGeom>
          <a:solidFill>
            <a:srgbClr val="00B0F0"/>
          </a:solidFill>
          <a:ln w="76200">
            <a:solidFill>
              <a:srgbClr val="C00000"/>
            </a:solidFill>
          </a:ln>
          <a:scene3d>
            <a:camera prst="perspectiveRelaxed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CC33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 smtClean="0">
                <a:solidFill>
                  <a:srgbClr val="CC33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C330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000" dirty="0" smtClean="0">
                <a:solidFill>
                  <a:srgbClr val="CC33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C330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000" dirty="0" smtClean="0">
                <a:solidFill>
                  <a:srgbClr val="CC3300"/>
                </a:solidFill>
                <a:latin typeface="NikoshBAN" pitchFamily="2" charset="0"/>
                <a:cs typeface="NikoshBAN" pitchFamily="2" charset="0"/>
              </a:rPr>
              <a:t>(২৪.১.১)</a:t>
            </a:r>
            <a:r>
              <a:rPr lang="en-US" sz="4000" dirty="0" err="1" smtClean="0">
                <a:solidFill>
                  <a:srgbClr val="CC3300"/>
                </a:solidFill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4000" dirty="0" smtClean="0">
                <a:solidFill>
                  <a:srgbClr val="CC33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C3300"/>
                </a:solidFill>
                <a:latin typeface="NikoshBAN" pitchFamily="2" charset="0"/>
                <a:cs typeface="NikoshBAN" pitchFamily="2" charset="0"/>
              </a:rPr>
              <a:t>পরিমাপের</a:t>
            </a:r>
            <a:r>
              <a:rPr lang="en-US" sz="4000" dirty="0" smtClean="0">
                <a:solidFill>
                  <a:srgbClr val="CC33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C3300"/>
                </a:solidFill>
                <a:latin typeface="NikoshBAN" pitchFamily="2" charset="0"/>
                <a:cs typeface="NikoshBAN" pitchFamily="2" charset="0"/>
              </a:rPr>
              <a:t>মেট্রিক</a:t>
            </a:r>
            <a:endParaRPr lang="en-US" sz="4000" dirty="0" smtClean="0">
              <a:solidFill>
                <a:srgbClr val="CC33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solidFill>
                  <a:srgbClr val="CC3300"/>
                </a:solidFill>
                <a:latin typeface="NikoshBAN" pitchFamily="2" charset="0"/>
                <a:cs typeface="NikoshBAN" pitchFamily="2" charset="0"/>
              </a:rPr>
              <a:t>এককসমূহ</a:t>
            </a:r>
            <a:r>
              <a:rPr lang="en-US" sz="4000" dirty="0" smtClean="0">
                <a:solidFill>
                  <a:srgbClr val="CC33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C3300"/>
                </a:solidFill>
                <a:latin typeface="NikoshBAN" pitchFamily="2" charset="0"/>
                <a:cs typeface="NikoshBAN" pitchFamily="2" charset="0"/>
              </a:rPr>
              <a:t>জানবে</a:t>
            </a:r>
            <a:r>
              <a:rPr lang="en-US" sz="4000" dirty="0" smtClean="0">
                <a:solidFill>
                  <a:srgbClr val="CC33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rgbClr val="CC330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solidFill>
                  <a:srgbClr val="CC33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C33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srgbClr val="CC33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28600" y="76200"/>
            <a:ext cx="3048000" cy="5562600"/>
            <a:chOff x="304800" y="914400"/>
            <a:chExt cx="3048000" cy="5562600"/>
          </a:xfrm>
        </p:grpSpPr>
        <p:sp>
          <p:nvSpPr>
            <p:cNvPr id="2" name="Rectangle 1"/>
            <p:cNvSpPr/>
            <p:nvPr/>
          </p:nvSpPr>
          <p:spPr>
            <a:xfrm>
              <a:off x="685800" y="1371600"/>
              <a:ext cx="1981200" cy="5029200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ame 6"/>
            <p:cNvSpPr/>
            <p:nvPr/>
          </p:nvSpPr>
          <p:spPr>
            <a:xfrm>
              <a:off x="304800" y="914400"/>
              <a:ext cx="3048000" cy="5562600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657600" y="1219200"/>
            <a:ext cx="2057400" cy="4343400"/>
            <a:chOff x="3962400" y="2133600"/>
            <a:chExt cx="2057400" cy="4343400"/>
          </a:xfrm>
        </p:grpSpPr>
        <p:sp>
          <p:nvSpPr>
            <p:cNvPr id="4" name="Rectangle 3"/>
            <p:cNvSpPr/>
            <p:nvPr/>
          </p:nvSpPr>
          <p:spPr>
            <a:xfrm>
              <a:off x="4114800" y="2438400"/>
              <a:ext cx="1447800" cy="40386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ame 9"/>
            <p:cNvSpPr/>
            <p:nvPr/>
          </p:nvSpPr>
          <p:spPr>
            <a:xfrm>
              <a:off x="3962400" y="2133600"/>
              <a:ext cx="2057400" cy="4343400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400800" y="2743200"/>
            <a:ext cx="1752600" cy="2819400"/>
            <a:chOff x="6781800" y="3657600"/>
            <a:chExt cx="1905000" cy="2819400"/>
          </a:xfrm>
        </p:grpSpPr>
        <p:sp>
          <p:nvSpPr>
            <p:cNvPr id="5" name="Rectangle 4"/>
            <p:cNvSpPr/>
            <p:nvPr/>
          </p:nvSpPr>
          <p:spPr>
            <a:xfrm>
              <a:off x="6934200" y="3886200"/>
              <a:ext cx="1371600" cy="25146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ame 10"/>
            <p:cNvSpPr/>
            <p:nvPr/>
          </p:nvSpPr>
          <p:spPr>
            <a:xfrm>
              <a:off x="6781800" y="3657600"/>
              <a:ext cx="1905000" cy="2819400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28600" y="5715001"/>
            <a:ext cx="8077200" cy="1066799"/>
            <a:chOff x="228600" y="5715001"/>
            <a:chExt cx="8077200" cy="1066799"/>
          </a:xfrm>
        </p:grpSpPr>
        <p:sp>
          <p:nvSpPr>
            <p:cNvPr id="16" name="TextBox 15"/>
            <p:cNvSpPr txBox="1"/>
            <p:nvPr/>
          </p:nvSpPr>
          <p:spPr>
            <a:xfrm>
              <a:off x="228600" y="5766137"/>
              <a:ext cx="2895600" cy="1015663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dirty="0" err="1" smtClean="0">
                  <a:latin typeface="NikoshBAN" pitchFamily="2" charset="0"/>
                  <a:cs typeface="NikoshBAN" pitchFamily="2" charset="0"/>
                </a:rPr>
                <a:t>দরজা</a:t>
              </a:r>
              <a:endParaRPr lang="en-US" sz="6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657600" y="5715001"/>
              <a:ext cx="2133600" cy="1015663"/>
            </a:xfrm>
            <a:prstGeom prst="rect">
              <a:avLst/>
            </a:prstGeom>
            <a:solidFill>
              <a:schemeClr val="accent6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dirty="0" err="1" smtClean="0">
                  <a:latin typeface="NikoshBAN" pitchFamily="2" charset="0"/>
                  <a:cs typeface="NikoshBAN" pitchFamily="2" charset="0"/>
                </a:rPr>
                <a:t>দরজা</a:t>
              </a:r>
              <a:endParaRPr lang="en-US" sz="6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324600" y="5791200"/>
              <a:ext cx="1981200" cy="830997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 err="1" smtClean="0">
                  <a:latin typeface="NikoshBAN" pitchFamily="2" charset="0"/>
                  <a:cs typeface="NikoshBAN" pitchFamily="2" charset="0"/>
                </a:rPr>
                <a:t>দরজা</a:t>
              </a:r>
              <a:endParaRPr lang="en-US" sz="48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3516868"/>
            <a:ext cx="7620000" cy="10156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পরিমাপ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838200"/>
            <a:ext cx="7772400" cy="1107996"/>
          </a:xfrm>
          <a:prstGeom prst="rect">
            <a:avLst/>
          </a:prstGeo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isometricOffAxis2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85800"/>
            <a:ext cx="8001000" cy="212365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উপকরণ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মিটার,স্কেল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ফিতা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দরজা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শিক্ষার্থী,পেন্সিল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Md. Tauhidul Islam\Desktop\shohelur\picture\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381000"/>
            <a:ext cx="4532004" cy="48768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152400" y="5715000"/>
            <a:ext cx="4191000" cy="1015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স্কেল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8200" y="5715000"/>
            <a:ext cx="4343400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ফিতা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DPE\Desktop\inde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1000"/>
            <a:ext cx="4191000" cy="487680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Md. Tauhidul Islam\Desktop\shohelur\picture\123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52400"/>
            <a:ext cx="7391400" cy="4876800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143000" y="5410200"/>
            <a:ext cx="7620000" cy="101566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রাস্তা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পরিমাপের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মেশিন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d. Tauhidul Islam\Desktop\shohelur\picture\11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533400"/>
            <a:ext cx="5486400" cy="48006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066800" y="5867400"/>
            <a:ext cx="556260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শার্ট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পরিমাপ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222</Words>
  <Application>Microsoft Office PowerPoint</Application>
  <PresentationFormat>On-screen Show (4:3)</PresentationFormat>
  <Paragraphs>86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পরিচিতি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দৈর্ঘ্য পরিমাপের মেট্রিক একক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Md. Tauhidul Islam</dc:creator>
  <cp:lastModifiedBy>Rana Hamid</cp:lastModifiedBy>
  <cp:revision>116</cp:revision>
  <dcterms:created xsi:type="dcterms:W3CDTF">2006-08-16T00:00:00Z</dcterms:created>
  <dcterms:modified xsi:type="dcterms:W3CDTF">2019-10-29T07:19:08Z</dcterms:modified>
</cp:coreProperties>
</file>