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78" r:id="rId4"/>
    <p:sldId id="261" r:id="rId5"/>
    <p:sldId id="262" r:id="rId6"/>
    <p:sldId id="263" r:id="rId7"/>
    <p:sldId id="264" r:id="rId8"/>
    <p:sldId id="266" r:id="rId9"/>
    <p:sldId id="285" r:id="rId10"/>
    <p:sldId id="286" r:id="rId11"/>
    <p:sldId id="282" r:id="rId12"/>
    <p:sldId id="274" r:id="rId13"/>
    <p:sldId id="281" r:id="rId14"/>
    <p:sldId id="265" r:id="rId15"/>
    <p:sldId id="268" r:id="rId16"/>
    <p:sldId id="284" r:id="rId17"/>
    <p:sldId id="277" r:id="rId18"/>
    <p:sldId id="276" r:id="rId19"/>
    <p:sldId id="27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ABEFEC-F553-4300-BB7A-C67B49448F6B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50EA25-A061-482C-9992-511E56697FA1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 dirty="0" err="1" smtClean="0"/>
            <a:t>রম</a:t>
          </a:r>
          <a:endParaRPr lang="en-US" dirty="0"/>
        </a:p>
      </dgm:t>
    </dgm:pt>
    <dgm:pt modelId="{C735F779-D0CC-4D26-A6D8-99DD59B64D28}" type="parTrans" cxnId="{FB2F44DD-F4F5-41D7-AC22-42F6230D61AA}">
      <dgm:prSet/>
      <dgm:spPr/>
      <dgm:t>
        <a:bodyPr/>
        <a:lstStyle/>
        <a:p>
          <a:endParaRPr lang="en-US"/>
        </a:p>
      </dgm:t>
    </dgm:pt>
    <dgm:pt modelId="{E9B4BD0D-F453-435F-A2B2-C223C6C39899}" type="sibTrans" cxnId="{FB2F44DD-F4F5-41D7-AC22-42F6230D61AA}">
      <dgm:prSet/>
      <dgm:spPr/>
      <dgm:t>
        <a:bodyPr/>
        <a:lstStyle/>
        <a:p>
          <a:endParaRPr lang="en-US"/>
        </a:p>
      </dgm:t>
    </dgm:pt>
    <dgm:pt modelId="{CB0D4F28-1914-43D1-9A8C-21CE06952381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dirty="0">
            <a:solidFill>
              <a:schemeClr val="bg1"/>
            </a:solidFill>
          </a:endParaRPr>
        </a:p>
      </dgm:t>
    </dgm:pt>
    <dgm:pt modelId="{643AE505-785A-46B5-92A5-1B81B0C5CFC6}" type="parTrans" cxnId="{F1FC1563-1666-495F-8DCA-B14C783F0A51}">
      <dgm:prSet/>
      <dgm:spPr/>
      <dgm:t>
        <a:bodyPr/>
        <a:lstStyle/>
        <a:p>
          <a:endParaRPr lang="en-US"/>
        </a:p>
      </dgm:t>
    </dgm:pt>
    <dgm:pt modelId="{087CCF8A-DCF5-4FA0-82C4-763EA9646366}" type="sibTrans" cxnId="{F1FC1563-1666-495F-8DCA-B14C783F0A51}">
      <dgm:prSet/>
      <dgm:spPr/>
      <dgm:t>
        <a:bodyPr/>
        <a:lstStyle/>
        <a:p>
          <a:endParaRPr lang="en-US"/>
        </a:p>
      </dgm:t>
    </dgm:pt>
    <dgm:pt modelId="{A0453136-2DE2-4569-9350-938E494581CD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US" dirty="0" err="1" smtClean="0">
              <a:solidFill>
                <a:srgbClr val="C00000"/>
              </a:solidFill>
            </a:rPr>
            <a:t>হার্ড</a:t>
          </a:r>
          <a:r>
            <a:rPr lang="en-US" dirty="0" smtClean="0">
              <a:solidFill>
                <a:srgbClr val="C00000"/>
              </a:solidFill>
            </a:rPr>
            <a:t> </a:t>
          </a:r>
          <a:r>
            <a:rPr lang="en-US" dirty="0" err="1" smtClean="0">
              <a:solidFill>
                <a:srgbClr val="C00000"/>
              </a:solidFill>
            </a:rPr>
            <a:t>ডিক্স</a:t>
          </a:r>
          <a:endParaRPr lang="en-US" dirty="0">
            <a:solidFill>
              <a:srgbClr val="C00000"/>
            </a:solidFill>
          </a:endParaRPr>
        </a:p>
      </dgm:t>
    </dgm:pt>
    <dgm:pt modelId="{5BE52619-35D9-4A25-9016-660DD68AC289}" type="parTrans" cxnId="{0DCD47DF-8582-4061-9D5B-7032DFD2B697}">
      <dgm:prSet/>
      <dgm:spPr/>
      <dgm:t>
        <a:bodyPr/>
        <a:lstStyle/>
        <a:p>
          <a:endParaRPr lang="en-US"/>
        </a:p>
      </dgm:t>
    </dgm:pt>
    <dgm:pt modelId="{5F4A8CCB-3668-42C1-9DD0-B8C42DE6AB13}" type="sibTrans" cxnId="{0DCD47DF-8582-4061-9D5B-7032DFD2B697}">
      <dgm:prSet/>
      <dgm:spPr/>
      <dgm:t>
        <a:bodyPr/>
        <a:lstStyle/>
        <a:p>
          <a:endParaRPr lang="en-US"/>
        </a:p>
      </dgm:t>
    </dgm:pt>
    <dgm:pt modelId="{AD6F4D59-6116-4897-91A2-A9949D38C0E3}">
      <dgm:prSet phldrT="[Text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সিডি</a:t>
          </a:r>
          <a:endParaRPr lang="en-US" dirty="0">
            <a:solidFill>
              <a:srgbClr val="FF0000"/>
            </a:solidFill>
          </a:endParaRPr>
        </a:p>
      </dgm:t>
    </dgm:pt>
    <dgm:pt modelId="{B9408609-2DD9-43B8-93A3-D2E0FF3396D4}" type="parTrans" cxnId="{E174EAAB-1B63-4EFB-A94C-EC3819740090}">
      <dgm:prSet/>
      <dgm:spPr/>
      <dgm:t>
        <a:bodyPr/>
        <a:lstStyle/>
        <a:p>
          <a:endParaRPr lang="en-US"/>
        </a:p>
      </dgm:t>
    </dgm:pt>
    <dgm:pt modelId="{F5D7550E-3E2D-4616-BE31-76C6B232EF1A}" type="sibTrans" cxnId="{E174EAAB-1B63-4EFB-A94C-EC3819740090}">
      <dgm:prSet/>
      <dgm:spPr/>
      <dgm:t>
        <a:bodyPr/>
        <a:lstStyle/>
        <a:p>
          <a:endParaRPr lang="en-US"/>
        </a:p>
      </dgm:t>
    </dgm:pt>
    <dgm:pt modelId="{A3F63D4D-D32E-42B4-8224-0E3E91310AB1}" type="pres">
      <dgm:prSet presAssocID="{59ABEFEC-F553-4300-BB7A-C67B49448F6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4E46A89-8684-485D-97E7-D485F02C530D}" type="pres">
      <dgm:prSet presAssocID="{B550EA25-A061-482C-9992-511E56697FA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238601-31E2-4AA3-A499-B156B96E5774}" type="pres">
      <dgm:prSet presAssocID="{B550EA25-A061-482C-9992-511E56697FA1}" presName="spNode" presStyleCnt="0"/>
      <dgm:spPr/>
    </dgm:pt>
    <dgm:pt modelId="{3C97CAE3-5FDC-429A-B46E-D64A27766343}" type="pres">
      <dgm:prSet presAssocID="{E9B4BD0D-F453-435F-A2B2-C223C6C39899}" presName="sibTrans" presStyleLbl="sibTrans1D1" presStyleIdx="0" presStyleCnt="4"/>
      <dgm:spPr/>
      <dgm:t>
        <a:bodyPr/>
        <a:lstStyle/>
        <a:p>
          <a:endParaRPr lang="en-US"/>
        </a:p>
      </dgm:t>
    </dgm:pt>
    <dgm:pt modelId="{9F1B6D80-1497-42C0-8D1A-129AA6E79CAF}" type="pres">
      <dgm:prSet presAssocID="{CB0D4F28-1914-43D1-9A8C-21CE0695238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7E13D5-E80C-4F7B-9A33-A1812CD1B340}" type="pres">
      <dgm:prSet presAssocID="{CB0D4F28-1914-43D1-9A8C-21CE06952381}" presName="spNode" presStyleCnt="0"/>
      <dgm:spPr/>
    </dgm:pt>
    <dgm:pt modelId="{A0D63E9A-2D44-45CD-8378-43EB64F0EACD}" type="pres">
      <dgm:prSet presAssocID="{087CCF8A-DCF5-4FA0-82C4-763EA9646366}" presName="sibTrans" presStyleLbl="sibTrans1D1" presStyleIdx="1" presStyleCnt="4"/>
      <dgm:spPr/>
      <dgm:t>
        <a:bodyPr/>
        <a:lstStyle/>
        <a:p>
          <a:endParaRPr lang="en-US"/>
        </a:p>
      </dgm:t>
    </dgm:pt>
    <dgm:pt modelId="{5D6BDBA3-A303-491C-AEA3-879C8966B174}" type="pres">
      <dgm:prSet presAssocID="{A0453136-2DE2-4569-9350-938E494581C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55067E-1C8F-4F19-90A8-85BED4346352}" type="pres">
      <dgm:prSet presAssocID="{A0453136-2DE2-4569-9350-938E494581CD}" presName="spNode" presStyleCnt="0"/>
      <dgm:spPr/>
    </dgm:pt>
    <dgm:pt modelId="{FBA06040-5BFD-4872-878D-5559D4CB3726}" type="pres">
      <dgm:prSet presAssocID="{5F4A8CCB-3668-42C1-9DD0-B8C42DE6AB13}" presName="sibTrans" presStyleLbl="sibTrans1D1" presStyleIdx="2" presStyleCnt="4"/>
      <dgm:spPr/>
      <dgm:t>
        <a:bodyPr/>
        <a:lstStyle/>
        <a:p>
          <a:endParaRPr lang="en-US"/>
        </a:p>
      </dgm:t>
    </dgm:pt>
    <dgm:pt modelId="{D5C875FB-7D61-49F3-BE47-D7F6755EE989}" type="pres">
      <dgm:prSet presAssocID="{AD6F4D59-6116-4897-91A2-A9949D38C0E3}" presName="node" presStyleLbl="node1" presStyleIdx="3" presStyleCnt="4" custScaleY="1216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505CE9-2F82-4741-8D40-E2647CCD3812}" type="pres">
      <dgm:prSet presAssocID="{AD6F4D59-6116-4897-91A2-A9949D38C0E3}" presName="spNode" presStyleCnt="0"/>
      <dgm:spPr/>
    </dgm:pt>
    <dgm:pt modelId="{502E60A6-20E4-4DAA-8D40-C2D5F4989C1B}" type="pres">
      <dgm:prSet presAssocID="{F5D7550E-3E2D-4616-BE31-76C6B232EF1A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E174EAAB-1B63-4EFB-A94C-EC3819740090}" srcId="{59ABEFEC-F553-4300-BB7A-C67B49448F6B}" destId="{AD6F4D59-6116-4897-91A2-A9949D38C0E3}" srcOrd="3" destOrd="0" parTransId="{B9408609-2DD9-43B8-93A3-D2E0FF3396D4}" sibTransId="{F5D7550E-3E2D-4616-BE31-76C6B232EF1A}"/>
    <dgm:cxn modelId="{99641F73-E363-4B8D-8230-1145DBABC2C9}" type="presOf" srcId="{F5D7550E-3E2D-4616-BE31-76C6B232EF1A}" destId="{502E60A6-20E4-4DAA-8D40-C2D5F4989C1B}" srcOrd="0" destOrd="0" presId="urn:microsoft.com/office/officeart/2005/8/layout/cycle5"/>
    <dgm:cxn modelId="{67A84C61-7D26-4BBE-90AF-9A6D572FA943}" type="presOf" srcId="{CB0D4F28-1914-43D1-9A8C-21CE06952381}" destId="{9F1B6D80-1497-42C0-8D1A-129AA6E79CAF}" srcOrd="0" destOrd="0" presId="urn:microsoft.com/office/officeart/2005/8/layout/cycle5"/>
    <dgm:cxn modelId="{B3598FD1-71DF-4F8F-A65C-6B6D6320DE72}" type="presOf" srcId="{59ABEFEC-F553-4300-BB7A-C67B49448F6B}" destId="{A3F63D4D-D32E-42B4-8224-0E3E91310AB1}" srcOrd="0" destOrd="0" presId="urn:microsoft.com/office/officeart/2005/8/layout/cycle5"/>
    <dgm:cxn modelId="{45366AFF-901B-4638-BCF5-587CBEC584D9}" type="presOf" srcId="{AD6F4D59-6116-4897-91A2-A9949D38C0E3}" destId="{D5C875FB-7D61-49F3-BE47-D7F6755EE989}" srcOrd="0" destOrd="0" presId="urn:microsoft.com/office/officeart/2005/8/layout/cycle5"/>
    <dgm:cxn modelId="{A3699BB0-E6E2-479F-BC5A-D15283E7B76C}" type="presOf" srcId="{B550EA25-A061-482C-9992-511E56697FA1}" destId="{D4E46A89-8684-485D-97E7-D485F02C530D}" srcOrd="0" destOrd="0" presId="urn:microsoft.com/office/officeart/2005/8/layout/cycle5"/>
    <dgm:cxn modelId="{22045086-0071-424B-B6AB-CA55D6A6F099}" type="presOf" srcId="{E9B4BD0D-F453-435F-A2B2-C223C6C39899}" destId="{3C97CAE3-5FDC-429A-B46E-D64A27766343}" srcOrd="0" destOrd="0" presId="urn:microsoft.com/office/officeart/2005/8/layout/cycle5"/>
    <dgm:cxn modelId="{FF1A2E71-0E01-4A19-A46A-0987F98CE240}" type="presOf" srcId="{A0453136-2DE2-4569-9350-938E494581CD}" destId="{5D6BDBA3-A303-491C-AEA3-879C8966B174}" srcOrd="0" destOrd="0" presId="urn:microsoft.com/office/officeart/2005/8/layout/cycle5"/>
    <dgm:cxn modelId="{A9A5100D-BE91-496A-B090-6678F78EDA0D}" type="presOf" srcId="{5F4A8CCB-3668-42C1-9DD0-B8C42DE6AB13}" destId="{FBA06040-5BFD-4872-878D-5559D4CB3726}" srcOrd="0" destOrd="0" presId="urn:microsoft.com/office/officeart/2005/8/layout/cycle5"/>
    <dgm:cxn modelId="{0DCD47DF-8582-4061-9D5B-7032DFD2B697}" srcId="{59ABEFEC-F553-4300-BB7A-C67B49448F6B}" destId="{A0453136-2DE2-4569-9350-938E494581CD}" srcOrd="2" destOrd="0" parTransId="{5BE52619-35D9-4A25-9016-660DD68AC289}" sibTransId="{5F4A8CCB-3668-42C1-9DD0-B8C42DE6AB13}"/>
    <dgm:cxn modelId="{FB2F44DD-F4F5-41D7-AC22-42F6230D61AA}" srcId="{59ABEFEC-F553-4300-BB7A-C67B49448F6B}" destId="{B550EA25-A061-482C-9992-511E56697FA1}" srcOrd="0" destOrd="0" parTransId="{C735F779-D0CC-4D26-A6D8-99DD59B64D28}" sibTransId="{E9B4BD0D-F453-435F-A2B2-C223C6C39899}"/>
    <dgm:cxn modelId="{86CA7AA0-9623-494E-AB17-F7A9B2279C2A}" type="presOf" srcId="{087CCF8A-DCF5-4FA0-82C4-763EA9646366}" destId="{A0D63E9A-2D44-45CD-8378-43EB64F0EACD}" srcOrd="0" destOrd="0" presId="urn:microsoft.com/office/officeart/2005/8/layout/cycle5"/>
    <dgm:cxn modelId="{F1FC1563-1666-495F-8DCA-B14C783F0A51}" srcId="{59ABEFEC-F553-4300-BB7A-C67B49448F6B}" destId="{CB0D4F28-1914-43D1-9A8C-21CE06952381}" srcOrd="1" destOrd="0" parTransId="{643AE505-785A-46B5-92A5-1B81B0C5CFC6}" sibTransId="{087CCF8A-DCF5-4FA0-82C4-763EA9646366}"/>
    <dgm:cxn modelId="{400E5153-6BEE-495F-8C8F-A6D9B27DFCA8}" type="presParOf" srcId="{A3F63D4D-D32E-42B4-8224-0E3E91310AB1}" destId="{D4E46A89-8684-485D-97E7-D485F02C530D}" srcOrd="0" destOrd="0" presId="urn:microsoft.com/office/officeart/2005/8/layout/cycle5"/>
    <dgm:cxn modelId="{54F34E9F-1A32-4964-96B7-892B097391F9}" type="presParOf" srcId="{A3F63D4D-D32E-42B4-8224-0E3E91310AB1}" destId="{71238601-31E2-4AA3-A499-B156B96E5774}" srcOrd="1" destOrd="0" presId="urn:microsoft.com/office/officeart/2005/8/layout/cycle5"/>
    <dgm:cxn modelId="{917548DF-810C-450E-8A35-67BF9950F119}" type="presParOf" srcId="{A3F63D4D-D32E-42B4-8224-0E3E91310AB1}" destId="{3C97CAE3-5FDC-429A-B46E-D64A27766343}" srcOrd="2" destOrd="0" presId="urn:microsoft.com/office/officeart/2005/8/layout/cycle5"/>
    <dgm:cxn modelId="{B27B0296-8110-4E6E-9874-B9C32BF349D9}" type="presParOf" srcId="{A3F63D4D-D32E-42B4-8224-0E3E91310AB1}" destId="{9F1B6D80-1497-42C0-8D1A-129AA6E79CAF}" srcOrd="3" destOrd="0" presId="urn:microsoft.com/office/officeart/2005/8/layout/cycle5"/>
    <dgm:cxn modelId="{649ACC20-48BE-4886-B997-480F237346C7}" type="presParOf" srcId="{A3F63D4D-D32E-42B4-8224-0E3E91310AB1}" destId="{9C7E13D5-E80C-4F7B-9A33-A1812CD1B340}" srcOrd="4" destOrd="0" presId="urn:microsoft.com/office/officeart/2005/8/layout/cycle5"/>
    <dgm:cxn modelId="{1BB66060-25FD-478D-9B58-EFABC036F713}" type="presParOf" srcId="{A3F63D4D-D32E-42B4-8224-0E3E91310AB1}" destId="{A0D63E9A-2D44-45CD-8378-43EB64F0EACD}" srcOrd="5" destOrd="0" presId="urn:microsoft.com/office/officeart/2005/8/layout/cycle5"/>
    <dgm:cxn modelId="{5A600021-0B46-41D5-8675-D733C48BD5E3}" type="presParOf" srcId="{A3F63D4D-D32E-42B4-8224-0E3E91310AB1}" destId="{5D6BDBA3-A303-491C-AEA3-879C8966B174}" srcOrd="6" destOrd="0" presId="urn:microsoft.com/office/officeart/2005/8/layout/cycle5"/>
    <dgm:cxn modelId="{ACF78FE3-9C57-41FC-B745-731DF051484E}" type="presParOf" srcId="{A3F63D4D-D32E-42B4-8224-0E3E91310AB1}" destId="{B355067E-1C8F-4F19-90A8-85BED4346352}" srcOrd="7" destOrd="0" presId="urn:microsoft.com/office/officeart/2005/8/layout/cycle5"/>
    <dgm:cxn modelId="{7A5B12C5-ACD7-430B-8BA6-88E75E4F5AF2}" type="presParOf" srcId="{A3F63D4D-D32E-42B4-8224-0E3E91310AB1}" destId="{FBA06040-5BFD-4872-878D-5559D4CB3726}" srcOrd="8" destOrd="0" presId="urn:microsoft.com/office/officeart/2005/8/layout/cycle5"/>
    <dgm:cxn modelId="{CF7CBFDA-599C-4CAD-9072-0E4605284F77}" type="presParOf" srcId="{A3F63D4D-D32E-42B4-8224-0E3E91310AB1}" destId="{D5C875FB-7D61-49F3-BE47-D7F6755EE989}" srcOrd="9" destOrd="0" presId="urn:microsoft.com/office/officeart/2005/8/layout/cycle5"/>
    <dgm:cxn modelId="{58D4F973-CCB2-49F2-BCDC-F44B706287A2}" type="presParOf" srcId="{A3F63D4D-D32E-42B4-8224-0E3E91310AB1}" destId="{6D505CE9-2F82-4741-8D40-E2647CCD3812}" srcOrd="10" destOrd="0" presId="urn:microsoft.com/office/officeart/2005/8/layout/cycle5"/>
    <dgm:cxn modelId="{CF98758B-3FF0-45A2-B23A-579679ECBD83}" type="presParOf" srcId="{A3F63D4D-D32E-42B4-8224-0E3E91310AB1}" destId="{502E60A6-20E4-4DAA-8D40-C2D5F4989C1B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E46A89-8684-485D-97E7-D485F02C530D}">
      <dsp:nvSpPr>
        <dsp:cNvPr id="0" name=""/>
        <dsp:cNvSpPr/>
      </dsp:nvSpPr>
      <dsp:spPr>
        <a:xfrm>
          <a:off x="3319239" y="927"/>
          <a:ext cx="1743521" cy="1133288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/>
            <a:t>রম</a:t>
          </a:r>
          <a:endParaRPr lang="en-US" sz="2900" kern="1200" dirty="0"/>
        </a:p>
      </dsp:txBody>
      <dsp:txXfrm>
        <a:off x="3374562" y="56250"/>
        <a:ext cx="1632875" cy="1022642"/>
      </dsp:txXfrm>
    </dsp:sp>
    <dsp:sp modelId="{3C97CAE3-5FDC-429A-B46E-D64A27766343}">
      <dsp:nvSpPr>
        <dsp:cNvPr id="0" name=""/>
        <dsp:cNvSpPr/>
      </dsp:nvSpPr>
      <dsp:spPr>
        <a:xfrm>
          <a:off x="2316570" y="567571"/>
          <a:ext cx="3748859" cy="3748859"/>
        </a:xfrm>
        <a:custGeom>
          <a:avLst/>
          <a:gdLst/>
          <a:ahLst/>
          <a:cxnLst/>
          <a:rect l="0" t="0" r="0" b="0"/>
          <a:pathLst>
            <a:path>
              <a:moveTo>
                <a:pt x="2987497" y="366262"/>
              </a:moveTo>
              <a:arcTo wR="1874429" hR="1874429" stAng="18385699" swAng="163577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1B6D80-1497-42C0-8D1A-129AA6E79CAF}">
      <dsp:nvSpPr>
        <dsp:cNvPr id="0" name=""/>
        <dsp:cNvSpPr/>
      </dsp:nvSpPr>
      <dsp:spPr>
        <a:xfrm>
          <a:off x="5193668" y="1875357"/>
          <a:ext cx="1743521" cy="1133288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 dirty="0">
            <a:solidFill>
              <a:schemeClr val="bg1"/>
            </a:solidFill>
          </a:endParaRPr>
        </a:p>
      </dsp:txBody>
      <dsp:txXfrm>
        <a:off x="5248991" y="1930680"/>
        <a:ext cx="1632875" cy="1022642"/>
      </dsp:txXfrm>
    </dsp:sp>
    <dsp:sp modelId="{A0D63E9A-2D44-45CD-8378-43EB64F0EACD}">
      <dsp:nvSpPr>
        <dsp:cNvPr id="0" name=""/>
        <dsp:cNvSpPr/>
      </dsp:nvSpPr>
      <dsp:spPr>
        <a:xfrm>
          <a:off x="2316570" y="567571"/>
          <a:ext cx="3748859" cy="3748859"/>
        </a:xfrm>
        <a:custGeom>
          <a:avLst/>
          <a:gdLst/>
          <a:ahLst/>
          <a:cxnLst/>
          <a:rect l="0" t="0" r="0" b="0"/>
          <a:pathLst>
            <a:path>
              <a:moveTo>
                <a:pt x="3554702" y="2705194"/>
              </a:moveTo>
              <a:arcTo wR="1874429" hR="1874429" stAng="1578530" swAng="163577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6BDBA3-A303-491C-AEA3-879C8966B174}">
      <dsp:nvSpPr>
        <dsp:cNvPr id="0" name=""/>
        <dsp:cNvSpPr/>
      </dsp:nvSpPr>
      <dsp:spPr>
        <a:xfrm>
          <a:off x="3319239" y="3749786"/>
          <a:ext cx="1743521" cy="1133288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>
              <a:solidFill>
                <a:srgbClr val="C00000"/>
              </a:solidFill>
            </a:rPr>
            <a:t>হার্ড</a:t>
          </a:r>
          <a:r>
            <a:rPr lang="en-US" sz="2900" kern="1200" dirty="0" smtClean="0">
              <a:solidFill>
                <a:srgbClr val="C00000"/>
              </a:solidFill>
            </a:rPr>
            <a:t> </a:t>
          </a:r>
          <a:r>
            <a:rPr lang="en-US" sz="2900" kern="1200" dirty="0" err="1" smtClean="0">
              <a:solidFill>
                <a:srgbClr val="C00000"/>
              </a:solidFill>
            </a:rPr>
            <a:t>ডিক্স</a:t>
          </a:r>
          <a:endParaRPr lang="en-US" sz="2900" kern="1200" dirty="0">
            <a:solidFill>
              <a:srgbClr val="C00000"/>
            </a:solidFill>
          </a:endParaRPr>
        </a:p>
      </dsp:txBody>
      <dsp:txXfrm>
        <a:off x="3374562" y="3805109"/>
        <a:ext cx="1632875" cy="1022642"/>
      </dsp:txXfrm>
    </dsp:sp>
    <dsp:sp modelId="{FBA06040-5BFD-4872-878D-5559D4CB3726}">
      <dsp:nvSpPr>
        <dsp:cNvPr id="0" name=""/>
        <dsp:cNvSpPr/>
      </dsp:nvSpPr>
      <dsp:spPr>
        <a:xfrm>
          <a:off x="2316570" y="567571"/>
          <a:ext cx="3748859" cy="3748859"/>
        </a:xfrm>
        <a:custGeom>
          <a:avLst/>
          <a:gdLst/>
          <a:ahLst/>
          <a:cxnLst/>
          <a:rect l="0" t="0" r="0" b="0"/>
          <a:pathLst>
            <a:path>
              <a:moveTo>
                <a:pt x="780986" y="3396884"/>
              </a:moveTo>
              <a:arcTo wR="1874429" hR="1874429" stAng="7541178" swAng="148579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C875FB-7D61-49F3-BE47-D7F6755EE989}">
      <dsp:nvSpPr>
        <dsp:cNvPr id="0" name=""/>
        <dsp:cNvSpPr/>
      </dsp:nvSpPr>
      <dsp:spPr>
        <a:xfrm>
          <a:off x="1444809" y="1752599"/>
          <a:ext cx="1743521" cy="1378804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>
              <a:solidFill>
                <a:srgbClr val="FF0000"/>
              </a:solidFill>
            </a:rPr>
            <a:t>সিডি</a:t>
          </a:r>
          <a:endParaRPr lang="en-US" sz="2900" kern="1200" dirty="0">
            <a:solidFill>
              <a:srgbClr val="FF0000"/>
            </a:solidFill>
          </a:endParaRPr>
        </a:p>
      </dsp:txBody>
      <dsp:txXfrm>
        <a:off x="1512117" y="1819907"/>
        <a:ext cx="1608905" cy="1244188"/>
      </dsp:txXfrm>
    </dsp:sp>
    <dsp:sp modelId="{502E60A6-20E4-4DAA-8D40-C2D5F4989C1B}">
      <dsp:nvSpPr>
        <dsp:cNvPr id="0" name=""/>
        <dsp:cNvSpPr/>
      </dsp:nvSpPr>
      <dsp:spPr>
        <a:xfrm>
          <a:off x="2316570" y="567571"/>
          <a:ext cx="3748859" cy="3748859"/>
        </a:xfrm>
        <a:custGeom>
          <a:avLst/>
          <a:gdLst/>
          <a:ahLst/>
          <a:cxnLst/>
          <a:rect l="0" t="0" r="0" b="0"/>
          <a:pathLst>
            <a:path>
              <a:moveTo>
                <a:pt x="243822" y="949980"/>
              </a:moveTo>
              <a:arcTo wR="1874429" hR="1874429" stAng="12573027" swAng="148579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free-hd-rose-flower-wallpaper-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08"/>
          <a:stretch/>
        </p:blipFill>
        <p:spPr bwMode="auto">
          <a:xfrm>
            <a:off x="228599" y="152400"/>
            <a:ext cx="8770257" cy="6553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31665" y="381000"/>
            <a:ext cx="20473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dirty="0" err="1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73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474437"/>
            <a:ext cx="3657600" cy="23929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800" b="1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মোছাঃ</a:t>
            </a:r>
            <a:r>
              <a:rPr lang="en-US" sz="2800" b="1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কামরুন</a:t>
            </a:r>
            <a:r>
              <a:rPr lang="en-US" sz="2800" b="1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নাহার</a:t>
            </a:r>
            <a:endParaRPr lang="en-US" sz="2800" b="1" dirty="0">
              <a:ln w="0"/>
              <a:solidFill>
                <a:srgbClr val="0033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defRPr/>
            </a:pPr>
            <a:r>
              <a:rPr lang="bn-BD" sz="2000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(কম্পিউটার)</a:t>
            </a:r>
            <a:endParaRPr lang="en-US" sz="2000" dirty="0">
              <a:ln w="0"/>
              <a:solidFill>
                <a:srgbClr val="0033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defRPr/>
            </a:pPr>
            <a:r>
              <a:rPr lang="en-US" sz="2000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নবাবগঞ্জ</a:t>
            </a:r>
            <a:r>
              <a:rPr lang="en-US" sz="2000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000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বহুমূখী</a:t>
            </a:r>
            <a:r>
              <a:rPr lang="en-US" sz="2000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পাইলট</a:t>
            </a:r>
            <a:r>
              <a:rPr lang="en-US" sz="2000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2000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000" b="1" dirty="0">
              <a:ln w="0"/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defRPr/>
            </a:pPr>
            <a:r>
              <a:rPr lang="bn-BD" sz="2100" dirty="0">
                <a:ln w="0"/>
                <a:solidFill>
                  <a:srgbClr val="57267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ফোনঃ </a:t>
            </a:r>
            <a:r>
              <a:rPr lang="en-US" sz="2100" dirty="0">
                <a:ln w="0"/>
                <a:solidFill>
                  <a:srgbClr val="57267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01719-668240</a:t>
            </a:r>
          </a:p>
          <a:p>
            <a:pPr>
              <a:defRPr/>
            </a:pPr>
            <a:r>
              <a:rPr lang="bn-BD" dirty="0">
                <a:ln w="0"/>
                <a:solidFill>
                  <a:srgbClr val="57267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ই-মেইলঃ </a:t>
            </a:r>
            <a:r>
              <a:rPr lang="en-US" dirty="0">
                <a:ln w="0"/>
                <a:solidFill>
                  <a:srgbClr val="5726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naharict30@gmail.com</a:t>
            </a:r>
          </a:p>
          <a:p>
            <a:endParaRPr lang="en-US" sz="22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CB681E0-0550-44F4-9AC8-C56904656D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429000"/>
            <a:ext cx="1019175" cy="25146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293776"/>
            <a:ext cx="1524000" cy="17542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Down Ribbon 6"/>
          <p:cNvSpPr/>
          <p:nvPr/>
        </p:nvSpPr>
        <p:spPr>
          <a:xfrm>
            <a:off x="1524000" y="0"/>
            <a:ext cx="6172200" cy="900752"/>
          </a:xfrm>
          <a:prstGeom prst="ribbon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3512165"/>
            <a:ext cx="3810000" cy="24314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সপ্তম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যন্ত্রাংশ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৫০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240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smtClean="0">
                <a:latin typeface="NikoshBAN" pitchFamily="2" charset="0"/>
                <a:cs typeface="NikoshBAN" pitchFamily="2" charset="0"/>
              </a:rPr>
              <a:t>২৯</a:t>
            </a:r>
            <a:r>
              <a:rPr lang="en-US" sz="2400" smtClean="0">
                <a:latin typeface="NikoshBAN" pitchFamily="2" charset="0"/>
                <a:cs typeface="NikoshBAN" pitchFamily="2" charset="0"/>
              </a:rPr>
              <a:t>/১০/২০১৯ইং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352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9875" y="304800"/>
            <a:ext cx="344805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25" y="4033017"/>
            <a:ext cx="2395310" cy="2091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31" y="1371601"/>
            <a:ext cx="2625417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586" y="1371601"/>
            <a:ext cx="2219325" cy="1756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3733801"/>
            <a:ext cx="2047328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8263" y="2879929"/>
            <a:ext cx="1471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কি-বোড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02979" y="3048000"/>
            <a:ext cx="1471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মাউস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3000" y="5943600"/>
            <a:ext cx="2071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মাইক্র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ফোন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38912" y="6124574"/>
            <a:ext cx="2071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ক্যামেরা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31" name="Picture 7" descr="C:\Users\Sakib\Downloads\thjjj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603" y="2879929"/>
            <a:ext cx="2375446" cy="174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Arrow Connector 21"/>
          <p:cNvCxnSpPr/>
          <p:nvPr/>
        </p:nvCxnSpPr>
        <p:spPr>
          <a:xfrm>
            <a:off x="3214688" y="1828800"/>
            <a:ext cx="1939843" cy="16974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2318936" y="3694331"/>
            <a:ext cx="2779239" cy="17920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5334000" y="2514600"/>
            <a:ext cx="1204912" cy="11132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5154531" y="3754886"/>
            <a:ext cx="2008269" cy="6647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76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1800" y="957943"/>
            <a:ext cx="3276600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শিরোনাম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1143000" y="2438400"/>
            <a:ext cx="6934200" cy="1748291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685800" indent="-685800" algn="ctr">
              <a:buFont typeface="Wingdings" pitchFamily="2" charset="2"/>
              <a:buChar char="Ø"/>
            </a:pP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স্টোরেজ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34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500" y="783771"/>
            <a:ext cx="342900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133600"/>
            <a:ext cx="7924800" cy="36009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----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যন্ত্রাংশ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ডিভাইসের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কার্যাবলি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কেরতে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স্টোরেজ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ডিভাই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পারস্পরিক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74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52525"/>
            <a:ext cx="220980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012" y="1175188"/>
            <a:ext cx="2033588" cy="187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3962400"/>
            <a:ext cx="219075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3725692"/>
            <a:ext cx="2819401" cy="2336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6800" y="3087469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ওয়েব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ক্যাম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050" y="3163669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স্ক্যানার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62098" y="5986461"/>
            <a:ext cx="1219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প্রিন্টার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24600" y="6062662"/>
            <a:ext cx="1352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মনিটর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09875" y="304800"/>
            <a:ext cx="344805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68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  <p:bldP spid="4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199" y="833942"/>
            <a:ext cx="3581400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471916"/>
            <a:ext cx="7696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Wingdings" pitchFamily="2" charset="2"/>
              <a:buChar char="q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যন্ত্রাংশের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98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819400" y="228600"/>
            <a:ext cx="3200400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714" y="1353223"/>
            <a:ext cx="220980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706" y="1356852"/>
            <a:ext cx="2140744" cy="1971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87714" y="332109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ওয়েব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ক্যাম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92378" y="3247349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স্ক্যানার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Sakib\Downloads\thg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93680"/>
            <a:ext cx="2292350" cy="210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199" y="3960387"/>
            <a:ext cx="2933758" cy="1741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41475" y="5772834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প্রসেসর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26050" y="5804818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কার্ড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73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7" grpId="0"/>
      <p:bldP spid="2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02"/>
          <a:stretch/>
        </p:blipFill>
        <p:spPr bwMode="auto">
          <a:xfrm>
            <a:off x="1402229" y="1219200"/>
            <a:ext cx="6362380" cy="3439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55678" y="4876800"/>
            <a:ext cx="1855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কার্ড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3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989" y="919162"/>
            <a:ext cx="6648450" cy="449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67100" y="5615672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মাদার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বোর্ড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96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3810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গুলি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চিন্তা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262890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71600"/>
            <a:ext cx="32194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57400" y="4267199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Optical Mark Reader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4953000"/>
            <a:ext cx="8172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আলোর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প্রতিফলন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বিচার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নির্দেশ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4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33711" y="1295400"/>
            <a:ext cx="3352800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কাজ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2024" y="2743200"/>
            <a:ext cx="749617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Wingdings" pitchFamily="2" charset="2"/>
              <a:buChar char="q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কার্যাবলী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ক্যাখ্যা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74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0429" y="2057400"/>
            <a:ext cx="716280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নির্দেশ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),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স্থির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করানো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23129" y="76200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76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9875" y="304800"/>
            <a:ext cx="344805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1219201"/>
            <a:ext cx="3124200" cy="1904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219200"/>
            <a:ext cx="2943225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00702"/>
            <a:ext cx="2943225" cy="2219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7" y="3878972"/>
            <a:ext cx="3095624" cy="2197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62101" y="3124200"/>
            <a:ext cx="876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র‌্যাম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53162" y="3154371"/>
            <a:ext cx="876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62101" y="6076949"/>
            <a:ext cx="1562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হার্ড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ডিস্ক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10262" y="6086473"/>
            <a:ext cx="1709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ড্রাইব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40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9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1059543"/>
            <a:ext cx="38100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667000"/>
            <a:ext cx="7010400" cy="25545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স্থাস্টোরেজ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গুলির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পারস্পারিক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24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1400" y="53340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24737886"/>
              </p:ext>
            </p:extLst>
          </p:nvPr>
        </p:nvGraphicFramePr>
        <p:xfrm>
          <a:off x="381000" y="1364397"/>
          <a:ext cx="8382000" cy="4884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91200" y="358140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র‌্যাম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78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03600" y="228600"/>
            <a:ext cx="2286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990600"/>
            <a:ext cx="8229600" cy="563231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1.একটি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প্রতিলিপি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প্রয়োযন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ক)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প্রিন্টার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খ)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কী-বোর্ড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 গ)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স্ক্যানার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ঘ)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পেনড্রাইভ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2.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স্থায়ী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সংরক্ষন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	(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(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ii)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হার্ড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ডিস্ক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	(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iii)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রেম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ক) 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i)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ii)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খ) 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ii) 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গ) 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ii),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iii)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ঘ) 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i),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ii),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ও 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iii).</a:t>
            </a:r>
          </a:p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3.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রেকর্ড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সুবিধাজনক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ডিভাউস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হার্ডড্রাইভ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 খ)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সিডি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গ)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পেনড্রাইভ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 ঘ)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ডিভিডি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267200" y="2209800"/>
            <a:ext cx="304800" cy="381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209800" y="4267200"/>
            <a:ext cx="381000" cy="381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114800" y="5943600"/>
            <a:ext cx="381000" cy="381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1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689429"/>
            <a:ext cx="3886200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2387600"/>
            <a:ext cx="7239000" cy="2123658"/>
          </a:xfrm>
          <a:prstGeom prst="rect">
            <a:avLst/>
          </a:prstGeom>
        </p:spPr>
        <p:style>
          <a:lnRef idx="1">
            <a:schemeClr val="accent1"/>
          </a:lnRef>
          <a:fillRef idx="1001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v"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স্টোরেজ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7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free-hd-rose-flower-wallpaper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52600" y="-8399"/>
            <a:ext cx="52578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365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1445</TotalTime>
  <Words>181</Words>
  <Application>Microsoft Office PowerPoint</Application>
  <PresentationFormat>On-screen Show (4:3)</PresentationFormat>
  <Paragraphs>71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Sakib</dc:creator>
  <cp:lastModifiedBy>USER</cp:lastModifiedBy>
  <cp:revision>146</cp:revision>
  <dcterms:created xsi:type="dcterms:W3CDTF">2006-08-16T00:00:00Z</dcterms:created>
  <dcterms:modified xsi:type="dcterms:W3CDTF">2019-10-31T00:21:56Z</dcterms:modified>
</cp:coreProperties>
</file>