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2" r:id="rId2"/>
    <p:sldId id="257" r:id="rId3"/>
    <p:sldId id="258" r:id="rId4"/>
    <p:sldId id="259" r:id="rId5"/>
    <p:sldId id="265" r:id="rId6"/>
    <p:sldId id="267" r:id="rId7"/>
    <p:sldId id="266" r:id="rId8"/>
    <p:sldId id="268" r:id="rId9"/>
    <p:sldId id="269" r:id="rId10"/>
    <p:sldId id="260" r:id="rId11"/>
    <p:sldId id="261" r:id="rId12"/>
    <p:sldId id="263" r:id="rId13"/>
    <p:sldId id="270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35AA3F-25C4-4959-8FF5-B32DD44EFCB5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30229A-15B6-4EE5-9AF3-C36562E49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gif"/><Relationship Id="rId5" Type="http://schemas.openxmlformats.org/officeDocument/2006/relationships/image" Target="../media/image15.gif"/><Relationship Id="rId4" Type="http://schemas.openxmlformats.org/officeDocument/2006/relationships/image" Target="../media/image14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0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 descr="bth_1550570i52gp7xz6v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0"/>
            <a:ext cx="3810000" cy="1371600"/>
          </a:xfrm>
          <a:prstGeom prst="rect">
            <a:avLst/>
          </a:prstGeom>
        </p:spPr>
      </p:pic>
      <p:pic>
        <p:nvPicPr>
          <p:cNvPr id="7" name="Picture 6" descr="863844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1524000"/>
            <a:ext cx="5943600" cy="518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hool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1447800"/>
            <a:ext cx="923925" cy="1247775"/>
          </a:xfrm>
          <a:prstGeom prst="rect">
            <a:avLst/>
          </a:prstGeom>
        </p:spPr>
      </p:pic>
      <p:pic>
        <p:nvPicPr>
          <p:cNvPr id="5" name="Picture 4" descr="school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447800"/>
            <a:ext cx="846344" cy="1143000"/>
          </a:xfrm>
          <a:prstGeom prst="rect">
            <a:avLst/>
          </a:prstGeom>
        </p:spPr>
      </p:pic>
      <p:pic>
        <p:nvPicPr>
          <p:cNvPr id="6" name="Picture 5" descr="school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1447800"/>
            <a:ext cx="923925" cy="1247775"/>
          </a:xfrm>
          <a:prstGeom prst="rect">
            <a:avLst/>
          </a:prstGeom>
        </p:spPr>
      </p:pic>
      <p:pic>
        <p:nvPicPr>
          <p:cNvPr id="7" name="Picture 6" descr="school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371600"/>
            <a:ext cx="923925" cy="12477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" y="533400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accent6">
                    <a:lumMod val="75000"/>
                  </a:schemeClr>
                </a:solidFill>
              </a:rPr>
              <a:t>A.Say,Count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 and write the numbers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3" name="Picture 12" descr="Honeycrisp-App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2819400"/>
            <a:ext cx="1012874" cy="914400"/>
          </a:xfrm>
          <a:prstGeom prst="rect">
            <a:avLst/>
          </a:prstGeom>
        </p:spPr>
      </p:pic>
      <p:pic>
        <p:nvPicPr>
          <p:cNvPr id="14" name="Picture 13" descr="Honeycrisp-App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2819400"/>
            <a:ext cx="1012874" cy="914400"/>
          </a:xfrm>
          <a:prstGeom prst="rect">
            <a:avLst/>
          </a:prstGeom>
        </p:spPr>
      </p:pic>
      <p:pic>
        <p:nvPicPr>
          <p:cNvPr id="15" name="Picture 14" descr="Honeycrisp-App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90800" y="2819400"/>
            <a:ext cx="1012874" cy="914400"/>
          </a:xfrm>
          <a:prstGeom prst="rect">
            <a:avLst/>
          </a:prstGeom>
        </p:spPr>
      </p:pic>
      <p:pic>
        <p:nvPicPr>
          <p:cNvPr id="17" name="Picture 16" descr="image (1) - Copy - Copy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00200" y="3886200"/>
            <a:ext cx="1306646" cy="1066800"/>
          </a:xfrm>
          <a:prstGeom prst="rect">
            <a:avLst/>
          </a:prstGeom>
        </p:spPr>
      </p:pic>
      <p:pic>
        <p:nvPicPr>
          <p:cNvPr id="18" name="Picture 17" descr="image (1) - Copy - Copy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810000"/>
            <a:ext cx="1306646" cy="1066800"/>
          </a:xfrm>
          <a:prstGeom prst="rect">
            <a:avLst/>
          </a:prstGeom>
        </p:spPr>
      </p:pic>
      <p:pic>
        <p:nvPicPr>
          <p:cNvPr id="20" name="Picture 19" descr="f9928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181600"/>
            <a:ext cx="809625" cy="762000"/>
          </a:xfrm>
          <a:prstGeom prst="rect">
            <a:avLst/>
          </a:prstGeom>
        </p:spPr>
      </p:pic>
      <p:pic>
        <p:nvPicPr>
          <p:cNvPr id="21" name="Picture 20" descr="f9928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5181600"/>
            <a:ext cx="809625" cy="762000"/>
          </a:xfrm>
          <a:prstGeom prst="rect">
            <a:avLst/>
          </a:prstGeom>
        </p:spPr>
      </p:pic>
      <p:pic>
        <p:nvPicPr>
          <p:cNvPr id="22" name="Picture 21" descr="f9928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00200" y="5181600"/>
            <a:ext cx="809625" cy="762000"/>
          </a:xfrm>
          <a:prstGeom prst="rect">
            <a:avLst/>
          </a:prstGeom>
        </p:spPr>
      </p:pic>
      <p:pic>
        <p:nvPicPr>
          <p:cNvPr id="23" name="Picture 22" descr="f9928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62200" y="5181600"/>
            <a:ext cx="809625" cy="762000"/>
          </a:xfrm>
          <a:prstGeom prst="rect">
            <a:avLst/>
          </a:prstGeom>
        </p:spPr>
      </p:pic>
      <p:pic>
        <p:nvPicPr>
          <p:cNvPr id="24" name="Picture 23" descr="f9928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0" y="5181600"/>
            <a:ext cx="809625" cy="762000"/>
          </a:xfrm>
          <a:prstGeom prst="rect">
            <a:avLst/>
          </a:prstGeom>
        </p:spPr>
      </p:pic>
      <p:pic>
        <p:nvPicPr>
          <p:cNvPr id="25" name="Picture 24" descr="25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" y="5933768"/>
            <a:ext cx="1066800" cy="924232"/>
          </a:xfrm>
          <a:prstGeom prst="rect">
            <a:avLst/>
          </a:prstGeom>
        </p:spPr>
      </p:pic>
      <p:sp>
        <p:nvSpPr>
          <p:cNvPr id="27" name="Flowchart: Process 26"/>
          <p:cNvSpPr/>
          <p:nvPr/>
        </p:nvSpPr>
        <p:spPr>
          <a:xfrm>
            <a:off x="1371600" y="6019800"/>
            <a:ext cx="1752600" cy="8382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Process 27"/>
          <p:cNvSpPr/>
          <p:nvPr/>
        </p:nvSpPr>
        <p:spPr>
          <a:xfrm>
            <a:off x="4724400" y="1600200"/>
            <a:ext cx="1752600" cy="8382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Flowchart: Process 28"/>
          <p:cNvSpPr/>
          <p:nvPr/>
        </p:nvSpPr>
        <p:spPr>
          <a:xfrm>
            <a:off x="3200400" y="4038600"/>
            <a:ext cx="1752600" cy="8382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Process 29"/>
          <p:cNvSpPr/>
          <p:nvPr/>
        </p:nvSpPr>
        <p:spPr>
          <a:xfrm>
            <a:off x="3962400" y="2971800"/>
            <a:ext cx="1752600" cy="8382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" name="Flowchart: Process 30"/>
          <p:cNvSpPr/>
          <p:nvPr/>
        </p:nvSpPr>
        <p:spPr>
          <a:xfrm>
            <a:off x="4191000" y="5257800"/>
            <a:ext cx="1752600" cy="8382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733800" y="3962400"/>
            <a:ext cx="83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2</a:t>
            </a:r>
            <a:endParaRPr lang="en-US" sz="5400" dirty="0"/>
          </a:p>
        </p:txBody>
      </p:sp>
      <p:sp>
        <p:nvSpPr>
          <p:cNvPr id="32" name="TextBox 31"/>
          <p:cNvSpPr txBox="1"/>
          <p:nvPr/>
        </p:nvSpPr>
        <p:spPr>
          <a:xfrm>
            <a:off x="4724400" y="5105400"/>
            <a:ext cx="45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5</a:t>
            </a:r>
            <a:endParaRPr lang="en-US" sz="6000" dirty="0"/>
          </a:p>
        </p:txBody>
      </p:sp>
      <p:sp>
        <p:nvSpPr>
          <p:cNvPr id="33" name="TextBox 32"/>
          <p:cNvSpPr txBox="1"/>
          <p:nvPr/>
        </p:nvSpPr>
        <p:spPr>
          <a:xfrm>
            <a:off x="1905000" y="6019800"/>
            <a:ext cx="99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1</a:t>
            </a:r>
            <a:endParaRPr lang="en-US" sz="4800" dirty="0"/>
          </a:p>
        </p:txBody>
      </p:sp>
      <p:sp>
        <p:nvSpPr>
          <p:cNvPr id="34" name="TextBox 33"/>
          <p:cNvSpPr txBox="1"/>
          <p:nvPr/>
        </p:nvSpPr>
        <p:spPr>
          <a:xfrm>
            <a:off x="5334000" y="1600200"/>
            <a:ext cx="114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4</a:t>
            </a:r>
            <a:endParaRPr lang="en-US" sz="6000" dirty="0"/>
          </a:p>
        </p:txBody>
      </p:sp>
      <p:sp>
        <p:nvSpPr>
          <p:cNvPr id="36" name="TextBox 35"/>
          <p:cNvSpPr txBox="1"/>
          <p:nvPr/>
        </p:nvSpPr>
        <p:spPr>
          <a:xfrm>
            <a:off x="4572000" y="2971800"/>
            <a:ext cx="99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3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  <p:bldP spid="26" grpId="0"/>
      <p:bldP spid="32" grpId="0"/>
      <p:bldP spid="33" grpId="0"/>
      <p:bldP spid="34" grpId="0"/>
      <p:bldP spid="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6477000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B.Say,trace</a:t>
            </a:r>
            <a:r>
              <a:rPr lang="en-US" sz="4000" dirty="0" smtClean="0"/>
              <a:t> and write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676400"/>
            <a:ext cx="7391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1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2590800"/>
            <a:ext cx="205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</a:rPr>
              <a:t>One</a:t>
            </a:r>
            <a:endParaRPr lang="en-US" sz="4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5000" y="1676400"/>
            <a:ext cx="1600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2</a:t>
            </a:r>
            <a:endParaRPr lang="en-US" sz="6000" dirty="0"/>
          </a:p>
        </p:txBody>
      </p:sp>
      <p:sp>
        <p:nvSpPr>
          <p:cNvPr id="8" name="TextBox 7"/>
          <p:cNvSpPr txBox="1"/>
          <p:nvPr/>
        </p:nvSpPr>
        <p:spPr>
          <a:xfrm>
            <a:off x="1676400" y="26670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Two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3581400" y="1600200"/>
            <a:ext cx="2057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00B0F0"/>
                </a:solidFill>
              </a:rPr>
              <a:t>3</a:t>
            </a:r>
            <a:endParaRPr lang="en-US" sz="6000" dirty="0">
              <a:solidFill>
                <a:srgbClr val="00B0F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00400" y="2667000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2"/>
                </a:solidFill>
              </a:rPr>
              <a:t>Three</a:t>
            </a:r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57800" y="1600200"/>
            <a:ext cx="228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4</a:t>
            </a:r>
            <a:endParaRPr lang="en-US" sz="6000" dirty="0"/>
          </a:p>
        </p:txBody>
      </p:sp>
      <p:sp>
        <p:nvSpPr>
          <p:cNvPr id="13" name="TextBox 12"/>
          <p:cNvSpPr txBox="1"/>
          <p:nvPr/>
        </p:nvSpPr>
        <p:spPr>
          <a:xfrm>
            <a:off x="5029200" y="2590800"/>
            <a:ext cx="213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Four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62800" y="1600200"/>
            <a:ext cx="175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92D050"/>
                </a:solidFill>
              </a:rPr>
              <a:t>5</a:t>
            </a:r>
            <a:endParaRPr lang="en-US" sz="6000" dirty="0">
              <a:solidFill>
                <a:srgbClr val="92D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05600" y="2590800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Five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762000"/>
            <a:ext cx="525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</a:rPr>
              <a:t>C.Write</a:t>
            </a:r>
            <a:r>
              <a:rPr lang="en-US" sz="4800" dirty="0" smtClean="0">
                <a:solidFill>
                  <a:srgbClr val="FF0000"/>
                </a:solidFill>
              </a:rPr>
              <a:t> the missing number or word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22098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92D050"/>
                </a:solidFill>
              </a:rPr>
              <a:t>1_______3_______5</a:t>
            </a:r>
            <a:endParaRPr lang="en-US" sz="4800" dirty="0">
              <a:solidFill>
                <a:srgbClr val="92D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810000"/>
            <a:ext cx="640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B0F0"/>
                </a:solidFill>
              </a:rPr>
              <a:t>_____ two three _____     _____</a:t>
            </a:r>
            <a:endParaRPr lang="en-US" sz="4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304800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7030A0"/>
                </a:solidFill>
              </a:rPr>
              <a:t>Cheaking</a:t>
            </a:r>
            <a:r>
              <a:rPr lang="en-US" sz="4800" dirty="0" smtClean="0">
                <a:solidFill>
                  <a:srgbClr val="7030A0"/>
                </a:solidFill>
              </a:rPr>
              <a:t> Learning</a:t>
            </a:r>
            <a:endParaRPr lang="en-US" sz="4800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57600" y="1219200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B0F0"/>
                </a:solidFill>
              </a:rPr>
              <a:t>Matching</a:t>
            </a:r>
            <a:endParaRPr lang="en-US" sz="4000" dirty="0">
              <a:solidFill>
                <a:srgbClr val="00B0F0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04800" y="2438400"/>
          <a:ext cx="86868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/>
                <a:gridCol w="2362200"/>
              </a:tblGrid>
              <a:tr h="558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590800" y="2286000"/>
            <a:ext cx="144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A</a:t>
            </a:r>
            <a:endParaRPr lang="en-US" sz="4400" dirty="0"/>
          </a:p>
        </p:txBody>
      </p:sp>
      <p:sp>
        <p:nvSpPr>
          <p:cNvPr id="13" name="TextBox 12"/>
          <p:cNvSpPr txBox="1"/>
          <p:nvPr/>
        </p:nvSpPr>
        <p:spPr>
          <a:xfrm>
            <a:off x="7543800" y="22860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B</a:t>
            </a:r>
            <a:endParaRPr lang="en-US" sz="48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1752600" y="3048000"/>
            <a:ext cx="2133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5" name="Picture 14" descr="b2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28600" y="2971800"/>
            <a:ext cx="1143000" cy="633412"/>
          </a:xfrm>
          <a:prstGeom prst="rect">
            <a:avLst/>
          </a:prstGeom>
        </p:spPr>
      </p:pic>
      <p:pic>
        <p:nvPicPr>
          <p:cNvPr id="16" name="Picture 15" descr="b2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2971800"/>
            <a:ext cx="1143000" cy="633412"/>
          </a:xfrm>
          <a:prstGeom prst="rect">
            <a:avLst/>
          </a:prstGeom>
        </p:spPr>
      </p:pic>
      <p:pic>
        <p:nvPicPr>
          <p:cNvPr id="17" name="Picture 16" descr="b2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2895600"/>
            <a:ext cx="1143000" cy="633412"/>
          </a:xfrm>
          <a:prstGeom prst="rect">
            <a:avLst/>
          </a:prstGeom>
        </p:spPr>
      </p:pic>
      <p:pic>
        <p:nvPicPr>
          <p:cNvPr id="18" name="Picture 17" descr="b2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2400" y="2895600"/>
            <a:ext cx="1143000" cy="633412"/>
          </a:xfrm>
          <a:prstGeom prst="rect">
            <a:avLst/>
          </a:prstGeom>
        </p:spPr>
      </p:pic>
      <p:pic>
        <p:nvPicPr>
          <p:cNvPr id="19" name="Picture 18" descr="b2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0" y="2971800"/>
            <a:ext cx="1143000" cy="633412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543800" y="304800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3</a:t>
            </a:r>
            <a:endParaRPr lang="en-US" sz="4800" dirty="0"/>
          </a:p>
        </p:txBody>
      </p:sp>
      <p:sp>
        <p:nvSpPr>
          <p:cNvPr id="21" name="TextBox 20"/>
          <p:cNvSpPr txBox="1"/>
          <p:nvPr/>
        </p:nvSpPr>
        <p:spPr>
          <a:xfrm>
            <a:off x="-609600" y="3810000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23" name="Picture 22" descr="0020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3733800"/>
            <a:ext cx="619125" cy="619125"/>
          </a:xfrm>
          <a:prstGeom prst="rect">
            <a:avLst/>
          </a:prstGeom>
        </p:spPr>
      </p:pic>
      <p:pic>
        <p:nvPicPr>
          <p:cNvPr id="24" name="Picture 23" descr="0020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3733800"/>
            <a:ext cx="619125" cy="619125"/>
          </a:xfrm>
          <a:prstGeom prst="rect">
            <a:avLst/>
          </a:prstGeom>
        </p:spPr>
      </p:pic>
      <p:pic>
        <p:nvPicPr>
          <p:cNvPr id="25" name="Picture 24" descr="0020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3733800"/>
            <a:ext cx="619125" cy="619125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7620000" y="3657600"/>
            <a:ext cx="114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4</a:t>
            </a:r>
            <a:endParaRPr lang="en-US" sz="4800" dirty="0"/>
          </a:p>
        </p:txBody>
      </p:sp>
      <p:sp>
        <p:nvSpPr>
          <p:cNvPr id="27" name="TextBox 26"/>
          <p:cNvSpPr txBox="1"/>
          <p:nvPr/>
        </p:nvSpPr>
        <p:spPr>
          <a:xfrm>
            <a:off x="533400" y="48006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28" name="Picture 27" descr="clock65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4419600"/>
            <a:ext cx="857250" cy="704850"/>
          </a:xfrm>
          <a:prstGeom prst="rect">
            <a:avLst/>
          </a:prstGeom>
        </p:spPr>
      </p:pic>
      <p:pic>
        <p:nvPicPr>
          <p:cNvPr id="29" name="Picture 28" descr="clock65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1200" y="4419600"/>
            <a:ext cx="857250" cy="685800"/>
          </a:xfrm>
          <a:prstGeom prst="rect">
            <a:avLst/>
          </a:prstGeom>
        </p:spPr>
      </p:pic>
      <p:pic>
        <p:nvPicPr>
          <p:cNvPr id="30" name="Picture 29" descr="clock65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1400" y="4419600"/>
            <a:ext cx="857250" cy="609600"/>
          </a:xfrm>
          <a:prstGeom prst="rect">
            <a:avLst/>
          </a:prstGeom>
        </p:spPr>
      </p:pic>
      <p:pic>
        <p:nvPicPr>
          <p:cNvPr id="31" name="Picture 30" descr="clock65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1600" y="4419600"/>
            <a:ext cx="857250" cy="609600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7620000" y="44196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5</a:t>
            </a:r>
            <a:endParaRPr lang="en-US" sz="4800" dirty="0"/>
          </a:p>
        </p:txBody>
      </p:sp>
      <p:sp>
        <p:nvSpPr>
          <p:cNvPr id="33" name="TextBox 32"/>
          <p:cNvSpPr txBox="1"/>
          <p:nvPr/>
        </p:nvSpPr>
        <p:spPr>
          <a:xfrm>
            <a:off x="0" y="57912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4" name="Picture 33" descr="sc26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5257800"/>
            <a:ext cx="990600" cy="533400"/>
          </a:xfrm>
          <a:prstGeom prst="rect">
            <a:avLst/>
          </a:prstGeom>
        </p:spPr>
      </p:pic>
      <p:pic>
        <p:nvPicPr>
          <p:cNvPr id="35" name="Picture 34" descr="sc26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62200" y="5257800"/>
            <a:ext cx="990600" cy="609600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7620000" y="5029200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1</a:t>
            </a:r>
            <a:endParaRPr lang="en-US" sz="4800" dirty="0"/>
          </a:p>
        </p:txBody>
      </p:sp>
      <p:sp>
        <p:nvSpPr>
          <p:cNvPr id="37" name="TextBox 36"/>
          <p:cNvSpPr txBox="1"/>
          <p:nvPr/>
        </p:nvSpPr>
        <p:spPr>
          <a:xfrm>
            <a:off x="533400" y="6172200"/>
            <a:ext cx="3810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8" name="Picture 37" descr="ted002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19200" y="5867400"/>
            <a:ext cx="2105025" cy="742950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7696200" y="57912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2</a:t>
            </a:r>
            <a:endParaRPr lang="en-US" sz="4800" dirty="0"/>
          </a:p>
        </p:txBody>
      </p:sp>
      <p:cxnSp>
        <p:nvCxnSpPr>
          <p:cNvPr id="41" name="Straight Arrow Connector 40"/>
          <p:cNvCxnSpPr>
            <a:endCxn id="32" idx="1"/>
          </p:cNvCxnSpPr>
          <p:nvPr/>
        </p:nvCxnSpPr>
        <p:spPr>
          <a:xfrm rot="16200000" flipH="1">
            <a:off x="6307351" y="3522449"/>
            <a:ext cx="1406099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4572000" y="3505200"/>
            <a:ext cx="31242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1" idx="3"/>
          </p:cNvCxnSpPr>
          <p:nvPr/>
        </p:nvCxnSpPr>
        <p:spPr>
          <a:xfrm flipV="1">
            <a:off x="6038850" y="4114800"/>
            <a:ext cx="150495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3429000" y="5638800"/>
            <a:ext cx="4572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3276600" y="5715000"/>
            <a:ext cx="44958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9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9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9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9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80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80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800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800" decel="100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770" decel="100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7" dur="770" decel="100000"/>
                                        <p:tgtEl>
                                          <p:spTgt spid="4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9" dur="77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1" dur="77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770" decel="100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8" dur="770" decel="100000"/>
                                        <p:tgtEl>
                                          <p:spTgt spid="4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0" dur="77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2" dur="77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770" decel="100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9" dur="770" decel="100000"/>
                                        <p:tgtEl>
                                          <p:spTgt spid="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1" dur="77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3" dur="77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770" decel="100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0" dur="770" decel="100000"/>
                                        <p:tgtEl>
                                          <p:spTgt spid="5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2" dur="77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4" dur="77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770" decel="100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1" dur="770" decel="100000"/>
                                        <p:tgtEl>
                                          <p:spTgt spid="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3" dur="77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5" dur="77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2" grpId="0"/>
      <p:bldP spid="13" grpId="0"/>
      <p:bldP spid="20" grpId="0"/>
      <p:bldP spid="26" grpId="0"/>
      <p:bldP spid="32" grpId="0"/>
      <p:bldP spid="36" grpId="0"/>
      <p:bldP spid="3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fbb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762000"/>
            <a:ext cx="7315200" cy="6096000"/>
          </a:xfrm>
          <a:prstGeom prst="rect">
            <a:avLst/>
          </a:prstGeom>
        </p:spPr>
      </p:pic>
      <p:pic>
        <p:nvPicPr>
          <p:cNvPr id="4" name="Picture 3" descr="bth_Thank_you_animated_gif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400" y="-152400"/>
            <a:ext cx="1714500" cy="95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Teachers Identity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  <a:ln>
            <a:solidFill>
              <a:schemeClr val="accent2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err="1" smtClean="0">
                <a:ln>
                  <a:solidFill>
                    <a:srgbClr val="00B050"/>
                  </a:solidFill>
                </a:ln>
              </a:rPr>
              <a:t>Md</a:t>
            </a:r>
            <a:r>
              <a:rPr lang="en-US" dirty="0" smtClean="0">
                <a:ln>
                  <a:solidFill>
                    <a:srgbClr val="00B050"/>
                  </a:solidFill>
                </a:ln>
              </a:rPr>
              <a:t> </a:t>
            </a:r>
            <a:r>
              <a:rPr lang="en-US" dirty="0" err="1" smtClean="0">
                <a:ln>
                  <a:solidFill>
                    <a:srgbClr val="00B050"/>
                  </a:solidFill>
                </a:ln>
              </a:rPr>
              <a:t>Rokibul</a:t>
            </a:r>
            <a:r>
              <a:rPr lang="en-US" dirty="0" smtClean="0">
                <a:ln>
                  <a:solidFill>
                    <a:srgbClr val="00B050"/>
                  </a:solidFill>
                </a:ln>
              </a:rPr>
              <a:t> Hassan		</a:t>
            </a:r>
          </a:p>
          <a:p>
            <a:r>
              <a:rPr lang="en-US" dirty="0" smtClean="0">
                <a:ln>
                  <a:solidFill>
                    <a:srgbClr val="00B050"/>
                  </a:solidFill>
                </a:ln>
              </a:rPr>
              <a:t>Assistant Teacher</a:t>
            </a:r>
          </a:p>
          <a:p>
            <a:r>
              <a:rPr lang="en-US" dirty="0" err="1" smtClean="0">
                <a:ln>
                  <a:solidFill>
                    <a:srgbClr val="00B050"/>
                  </a:solidFill>
                </a:ln>
              </a:rPr>
              <a:t>Mirzapur</a:t>
            </a:r>
            <a:r>
              <a:rPr lang="en-US" dirty="0" smtClean="0">
                <a:ln>
                  <a:solidFill>
                    <a:srgbClr val="00B050"/>
                  </a:solidFill>
                </a:ln>
              </a:rPr>
              <a:t> Govt. Primary School</a:t>
            </a:r>
          </a:p>
          <a:p>
            <a:r>
              <a:rPr lang="en-US" dirty="0" err="1" smtClean="0">
                <a:ln>
                  <a:solidFill>
                    <a:srgbClr val="00B050"/>
                  </a:solidFill>
                </a:ln>
              </a:rPr>
              <a:t>Singair,Manikgonj</a:t>
            </a:r>
            <a:r>
              <a:rPr lang="en-US" dirty="0" smtClean="0">
                <a:ln>
                  <a:solidFill>
                    <a:srgbClr val="00B050"/>
                  </a:solidFill>
                </a:ln>
              </a:rPr>
              <a:t>.</a:t>
            </a:r>
          </a:p>
          <a:p>
            <a:r>
              <a:rPr lang="en-US" dirty="0" smtClean="0">
                <a:ln>
                  <a:solidFill>
                    <a:srgbClr val="00B050"/>
                  </a:solidFill>
                </a:ln>
              </a:rPr>
              <a:t>Mobile:01714781146</a:t>
            </a:r>
            <a:endParaRPr lang="en-US" dirty="0">
              <a:ln>
                <a:solidFill>
                  <a:srgbClr val="00B050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6400" y="2057400"/>
            <a:ext cx="5867400" cy="341632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Sub:</a:t>
            </a:r>
            <a:r>
              <a:rPr lang="en-US" sz="5400" dirty="0" smtClean="0"/>
              <a:t> </a:t>
            </a:r>
            <a:r>
              <a:rPr lang="en-US" sz="5400" dirty="0" smtClean="0">
                <a:solidFill>
                  <a:srgbClr val="FF0000"/>
                </a:solidFill>
              </a:rPr>
              <a:t>English</a:t>
            </a:r>
          </a:p>
          <a:p>
            <a:pPr algn="r"/>
            <a:endParaRPr lang="en-US" sz="5400" dirty="0" smtClean="0">
              <a:solidFill>
                <a:srgbClr val="FF0000"/>
              </a:solidFill>
            </a:endParaRPr>
          </a:p>
          <a:p>
            <a:r>
              <a:rPr lang="en-US" sz="5400" dirty="0" smtClean="0">
                <a:solidFill>
                  <a:srgbClr val="FF0000"/>
                </a:solidFill>
              </a:rPr>
              <a:t>Lesson:1-3</a:t>
            </a:r>
          </a:p>
          <a:p>
            <a:r>
              <a:rPr lang="en-US" sz="5400" dirty="0" smtClean="0">
                <a:solidFill>
                  <a:srgbClr val="FF0000"/>
                </a:solidFill>
              </a:rPr>
              <a:t>Unit:4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2895600"/>
            <a:ext cx="449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Class:3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152400"/>
            <a:ext cx="3962400" cy="70788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Learning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Outcomes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828800"/>
            <a:ext cx="8534400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1</a:t>
            </a:r>
            <a:r>
              <a:rPr lang="en-US" sz="4400" dirty="0" smtClean="0">
                <a:solidFill>
                  <a:srgbClr val="00B0F0"/>
                </a:solidFill>
              </a:rPr>
              <a:t>.Students</a:t>
            </a:r>
            <a:r>
              <a:rPr lang="en-US" sz="4800" dirty="0" smtClean="0">
                <a:solidFill>
                  <a:srgbClr val="00B0F0"/>
                </a:solidFill>
              </a:rPr>
              <a:t> </a:t>
            </a:r>
            <a:r>
              <a:rPr lang="en-US" sz="4800" dirty="0" smtClean="0">
                <a:solidFill>
                  <a:srgbClr val="00B0F0"/>
                </a:solidFill>
              </a:rPr>
              <a:t>will able to</a:t>
            </a:r>
            <a:r>
              <a:rPr lang="en-US" sz="4800" dirty="0" smtClean="0">
                <a:solidFill>
                  <a:srgbClr val="00B0F0"/>
                </a:solidFill>
              </a:rPr>
              <a:t> </a:t>
            </a:r>
            <a:r>
              <a:rPr lang="en-US" sz="4800" dirty="0" smtClean="0">
                <a:solidFill>
                  <a:srgbClr val="00B0F0"/>
                </a:solidFill>
              </a:rPr>
              <a:t>count the </a:t>
            </a:r>
            <a:r>
              <a:rPr lang="en-US" sz="4800" dirty="0" smtClean="0">
                <a:solidFill>
                  <a:srgbClr val="00B0F0"/>
                </a:solidFill>
              </a:rPr>
              <a:t>numbers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3962400"/>
            <a:ext cx="8306019" cy="1323439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2</a:t>
            </a:r>
            <a:r>
              <a:rPr lang="en-US" sz="4000" b="1" dirty="0" smtClean="0">
                <a:solidFill>
                  <a:srgbClr val="00B0F0"/>
                </a:solidFill>
              </a:rPr>
              <a:t>.S</a:t>
            </a:r>
            <a:r>
              <a:rPr lang="en-US" sz="4000" dirty="0" smtClean="0">
                <a:solidFill>
                  <a:srgbClr val="00B0F0"/>
                </a:solidFill>
              </a:rPr>
              <a:t>tudents </a:t>
            </a:r>
            <a:r>
              <a:rPr lang="en-US" sz="4000" dirty="0" smtClean="0">
                <a:solidFill>
                  <a:srgbClr val="00B0F0"/>
                </a:solidFill>
              </a:rPr>
              <a:t>will able to </a:t>
            </a:r>
            <a:r>
              <a:rPr lang="en-US" sz="4000" dirty="0" smtClean="0">
                <a:solidFill>
                  <a:srgbClr val="00B0F0"/>
                </a:solidFill>
              </a:rPr>
              <a:t>write </a:t>
            </a:r>
            <a:r>
              <a:rPr lang="en-US" sz="4000" dirty="0" smtClean="0">
                <a:solidFill>
                  <a:srgbClr val="00B0F0"/>
                </a:solidFill>
              </a:rPr>
              <a:t>the </a:t>
            </a:r>
            <a:r>
              <a:rPr lang="en-US" sz="4000" dirty="0" smtClean="0">
                <a:solidFill>
                  <a:srgbClr val="00B0F0"/>
                </a:solidFill>
              </a:rPr>
              <a:t>missing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neycrisp-App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990600"/>
            <a:ext cx="4038600" cy="3645958"/>
          </a:xfrm>
          <a:prstGeom prst="ellipse">
            <a:avLst/>
          </a:prstGeom>
          <a:ln>
            <a:noFill/>
          </a:ln>
          <a:effectLst>
            <a:softEdge rad="12700"/>
          </a:effectLst>
        </p:spPr>
      </p:pic>
      <p:sp>
        <p:nvSpPr>
          <p:cNvPr id="3" name="TextBox 2"/>
          <p:cNvSpPr txBox="1"/>
          <p:nvPr/>
        </p:nvSpPr>
        <p:spPr>
          <a:xfrm>
            <a:off x="6248400" y="2362200"/>
            <a:ext cx="106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1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91200" y="4038600"/>
            <a:ext cx="1676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One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ngel9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33400"/>
            <a:ext cx="2590800" cy="2133600"/>
          </a:xfrm>
          <a:prstGeom prst="rect">
            <a:avLst/>
          </a:prstGeom>
        </p:spPr>
      </p:pic>
      <p:pic>
        <p:nvPicPr>
          <p:cNvPr id="3" name="Picture 2" descr="angel9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685800"/>
            <a:ext cx="2590800" cy="2133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086600" y="1219200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2</a:t>
            </a:r>
            <a:endParaRPr 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6019800" y="3200400"/>
            <a:ext cx="7315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92D050"/>
                </a:solidFill>
              </a:rPr>
              <a:t>Two</a:t>
            </a:r>
            <a:endParaRPr lang="en-US" sz="66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_paddestoel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685800"/>
            <a:ext cx="1600200" cy="1676400"/>
          </a:xfrm>
          <a:prstGeom prst="rect">
            <a:avLst/>
          </a:prstGeom>
        </p:spPr>
      </p:pic>
      <p:pic>
        <p:nvPicPr>
          <p:cNvPr id="3" name="Picture 2" descr="09_paddestoel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685800"/>
            <a:ext cx="1600200" cy="1676400"/>
          </a:xfrm>
          <a:prstGeom prst="rect">
            <a:avLst/>
          </a:prstGeom>
        </p:spPr>
      </p:pic>
      <p:pic>
        <p:nvPicPr>
          <p:cNvPr id="4" name="Picture 3" descr="09_paddestoel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762000"/>
            <a:ext cx="1600200" cy="1676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67600" y="685800"/>
            <a:ext cx="2286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/>
              <a:t>3</a:t>
            </a:r>
            <a:endParaRPr lang="en-US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6477000" y="25146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Three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lom33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-304800"/>
            <a:ext cx="2743200" cy="2133600"/>
          </a:xfrm>
          <a:prstGeom prst="rect">
            <a:avLst/>
          </a:prstGeom>
        </p:spPr>
      </p:pic>
      <p:pic>
        <p:nvPicPr>
          <p:cNvPr id="7" name="Picture 6" descr="blom33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-228600"/>
            <a:ext cx="2743200" cy="2133600"/>
          </a:xfrm>
          <a:prstGeom prst="rect">
            <a:avLst/>
          </a:prstGeom>
        </p:spPr>
      </p:pic>
      <p:pic>
        <p:nvPicPr>
          <p:cNvPr id="8" name="Picture 7" descr="blom33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-228600"/>
            <a:ext cx="2743200" cy="2133600"/>
          </a:xfrm>
          <a:prstGeom prst="rect">
            <a:avLst/>
          </a:prstGeom>
        </p:spPr>
      </p:pic>
      <p:pic>
        <p:nvPicPr>
          <p:cNvPr id="9" name="Picture 8" descr="blom33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57200" y="-228600"/>
            <a:ext cx="2743200" cy="21336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114800" y="1828800"/>
            <a:ext cx="891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4</a:t>
            </a:r>
            <a:endParaRPr lang="en-US" sz="7200" dirty="0"/>
          </a:p>
        </p:txBody>
      </p:sp>
      <p:sp>
        <p:nvSpPr>
          <p:cNvPr id="11" name="TextBox 10"/>
          <p:cNvSpPr txBox="1"/>
          <p:nvPr/>
        </p:nvSpPr>
        <p:spPr>
          <a:xfrm>
            <a:off x="3962400" y="3352800"/>
            <a:ext cx="960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C00000"/>
                </a:solidFill>
              </a:rPr>
              <a:t>Four</a:t>
            </a:r>
            <a:endParaRPr lang="en-US" sz="6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81000"/>
            <a:ext cx="762000" cy="1447800"/>
          </a:xfrm>
          <a:prstGeom prst="rect">
            <a:avLst/>
          </a:prstGeom>
        </p:spPr>
      </p:pic>
      <p:pic>
        <p:nvPicPr>
          <p:cNvPr id="3" name="Picture 2" descr="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381000"/>
            <a:ext cx="762000" cy="1447800"/>
          </a:xfrm>
          <a:prstGeom prst="rect">
            <a:avLst/>
          </a:prstGeom>
        </p:spPr>
      </p:pic>
      <p:pic>
        <p:nvPicPr>
          <p:cNvPr id="4" name="Picture 3" descr="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381000"/>
            <a:ext cx="762000" cy="1447800"/>
          </a:xfrm>
          <a:prstGeom prst="rect">
            <a:avLst/>
          </a:prstGeom>
        </p:spPr>
      </p:pic>
      <p:pic>
        <p:nvPicPr>
          <p:cNvPr id="5" name="Picture 4" descr="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304800"/>
            <a:ext cx="762000" cy="1447800"/>
          </a:xfrm>
          <a:prstGeom prst="rect">
            <a:avLst/>
          </a:prstGeom>
        </p:spPr>
      </p:pic>
      <p:pic>
        <p:nvPicPr>
          <p:cNvPr id="6" name="Picture 5" descr="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600" y="381000"/>
            <a:ext cx="762000" cy="1447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05200" y="2209800"/>
            <a:ext cx="563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5</a:t>
            </a:r>
            <a:endParaRPr lang="en-US" sz="5400" dirty="0"/>
          </a:p>
        </p:txBody>
      </p:sp>
      <p:sp>
        <p:nvSpPr>
          <p:cNvPr id="8" name="TextBox 7"/>
          <p:cNvSpPr txBox="1"/>
          <p:nvPr/>
        </p:nvSpPr>
        <p:spPr>
          <a:xfrm>
            <a:off x="3429000" y="3429000"/>
            <a:ext cx="845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Five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87</Words>
  <Application>Microsoft Office PowerPoint</Application>
  <PresentationFormat>On-screen Show (4:3)</PresentationFormat>
  <Paragraphs>53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Teachers Identity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all students</dc:title>
  <dc:creator>PTI</dc:creator>
  <cp:lastModifiedBy>Microsoft</cp:lastModifiedBy>
  <cp:revision>129</cp:revision>
  <dcterms:created xsi:type="dcterms:W3CDTF">2006-08-16T00:00:00Z</dcterms:created>
  <dcterms:modified xsi:type="dcterms:W3CDTF">2019-10-30T10:25:24Z</dcterms:modified>
</cp:coreProperties>
</file>