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287" r:id="rId4"/>
    <p:sldId id="289" r:id="rId5"/>
    <p:sldId id="272" r:id="rId6"/>
    <p:sldId id="282" r:id="rId7"/>
    <p:sldId id="291" r:id="rId8"/>
    <p:sldId id="295" r:id="rId9"/>
    <p:sldId id="288" r:id="rId10"/>
    <p:sldId id="292" r:id="rId11"/>
    <p:sldId id="293" r:id="rId12"/>
    <p:sldId id="294" r:id="rId13"/>
    <p:sldId id="268" r:id="rId14"/>
    <p:sldId id="286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EE"/>
    <a:srgbClr val="FACDA8"/>
    <a:srgbClr val="BCE292"/>
    <a:srgbClr val="60AC64"/>
    <a:srgbClr val="E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ও স্বাগতম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2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42" y="1524000"/>
            <a:ext cx="3200400" cy="2743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69560" y="1524000"/>
            <a:ext cx="4283691" cy="2743200"/>
            <a:chOff x="974109" y="1071126"/>
            <a:chExt cx="4283691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09" y="1071126"/>
              <a:ext cx="3200400" cy="2743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09800" y="1200090"/>
              <a:ext cx="1371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বীজপত্রাধিকান্ড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0200" y="1740932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ভ্রূণকান্ড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418" y="30480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ভ্রূণমূল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2042616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বীজপত্রাবকান্ড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8318" y="141652"/>
            <a:ext cx="38862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মৃৎগত অঙ্কুরোদগম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" y="0"/>
            <a:ext cx="9144000" cy="6858000"/>
            <a:chOff x="100084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4" y="0"/>
              <a:ext cx="9144000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8684" y="304800"/>
              <a:ext cx="43434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মৃৎগত অঙ্কুরোদগম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5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275"/>
            <a:ext cx="9144000" cy="6858000"/>
            <a:chOff x="0" y="25021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021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9030" y="177421"/>
              <a:ext cx="383957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মৃৎভেদী অঙ্কুরোদগম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9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PLOB DAS\Desktop\Germination Picture\uvs110901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822209" cy="364679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429000" y="0"/>
            <a:ext cx="27432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42359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38200" y="3493495"/>
            <a:ext cx="1905000" cy="691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29600" y="1905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333999" y="1905000"/>
            <a:ext cx="2895601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56388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ও ২ নং চিত্রের কোনটিতে কোন ধরনের অঙ্কুরোদগম হয়েছে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44780" y="1589243"/>
            <a:ext cx="2514600" cy="3917045"/>
            <a:chOff x="2057400" y="961339"/>
            <a:chExt cx="3352800" cy="5222727"/>
          </a:xfrm>
        </p:grpSpPr>
        <p:sp>
          <p:nvSpPr>
            <p:cNvPr id="4" name="Can 3"/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Can 4"/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Parallelogram 28"/>
            <p:cNvSpPr/>
            <p:nvPr/>
          </p:nvSpPr>
          <p:spPr>
            <a:xfrm rot="2124620">
              <a:off x="3507109" y="961339"/>
              <a:ext cx="1303285" cy="5222727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85" y="3966559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578934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484" y="4876800"/>
              <a:ext cx="793516" cy="5935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</p:pic>
        <p:sp>
          <p:nvSpPr>
            <p:cNvPr id="8" name="Can 7"/>
            <p:cNvSpPr/>
            <p:nvPr/>
          </p:nvSpPr>
          <p:spPr>
            <a:xfrm>
              <a:off x="3505200" y="2578934"/>
              <a:ext cx="76200" cy="16002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ardrop 8"/>
            <p:cNvSpPr/>
            <p:nvPr/>
          </p:nvSpPr>
          <p:spPr>
            <a:xfrm>
              <a:off x="3609978" y="2655134"/>
              <a:ext cx="457200" cy="381000"/>
            </a:xfrm>
            <a:prstGeom prst="teardrop">
              <a:avLst>
                <a:gd name="adj" fmla="val 12916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ardrop 9"/>
            <p:cNvSpPr/>
            <p:nvPr/>
          </p:nvSpPr>
          <p:spPr>
            <a:xfrm rot="15687114">
              <a:off x="3054229" y="2790448"/>
              <a:ext cx="457200" cy="381000"/>
            </a:xfrm>
            <a:prstGeom prst="teardrop">
              <a:avLst>
                <a:gd name="adj" fmla="val 12708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ardrop 10"/>
            <p:cNvSpPr/>
            <p:nvPr/>
          </p:nvSpPr>
          <p:spPr>
            <a:xfrm rot="17874636">
              <a:off x="3415274" y="2520676"/>
              <a:ext cx="304800" cy="152400"/>
            </a:xfrm>
            <a:prstGeom prst="teardrop">
              <a:avLst>
                <a:gd name="adj" fmla="val 15312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Sun 13"/>
          <p:cNvSpPr/>
          <p:nvPr/>
        </p:nvSpPr>
        <p:spPr>
          <a:xfrm>
            <a:off x="457200" y="310843"/>
            <a:ext cx="891540" cy="89154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58511" y="4681905"/>
            <a:ext cx="172539" cy="276958"/>
          </a:xfrm>
          <a:custGeom>
            <a:avLst/>
            <a:gdLst>
              <a:gd name="connsiteX0" fmla="*/ 105508 w 230052"/>
              <a:gd name="connsiteY0" fmla="*/ 0 h 369277"/>
              <a:gd name="connsiteX1" fmla="*/ 105508 w 230052"/>
              <a:gd name="connsiteY1" fmla="*/ 0 h 369277"/>
              <a:gd name="connsiteX2" fmla="*/ 70339 w 230052"/>
              <a:gd name="connsiteY2" fmla="*/ 158262 h 369277"/>
              <a:gd name="connsiteX3" fmla="*/ 52754 w 230052"/>
              <a:gd name="connsiteY3" fmla="*/ 228600 h 369277"/>
              <a:gd name="connsiteX4" fmla="*/ 17585 w 230052"/>
              <a:gd name="connsiteY4" fmla="*/ 281354 h 369277"/>
              <a:gd name="connsiteX5" fmla="*/ 0 w 230052"/>
              <a:gd name="connsiteY5" fmla="*/ 316524 h 369277"/>
              <a:gd name="connsiteX6" fmla="*/ 105508 w 230052"/>
              <a:gd name="connsiteY6" fmla="*/ 17585 h 369277"/>
              <a:gd name="connsiteX7" fmla="*/ 228600 w 230052"/>
              <a:gd name="connsiteY7" fmla="*/ 105508 h 369277"/>
              <a:gd name="connsiteX8" fmla="*/ 175847 w 230052"/>
              <a:gd name="connsiteY8" fmla="*/ 123093 h 369277"/>
              <a:gd name="connsiteX9" fmla="*/ 140677 w 230052"/>
              <a:gd name="connsiteY9" fmla="*/ 158262 h 369277"/>
              <a:gd name="connsiteX10" fmla="*/ 70339 w 230052"/>
              <a:gd name="connsiteY10" fmla="*/ 316524 h 369277"/>
              <a:gd name="connsiteX11" fmla="*/ 52754 w 230052"/>
              <a:gd name="connsiteY11" fmla="*/ 369277 h 369277"/>
              <a:gd name="connsiteX12" fmla="*/ 70339 w 230052"/>
              <a:gd name="connsiteY12" fmla="*/ 70339 h 3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052" h="369277">
                <a:moveTo>
                  <a:pt x="105508" y="0"/>
                </a:moveTo>
                <a:lnTo>
                  <a:pt x="105508" y="0"/>
                </a:lnTo>
                <a:cubicBezTo>
                  <a:pt x="93785" y="52754"/>
                  <a:pt x="82491" y="105605"/>
                  <a:pt x="70339" y="158262"/>
                </a:cubicBezTo>
                <a:cubicBezTo>
                  <a:pt x="64905" y="181811"/>
                  <a:pt x="62274" y="206386"/>
                  <a:pt x="52754" y="228600"/>
                </a:cubicBezTo>
                <a:cubicBezTo>
                  <a:pt x="44429" y="248025"/>
                  <a:pt x="28458" y="263232"/>
                  <a:pt x="17585" y="281354"/>
                </a:cubicBezTo>
                <a:cubicBezTo>
                  <a:pt x="10841" y="292593"/>
                  <a:pt x="5862" y="304801"/>
                  <a:pt x="0" y="316524"/>
                </a:cubicBezTo>
                <a:lnTo>
                  <a:pt x="105508" y="17585"/>
                </a:lnTo>
                <a:cubicBezTo>
                  <a:pt x="146539" y="46893"/>
                  <a:pt x="200630" y="63554"/>
                  <a:pt x="228600" y="105508"/>
                </a:cubicBezTo>
                <a:cubicBezTo>
                  <a:pt x="238882" y="120931"/>
                  <a:pt x="191741" y="113556"/>
                  <a:pt x="175847" y="123093"/>
                </a:cubicBezTo>
                <a:cubicBezTo>
                  <a:pt x="161631" y="131623"/>
                  <a:pt x="151034" y="145316"/>
                  <a:pt x="140677" y="158262"/>
                </a:cubicBezTo>
                <a:cubicBezTo>
                  <a:pt x="92906" y="217975"/>
                  <a:pt x="98225" y="232867"/>
                  <a:pt x="70339" y="316524"/>
                </a:cubicBezTo>
                <a:lnTo>
                  <a:pt x="52754" y="369277"/>
                </a:lnTo>
                <a:lnTo>
                  <a:pt x="70339" y="703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5372101" y="1333761"/>
            <a:ext cx="1462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আলো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পানি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অক্সিজেন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971551"/>
            <a:ext cx="222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বাহ্যিক প্রভাবক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3551" y="3086101"/>
            <a:ext cx="194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2100" y="3554940"/>
            <a:ext cx="262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খাদ্য 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সুপ্ততা 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বৃদ্ধি নিয়ন্ত্রক রাসায়নিক দ্রব্য ও </a:t>
            </a:r>
          </a:p>
          <a:p>
            <a:pPr marL="342900" indent="-342900">
              <a:buBlip>
                <a:blip r:embed="rId4"/>
              </a:buBlip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অঙ্কুরোদগমের  ক্ষমতা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348740" y="971551"/>
            <a:ext cx="2653403" cy="183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143000" y="1118712"/>
            <a:ext cx="2015344" cy="2724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02970" y="1256101"/>
            <a:ext cx="1466839" cy="325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0936" y="8435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134" y="171798"/>
            <a:ext cx="3967472" cy="8540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95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950" dirty="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00200"/>
            <a:ext cx="1917848" cy="167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600200"/>
            <a:ext cx="1827139" cy="1671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600200"/>
            <a:ext cx="2123332" cy="1671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1435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বীজগুলো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 কোন ধরনের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 দলে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পৃথক কর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82" y="3452608"/>
            <a:ext cx="2033119" cy="1524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3429000"/>
            <a:ext cx="1827139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1" y="3358487"/>
            <a:ext cx="2123332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781800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28600"/>
            <a:ext cx="3762375" cy="1066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7200" u="sng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000" u="sng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70866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মৃৎভেদী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মৃৎগত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 কয়েকটি উদ্ভিদের তালিকা করে আনবে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181600"/>
            <a:ext cx="4057650" cy="165735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0"/>
                <a:gd name="adj2" fmla="val 60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7240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81208" y="2404109"/>
            <a:ext cx="3639285" cy="2486633"/>
            <a:chOff x="6641610" y="2062478"/>
            <a:chExt cx="4852380" cy="3315511"/>
          </a:xfrm>
        </p:grpSpPr>
        <p:sp>
          <p:nvSpPr>
            <p:cNvPr id="3" name="Rectangle 2"/>
            <p:cNvSpPr/>
            <p:nvPr/>
          </p:nvSpPr>
          <p:spPr>
            <a:xfrm>
              <a:off x="6641610" y="2062478"/>
              <a:ext cx="4852380" cy="33155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8ম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: </a:t>
              </a:r>
              <a:r>
                <a:rPr lang="b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: </a:t>
              </a:r>
              <a:r>
                <a:rPr lang="bn-IN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চতুর্থ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50 </a:t>
              </a:r>
              <a:r>
                <a:rPr lang="en-US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2286000"/>
              <a:ext cx="1560579" cy="157668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3641223" y="154154"/>
            <a:ext cx="2057400" cy="12001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3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2415369"/>
            <a:ext cx="4047059" cy="2486633"/>
            <a:chOff x="838200" y="2062478"/>
            <a:chExt cx="5396078" cy="3315511"/>
          </a:xfrm>
        </p:grpSpPr>
        <p:sp>
          <p:nvSpPr>
            <p:cNvPr id="2" name="Flowchart: Process 1"/>
            <p:cNvSpPr/>
            <p:nvPr/>
          </p:nvSpPr>
          <p:spPr>
            <a:xfrm>
              <a:off x="838200" y="2062478"/>
              <a:ext cx="5396078" cy="3315511"/>
            </a:xfrm>
            <a:prstGeom prst="flowChartProcess">
              <a:avLst/>
            </a:prstGeom>
            <a:solidFill>
              <a:srgbClr val="00C4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7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 আবুবকর সিদ্দিক</a:t>
              </a:r>
            </a:p>
            <a:p>
              <a:r>
                <a:rPr lang="bn-IN" sz="21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(আইসিটি)</a:t>
              </a:r>
            </a:p>
            <a:p>
              <a:r>
                <a:rPr lang="bn-IN" sz="21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মগড়া পালস ইউনিয়ন উচ্চ বিদ্যালয়</a:t>
              </a:r>
            </a:p>
            <a:p>
              <a:r>
                <a:rPr lang="bn-IN" sz="21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মগড়া, কালিহাতি, টাংগাইল।</a:t>
              </a:r>
            </a:p>
            <a:p>
              <a:r>
                <a:rPr lang="bn-IN" sz="24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</a:t>
              </a:r>
              <a:r>
                <a:rPr 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01710689846</a:t>
              </a:r>
              <a:endParaRPr lang="bn-IN" sz="21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1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</a:t>
              </a:r>
              <a:r>
                <a:rPr lang="en-US" sz="2100" b="1" dirty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abubakar.28oc77@gmail.com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764" y="2103120"/>
              <a:ext cx="1417320" cy="178308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543050" y="1825500"/>
            <a:ext cx="1944636" cy="43946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bn-IN" sz="5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768" y="1825500"/>
            <a:ext cx="1944636" cy="43946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/>
            </a:prstTxWarp>
            <a:spAutoFit/>
          </a:bodyPr>
          <a:lstStyle/>
          <a:p>
            <a:pPr algn="ctr"/>
            <a:r>
              <a:rPr lang="bn-IN" sz="52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48615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6291"/>
            <a:ext cx="3486150" cy="2314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300" y="2920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করছ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352606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69495"/>
            <a:ext cx="3492974" cy="23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338618" y="457200"/>
            <a:ext cx="6720458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বীজের গঠন ও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7088" y="1905000"/>
            <a:ext cx="7243518" cy="2478405"/>
            <a:chOff x="1338618" y="1828374"/>
            <a:chExt cx="7243518" cy="2478405"/>
          </a:xfrm>
        </p:grpSpPr>
        <p:pic>
          <p:nvPicPr>
            <p:cNvPr id="2" name="Picture 2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2"/>
            <a:srcRect l="9375" r="10000" b="2500"/>
            <a:stretch>
              <a:fillRect/>
            </a:stretch>
          </p:blipFill>
          <p:spPr bwMode="auto">
            <a:xfrm>
              <a:off x="1338618" y="1828375"/>
              <a:ext cx="1771650" cy="243882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8434" name="Picture 2" descr="C:\Documents and Settings\Administrator\Desktop\stock-photo-young-bean-sprout-germination-shot-over-black-background-25948942.jpg"/>
            <p:cNvPicPr>
              <a:picLocks noChangeAspect="1" noChangeArrowheads="1"/>
            </p:cNvPicPr>
            <p:nvPr/>
          </p:nvPicPr>
          <p:blipFill>
            <a:blip r:embed="rId3"/>
            <a:srcRect l="19444" t="6455" b="7204"/>
            <a:stretch>
              <a:fillRect/>
            </a:stretch>
          </p:blipFill>
          <p:spPr bwMode="auto">
            <a:xfrm>
              <a:off x="6845864" y="1828374"/>
              <a:ext cx="1736272" cy="2468880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1828374"/>
              <a:ext cx="3706026" cy="2478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1828800"/>
            <a:ext cx="7391400" cy="3048000"/>
          </a:xfrm>
          <a:prstGeom prst="rect">
            <a:avLst/>
          </a:prstGeom>
          <a:solidFill>
            <a:srgbClr val="FACDA8"/>
          </a:solidFill>
          <a:ln w="57150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বিভিন্ন অংশ চিহ্নিত করতে পারবে।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গঠন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 পার্থক্য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 বীজের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28600"/>
            <a:ext cx="2514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419833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7526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9687"/>
            <a:ext cx="7419833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758287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190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283993"/>
            <a:ext cx="762000" cy="29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581401"/>
            <a:ext cx="762000" cy="29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432696"/>
            <a:ext cx="533400" cy="30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62700" y="3728257"/>
            <a:ext cx="533400" cy="30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194253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2083558" y="4085870"/>
            <a:ext cx="5233916" cy="431469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বীজের বিভিন্ন 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029200" cy="3027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800600"/>
            <a:ext cx="6248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থেকে শিশু উদ্ভিদের জন্ম হওয়াকে কি বলে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09800" y="208561"/>
            <a:ext cx="4419600" cy="1066800"/>
          </a:xfrm>
          <a:prstGeom prst="flowChartAlternateProcess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52400"/>
            <a:ext cx="4114800" cy="167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68559"/>
              </p:ext>
            </p:extLst>
          </p:nvPr>
        </p:nvGraphicFramePr>
        <p:xfrm>
          <a:off x="4032955" y="2362200"/>
          <a:ext cx="153528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955" y="2362200"/>
                        <a:ext cx="153528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3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1896</TotalTime>
  <Words>161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HP</cp:lastModifiedBy>
  <cp:revision>346</cp:revision>
  <dcterms:created xsi:type="dcterms:W3CDTF">2006-08-16T00:00:00Z</dcterms:created>
  <dcterms:modified xsi:type="dcterms:W3CDTF">2019-10-29T01:13:38Z</dcterms:modified>
</cp:coreProperties>
</file>