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65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5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87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2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57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962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962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49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8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92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907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5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0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31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28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2485F-55FD-4679-A983-1B2886314BB2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AA6FE-1759-4384-93B6-0A9A07E4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7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702" y="365125"/>
            <a:ext cx="9868593" cy="132556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                </a:t>
            </a:r>
            <a:r>
              <a:rPr lang="bn-BD" sz="8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শুভেচ্ছা</a:t>
            </a:r>
            <a:endParaRPr lang="en-US" sz="8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703" y="1962656"/>
            <a:ext cx="9868593" cy="45719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4266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1015749" cy="4591801"/>
          </a:xfr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ধ্যায়ঃ তৃতীয় </a:t>
            </a:r>
          </a:p>
          <a:p>
            <a:pPr marL="0" indent="0" algn="ctr">
              <a:buNone/>
            </a:pP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শ্রেনীঃ সপ্তম</a:t>
            </a:r>
          </a:p>
          <a:p>
            <a:pPr marL="0" indent="0" algn="ctr">
              <a:buNone/>
            </a:pP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29/1১/2019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3528646" y="286979"/>
            <a:ext cx="4372708" cy="1471178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/>
              <a:t>পাঠ</a:t>
            </a:r>
            <a:r>
              <a:rPr lang="en-US" sz="6000" dirty="0" smtClean="0"/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6000" dirty="0" smtClean="0"/>
              <a:t>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483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78" y="501310"/>
            <a:ext cx="11324492" cy="5130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652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1512276" y="2625970"/>
            <a:ext cx="9601201" cy="2145323"/>
          </a:xfrm>
          <a:prstGeom prst="snip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নিরাপদ ও নৈতিক ব্যাবহার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370383" y="633047"/>
            <a:ext cx="5462954" cy="15005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22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799" y="4649016"/>
            <a:ext cx="90502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/>
          </a:p>
          <a:p>
            <a:r>
              <a:rPr lang="bn-BD" sz="2400" dirty="0" smtClean="0"/>
              <a:t>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33046" y="2039814"/>
            <a:ext cx="10972800" cy="34778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শিক্ষাথী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………….</a:t>
            </a:r>
          </a:p>
          <a:p>
            <a:pPr marL="374650" indent="-374650">
              <a:buAutoNum type="arabicParenR"/>
            </a:pP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২)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ক্ষেত্রে এর প্রভাব বর্ণনা করতে পারবে </a:t>
            </a:r>
          </a:p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নিরাপদ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ও নৈতিক ব্যাবহারের প্রয়োজনীতা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পারবে,</a:t>
            </a:r>
          </a:p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ক্ষতিকর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দিক গুলো বলতে পারবে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2661137" y="0"/>
            <a:ext cx="6107724" cy="165760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9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826" y="755434"/>
            <a:ext cx="5542858" cy="48390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7" y="1054692"/>
            <a:ext cx="4588625" cy="50551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2802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9092" y="726829"/>
            <a:ext cx="8070726" cy="133643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388" y="2770496"/>
            <a:ext cx="11064135" cy="2487304"/>
          </a:xfr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l"/>
            <a:r>
              <a:rPr lang="bn-BD" sz="4000" dirty="0" smtClean="0"/>
              <a:t>         </a:t>
            </a:r>
          </a:p>
          <a:p>
            <a:pPr algn="l"/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১) ইন্টারনেট কি ?</a:t>
            </a:r>
            <a:endParaRPr lang="en-US" sz="6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২)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পাসওয়ার্ড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l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9639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" y="2313422"/>
            <a:ext cx="11826240" cy="311201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487363" indent="-487363">
              <a:buAutoNum type="arabicParenR"/>
            </a:pP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হল নেটওয়ার্ক এর</a:t>
            </a:r>
            <a:r>
              <a:rPr lang="bn-BD" sz="5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57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সারা</a:t>
            </a:r>
            <a:endParaRPr lang="en-US" sz="57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দুনিয়ার সকল কম্পিউটা</a:t>
            </a:r>
            <a:r>
              <a:rPr lang="en-US" sz="57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রের</a:t>
            </a:r>
            <a:r>
              <a:rPr lang="en-US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 তথ্য ও যোগাযোগ সম্ভব হয়েছে ।</a:t>
            </a:r>
            <a:endParaRPr lang="en-US" sz="57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57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২)</a:t>
            </a:r>
            <a:r>
              <a:rPr lang="en-US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পাসওয়</a:t>
            </a:r>
            <a:r>
              <a:rPr lang="en-US" sz="57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ার্ড</a:t>
            </a: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হল</a:t>
            </a:r>
            <a:r>
              <a:rPr lang="en-US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একান্ত</a:t>
            </a:r>
            <a:r>
              <a:rPr lang="en-US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গোপন </a:t>
            </a:r>
            <a:r>
              <a:rPr lang="bn-BD" sz="5700" dirty="0">
                <a:latin typeface="NikoshBAN" panose="02000000000000000000" pitchFamily="2" charset="0"/>
                <a:cs typeface="NikoshBAN" panose="02000000000000000000" pitchFamily="2" charset="0"/>
              </a:rPr>
              <a:t>নাম্বার এর মাধ্যমে </a:t>
            </a: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ফাইল/ত</a:t>
            </a:r>
            <a:r>
              <a:rPr lang="en-US" sz="57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থ্য</a:t>
            </a:r>
            <a:endParaRPr lang="en-US" sz="57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5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700" dirty="0">
                <a:latin typeface="NikoshBAN" panose="02000000000000000000" pitchFamily="2" charset="0"/>
                <a:cs typeface="NikoshBAN" panose="02000000000000000000" pitchFamily="2" charset="0"/>
              </a:rPr>
              <a:t>নিরাপদে </a:t>
            </a:r>
            <a:r>
              <a:rPr lang="bn-BD" sz="5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সংরক্ষণ </a:t>
            </a:r>
            <a:r>
              <a:rPr lang="bn-BD" sz="5700" dirty="0">
                <a:latin typeface="NikoshBAN" panose="02000000000000000000" pitchFamily="2" charset="0"/>
                <a:cs typeface="NikoshBAN" panose="02000000000000000000" pitchFamily="2" charset="0"/>
              </a:rPr>
              <a:t>করা যায় ।</a:t>
            </a:r>
            <a:endParaRPr lang="en-US" sz="57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6273" y="379133"/>
            <a:ext cx="5996354" cy="1325563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কাজের সমাধান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32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8800" y="500062"/>
            <a:ext cx="7690338" cy="132556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94693" y="2927595"/>
            <a:ext cx="9233848" cy="1562344"/>
          </a:xfrm>
          <a:noFill/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8800" dirty="0" smtClean="0"/>
              <a:t> </a:t>
            </a:r>
            <a:r>
              <a:rPr lang="en-US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1। </a:t>
            </a:r>
            <a:r>
              <a:rPr lang="bn-BD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আসক্তি কি</a:t>
            </a:r>
            <a:r>
              <a:rPr lang="bn-BD" sz="88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8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90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2480" y="136525"/>
            <a:ext cx="2842846" cy="1325563"/>
          </a:xfrm>
          <a:solidFill>
            <a:schemeClr val="accent6"/>
          </a:solidFill>
        </p:spPr>
        <p:txBody>
          <a:bodyPr/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710" y="1825624"/>
            <a:ext cx="11234609" cy="3249295"/>
          </a:xfrm>
          <a:solidFill>
            <a:schemeClr val="accent2">
              <a:lumMod val="75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1।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একই কা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বার বার করাকে আসক্তি বলে। যেমন যারা মাদক গ্রহণ করে তারা মাদক না নিলে থাকতে পারেনা একে আসক্তি বলে 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নেশা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মনুষত্ব্যবোধ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88608" y="23986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57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02172" cy="34755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6783"/>
            <a:ext cx="4902172" cy="3091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11" y="0"/>
            <a:ext cx="6744766" cy="34755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11" y="3766782"/>
            <a:ext cx="6744766" cy="30912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2491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585332" y="1052024"/>
            <a:ext cx="4595447" cy="1022961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71508" y="2384386"/>
            <a:ext cx="8850923" cy="2141316"/>
          </a:xfr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১) কম্পিউটারে আসক্ত একটি ছেলে বা মেয়ে সারাদিন কিভাবে সময় কাটায় আলোচনা কর 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86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63658" y="1167271"/>
            <a:ext cx="2942492" cy="1197585"/>
          </a:xfrm>
          <a:solidFill>
            <a:srgbClr val="FF0000"/>
          </a:solidFill>
        </p:spPr>
        <p:txBody>
          <a:bodyPr/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6419" y="2570463"/>
            <a:ext cx="10347767" cy="41549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কিছুতে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আসক্ত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যুক্তিহিন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আসক্তি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2।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মেয়েরা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খাওয়া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দাওয়া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খেলা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ধুলা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কম্পিটার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6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24000" y="1052025"/>
            <a:ext cx="8452338" cy="999514"/>
          </a:xfr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740780" y="2731625"/>
            <a:ext cx="10984374" cy="252617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রিমুর ক্ষেত্রে কার্টুন দেখাকে বলা হয় </a:t>
            </a:r>
          </a:p>
          <a:p>
            <a:pPr algn="l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 কাটানো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প্রয়োজন 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কাটুনের প্রতি আসক্তি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আনন্দ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0780" y="3909059"/>
            <a:ext cx="109843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বাড়ীতে কম্পিউটার রাখার সবচেয়ে সুবিধাজনক স্থান কোনটি ?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বসার ঘর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শোয়ার ঘর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খাবার ঘর 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ঘ)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পড়ার ঘর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99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Terminator 5"/>
          <p:cNvSpPr/>
          <p:nvPr/>
        </p:nvSpPr>
        <p:spPr>
          <a:xfrm>
            <a:off x="3330053" y="387597"/>
            <a:ext cx="5377218" cy="2047164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67031" y="903347"/>
            <a:ext cx="3903262" cy="101566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89222" y="2767631"/>
            <a:ext cx="7885676" cy="277049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কাটুনের প্রতি আসক্তি ।</a:t>
            </a:r>
          </a:p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পড়ার ঘর 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65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25174" y="1310727"/>
            <a:ext cx="5882849" cy="1224531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264111" y="2809702"/>
            <a:ext cx="9990825" cy="2157835"/>
          </a:xfrm>
          <a:solidFill>
            <a:srgbClr val="92D050"/>
          </a:solidFill>
        </p:spPr>
        <p:txBody>
          <a:bodyPr>
            <a:normAutofit/>
          </a:bodyPr>
          <a:lstStyle/>
          <a:p>
            <a:endParaRPr lang="en-US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সাইবার জগৎ স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র্ম্পকে</a:t>
            </a:r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বাক্য লিখ?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58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964276" y="464878"/>
            <a:ext cx="10515600" cy="1325563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bn-BD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227753"/>
              </p:ext>
            </p:extLst>
          </p:nvPr>
        </p:nvGraphicFramePr>
        <p:xfrm>
          <a:off x="3757353" y="2044931"/>
          <a:ext cx="3840480" cy="2549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Packager Shell Object" showAsIcon="1" r:id="rId3" imgW="561960" imgH="615240" progId="Package">
                  <p:embed/>
                </p:oleObj>
              </mc:Choice>
              <mc:Fallback>
                <p:oleObj name="Packager Shell Object" showAsIcon="1" r:id="rId3" imgW="561960" imgH="6152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57353" y="2044931"/>
                        <a:ext cx="3840480" cy="25498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57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915</TotalTime>
  <Words>318</Words>
  <Application>Microsoft Office PowerPoint</Application>
  <PresentationFormat>Widescreen</PresentationFormat>
  <Paragraphs>47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Vrinda</vt:lpstr>
      <vt:lpstr>Office Theme</vt:lpstr>
      <vt:lpstr>Packager Shell Object</vt:lpstr>
      <vt:lpstr>                   শুভেচ্ছা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   </vt:lpstr>
      <vt:lpstr>একক কাজের সমাধান </vt:lpstr>
      <vt:lpstr>জোড়ায় কাজ </vt:lpstr>
      <vt:lpstr>সমাধান</vt:lpstr>
      <vt:lpstr>PowerPoint Presentation</vt:lpstr>
      <vt:lpstr>দলীয় কাজ </vt:lpstr>
      <vt:lpstr>সমাধান </vt:lpstr>
      <vt:lpstr>মূল্যায়ন</vt:lpstr>
      <vt:lpstr>PowerPoint Presentation</vt:lpstr>
      <vt:lpstr>বাড়ীর কাজ </vt:lpstr>
      <vt:lpstr>ধন্যবাদ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User</dc:creator>
  <cp:lastModifiedBy>GLMCN72</cp:lastModifiedBy>
  <cp:revision>198</cp:revision>
  <dcterms:created xsi:type="dcterms:W3CDTF">2016-02-27T13:06:40Z</dcterms:created>
  <dcterms:modified xsi:type="dcterms:W3CDTF">2019-10-29T14:02:30Z</dcterms:modified>
</cp:coreProperties>
</file>