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0" r:id="rId2"/>
    <p:sldId id="324" r:id="rId3"/>
    <p:sldId id="322" r:id="rId4"/>
    <p:sldId id="326" r:id="rId5"/>
    <p:sldId id="327" r:id="rId6"/>
    <p:sldId id="328" r:id="rId7"/>
    <p:sldId id="329" r:id="rId8"/>
    <p:sldId id="333" r:id="rId9"/>
    <p:sldId id="332" r:id="rId10"/>
    <p:sldId id="334" r:id="rId11"/>
    <p:sldId id="335" r:id="rId12"/>
    <p:sldId id="336" r:id="rId13"/>
    <p:sldId id="337" r:id="rId14"/>
    <p:sldId id="346" r:id="rId15"/>
    <p:sldId id="347" r:id="rId16"/>
    <p:sldId id="348" r:id="rId17"/>
    <p:sldId id="34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39" autoAdjust="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81989-7782-45D3-9BEA-10C1E774C15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AF4AC0BA-5237-4E2A-AF05-14200EC5E14F}">
      <dgm:prSet phldrT="[Text]" custT="1"/>
      <dgm:spPr/>
      <dgm:t>
        <a:bodyPr/>
        <a:lstStyle/>
        <a:p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2A2A93-7477-41BB-AF99-B8CCDB562A06}" type="parTrans" cxnId="{A5AF1040-5E09-4082-A17A-CE5B7BF26DA5}">
      <dgm:prSet/>
      <dgm:spPr/>
      <dgm:t>
        <a:bodyPr/>
        <a:lstStyle/>
        <a:p>
          <a:endParaRPr lang="en-US"/>
        </a:p>
      </dgm:t>
    </dgm:pt>
    <dgm:pt modelId="{D7544781-9FC9-4608-B2F0-814B51C2753D}" type="sibTrans" cxnId="{A5AF1040-5E09-4082-A17A-CE5B7BF26DA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F1EC1B55-8D95-48D1-89CF-70F216D75817}" type="pres">
      <dgm:prSet presAssocID="{03681989-7782-45D3-9BEA-10C1E774C15C}" presName="Name0" presStyleCnt="0">
        <dgm:presLayoutVars>
          <dgm:chMax val="7"/>
          <dgm:chPref val="7"/>
          <dgm:dir/>
        </dgm:presLayoutVars>
      </dgm:prSet>
      <dgm:spPr/>
    </dgm:pt>
    <dgm:pt modelId="{965FDA04-65AF-409E-88CD-28CF88C44127}" type="pres">
      <dgm:prSet presAssocID="{03681989-7782-45D3-9BEA-10C1E774C15C}" presName="Name1" presStyleCnt="0"/>
      <dgm:spPr/>
    </dgm:pt>
    <dgm:pt modelId="{65E9280B-728F-4566-B2D6-340A4E2B7921}" type="pres">
      <dgm:prSet presAssocID="{D7544781-9FC9-4608-B2F0-814B51C2753D}" presName="picture_1" presStyleCnt="0"/>
      <dgm:spPr/>
    </dgm:pt>
    <dgm:pt modelId="{EDA7767B-6D39-4247-91D4-DAEE0090D8D6}" type="pres">
      <dgm:prSet presAssocID="{D7544781-9FC9-4608-B2F0-814B51C2753D}" presName="pictureRepeatNode" presStyleLbl="alignImgPlace1" presStyleIdx="0" presStyleCnt="1" custScaleX="142178" custScaleY="126109" custLinFactNeighborX="21205" custLinFactNeighborY="-4598"/>
      <dgm:spPr/>
      <dgm:t>
        <a:bodyPr/>
        <a:lstStyle/>
        <a:p>
          <a:endParaRPr lang="en-US"/>
        </a:p>
      </dgm:t>
    </dgm:pt>
    <dgm:pt modelId="{BDE43CE1-32C3-42DB-B5A8-ABBC22203203}" type="pres">
      <dgm:prSet presAssocID="{AF4AC0BA-5237-4E2A-AF05-14200EC5E14F}" presName="text_1" presStyleLbl="node1" presStyleIdx="0" presStyleCnt="0" custScaleX="114778" custLinFactNeighborX="-99296" custLinFactNeighborY="78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0E6C09-7780-4EA6-89B7-D09B0E54B169}" type="presOf" srcId="{03681989-7782-45D3-9BEA-10C1E774C15C}" destId="{F1EC1B55-8D95-48D1-89CF-70F216D75817}" srcOrd="0" destOrd="0" presId="urn:microsoft.com/office/officeart/2008/layout/CircularPictureCallout"/>
    <dgm:cxn modelId="{22FFDD88-36F1-4B7F-84BA-25D48DD3DB81}" type="presOf" srcId="{D7544781-9FC9-4608-B2F0-814B51C2753D}" destId="{EDA7767B-6D39-4247-91D4-DAEE0090D8D6}" srcOrd="0" destOrd="0" presId="urn:microsoft.com/office/officeart/2008/layout/CircularPictureCallout"/>
    <dgm:cxn modelId="{25B6CD55-645F-4F1C-95ED-9B8EEFD60503}" type="presOf" srcId="{AF4AC0BA-5237-4E2A-AF05-14200EC5E14F}" destId="{BDE43CE1-32C3-42DB-B5A8-ABBC22203203}" srcOrd="0" destOrd="0" presId="urn:microsoft.com/office/officeart/2008/layout/CircularPictureCallout"/>
    <dgm:cxn modelId="{A5AF1040-5E09-4082-A17A-CE5B7BF26DA5}" srcId="{03681989-7782-45D3-9BEA-10C1E774C15C}" destId="{AF4AC0BA-5237-4E2A-AF05-14200EC5E14F}" srcOrd="0" destOrd="0" parTransId="{CB2A2A93-7477-41BB-AF99-B8CCDB562A06}" sibTransId="{D7544781-9FC9-4608-B2F0-814B51C2753D}"/>
    <dgm:cxn modelId="{DB08BC59-9CB5-4EA6-83FB-C998BDEAEF98}" type="presParOf" srcId="{F1EC1B55-8D95-48D1-89CF-70F216D75817}" destId="{965FDA04-65AF-409E-88CD-28CF88C44127}" srcOrd="0" destOrd="0" presId="urn:microsoft.com/office/officeart/2008/layout/CircularPictureCallout"/>
    <dgm:cxn modelId="{9B8EA33B-1450-42F8-A711-C0EE9F243D28}" type="presParOf" srcId="{965FDA04-65AF-409E-88CD-28CF88C44127}" destId="{65E9280B-728F-4566-B2D6-340A4E2B7921}" srcOrd="0" destOrd="0" presId="urn:microsoft.com/office/officeart/2008/layout/CircularPictureCallout"/>
    <dgm:cxn modelId="{1AFF2393-45ED-4E32-98FE-ADCBF8291DE7}" type="presParOf" srcId="{65E9280B-728F-4566-B2D6-340A4E2B7921}" destId="{EDA7767B-6D39-4247-91D4-DAEE0090D8D6}" srcOrd="0" destOrd="0" presId="urn:microsoft.com/office/officeart/2008/layout/CircularPictureCallout"/>
    <dgm:cxn modelId="{1F0EDF8C-6036-4036-B98F-6B2F50C58063}" type="presParOf" srcId="{965FDA04-65AF-409E-88CD-28CF88C44127}" destId="{BDE43CE1-32C3-42DB-B5A8-ABBC22203203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58AEC4-4BF5-4D54-90C3-D07B0F1E13F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7850504-1529-4B04-BFC6-5BAC8433BE54}">
      <dgm:prSet phldrT="[Text]" custT="1"/>
      <dgm:spPr/>
      <dgm:t>
        <a:bodyPr/>
        <a:lstStyle/>
        <a:p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স্বাস্থ্য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768BF1-FADD-4DCB-908E-016E065E6BB9}" type="parTrans" cxnId="{E077798A-3E3F-4338-B020-1EE57CED7821}">
      <dgm:prSet/>
      <dgm:spPr/>
      <dgm:t>
        <a:bodyPr/>
        <a:lstStyle/>
        <a:p>
          <a:endParaRPr lang="en-US"/>
        </a:p>
      </dgm:t>
    </dgm:pt>
    <dgm:pt modelId="{DC75F4C3-A1BF-40BF-8A83-D5CD35429CA1}" type="sibTrans" cxnId="{E077798A-3E3F-4338-B020-1EE57CED782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AA87856B-8952-46D3-A19B-C10CEFBD441B}" type="pres">
      <dgm:prSet presAssocID="{CA58AEC4-4BF5-4D54-90C3-D07B0F1E13F4}" presName="Name0" presStyleCnt="0">
        <dgm:presLayoutVars>
          <dgm:chMax val="7"/>
          <dgm:chPref val="7"/>
          <dgm:dir/>
        </dgm:presLayoutVars>
      </dgm:prSet>
      <dgm:spPr/>
    </dgm:pt>
    <dgm:pt modelId="{6241F6D8-341E-4C8E-A1B6-10F1A1A71BDC}" type="pres">
      <dgm:prSet presAssocID="{CA58AEC4-4BF5-4D54-90C3-D07B0F1E13F4}" presName="Name1" presStyleCnt="0"/>
      <dgm:spPr/>
    </dgm:pt>
    <dgm:pt modelId="{736007FF-28DB-4249-9832-5F143E228F3C}" type="pres">
      <dgm:prSet presAssocID="{DC75F4C3-A1BF-40BF-8A83-D5CD35429CA1}" presName="picture_1" presStyleCnt="0"/>
      <dgm:spPr/>
    </dgm:pt>
    <dgm:pt modelId="{55499AC8-1787-45F6-958E-AF1D87A3AD60}" type="pres">
      <dgm:prSet presAssocID="{DC75F4C3-A1BF-40BF-8A83-D5CD35429CA1}" presName="pictureRepeatNode" presStyleLbl="alignImgPlace1" presStyleIdx="0" presStyleCnt="1" custScaleX="130025" custScaleY="124147" custLinFactNeighborX="1823" custLinFactNeighborY="1962"/>
      <dgm:spPr/>
      <dgm:t>
        <a:bodyPr/>
        <a:lstStyle/>
        <a:p>
          <a:endParaRPr lang="en-US"/>
        </a:p>
      </dgm:t>
    </dgm:pt>
    <dgm:pt modelId="{647E41EF-D502-4AD7-855A-27C0C639B3F7}" type="pres">
      <dgm:prSet presAssocID="{47850504-1529-4B04-BFC6-5BAC8433BE54}" presName="text_1" presStyleLbl="node1" presStyleIdx="0" presStyleCnt="0" custLinFactX="28970" custLinFactY="-100000" custLinFactNeighborX="100000" custLinFactNeighborY="-103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B0F617-20B3-47FA-B6E5-74AE6172BDEC}" type="presOf" srcId="{CA58AEC4-4BF5-4D54-90C3-D07B0F1E13F4}" destId="{AA87856B-8952-46D3-A19B-C10CEFBD441B}" srcOrd="0" destOrd="0" presId="urn:microsoft.com/office/officeart/2008/layout/CircularPictureCallout"/>
    <dgm:cxn modelId="{94C0839B-DE01-4390-AD07-A86BB0BBAAA7}" type="presOf" srcId="{47850504-1529-4B04-BFC6-5BAC8433BE54}" destId="{647E41EF-D502-4AD7-855A-27C0C639B3F7}" srcOrd="0" destOrd="0" presId="urn:microsoft.com/office/officeart/2008/layout/CircularPictureCallout"/>
    <dgm:cxn modelId="{BA16B81C-34CF-48E2-BCD2-E62093166AA7}" type="presOf" srcId="{DC75F4C3-A1BF-40BF-8A83-D5CD35429CA1}" destId="{55499AC8-1787-45F6-958E-AF1D87A3AD60}" srcOrd="0" destOrd="0" presId="urn:microsoft.com/office/officeart/2008/layout/CircularPictureCallout"/>
    <dgm:cxn modelId="{E077798A-3E3F-4338-B020-1EE57CED7821}" srcId="{CA58AEC4-4BF5-4D54-90C3-D07B0F1E13F4}" destId="{47850504-1529-4B04-BFC6-5BAC8433BE54}" srcOrd="0" destOrd="0" parTransId="{C5768BF1-FADD-4DCB-908E-016E065E6BB9}" sibTransId="{DC75F4C3-A1BF-40BF-8A83-D5CD35429CA1}"/>
    <dgm:cxn modelId="{383FC09E-19B8-44B2-B83D-52EB764439B8}" type="presParOf" srcId="{AA87856B-8952-46D3-A19B-C10CEFBD441B}" destId="{6241F6D8-341E-4C8E-A1B6-10F1A1A71BDC}" srcOrd="0" destOrd="0" presId="urn:microsoft.com/office/officeart/2008/layout/CircularPictureCallout"/>
    <dgm:cxn modelId="{EFBE246B-D410-45E9-BA29-30E99C87C578}" type="presParOf" srcId="{6241F6D8-341E-4C8E-A1B6-10F1A1A71BDC}" destId="{736007FF-28DB-4249-9832-5F143E228F3C}" srcOrd="0" destOrd="0" presId="urn:microsoft.com/office/officeart/2008/layout/CircularPictureCallout"/>
    <dgm:cxn modelId="{2BEBD0C9-ED32-4198-A81F-9AC0ADEFE8B6}" type="presParOf" srcId="{736007FF-28DB-4249-9832-5F143E228F3C}" destId="{55499AC8-1787-45F6-958E-AF1D87A3AD60}" srcOrd="0" destOrd="0" presId="urn:microsoft.com/office/officeart/2008/layout/CircularPictureCallout"/>
    <dgm:cxn modelId="{AE272066-25B4-4A36-876F-CE9D50A9F9E3}" type="presParOf" srcId="{6241F6D8-341E-4C8E-A1B6-10F1A1A71BDC}" destId="{647E41EF-D502-4AD7-855A-27C0C639B3F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3DAFD4-83F4-4A5D-8934-C5D809A7F331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86393BD7-72F0-4C88-B6FD-D9DA9EF71554}">
      <dgm:prSet phldrT="[Text]" custT="1"/>
      <dgm:spPr/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দারিদ্র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মোচন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AECFBF-DDE1-47A4-A951-0723F1A4EE75}" type="parTrans" cxnId="{D7377A0F-8830-4CCC-9EF8-CFC7396C61E6}">
      <dgm:prSet/>
      <dgm:spPr/>
      <dgm:t>
        <a:bodyPr/>
        <a:lstStyle/>
        <a:p>
          <a:endParaRPr lang="en-US"/>
        </a:p>
      </dgm:t>
    </dgm:pt>
    <dgm:pt modelId="{22A6AD12-6670-4C4E-AC4B-AC84098AF22C}" type="sibTrans" cxnId="{D7377A0F-8830-4CCC-9EF8-CFC7396C61E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B2F44A00-C082-4CFE-84A9-138E7E280A27}" type="pres">
      <dgm:prSet presAssocID="{6F3DAFD4-83F4-4A5D-8934-C5D809A7F331}" presName="Name0" presStyleCnt="0">
        <dgm:presLayoutVars>
          <dgm:chMax val="7"/>
          <dgm:chPref val="7"/>
          <dgm:dir/>
        </dgm:presLayoutVars>
      </dgm:prSet>
      <dgm:spPr/>
    </dgm:pt>
    <dgm:pt modelId="{60BDBBB5-2137-453D-90A1-8CD66C7A9641}" type="pres">
      <dgm:prSet presAssocID="{6F3DAFD4-83F4-4A5D-8934-C5D809A7F331}" presName="Name1" presStyleCnt="0"/>
      <dgm:spPr/>
    </dgm:pt>
    <dgm:pt modelId="{163B19E5-AF30-4565-AA39-8FD6C940DB4A}" type="pres">
      <dgm:prSet presAssocID="{22A6AD12-6670-4C4E-AC4B-AC84098AF22C}" presName="picture_1" presStyleCnt="0"/>
      <dgm:spPr/>
    </dgm:pt>
    <dgm:pt modelId="{28579401-5458-4C91-8529-43530A221FC1}" type="pres">
      <dgm:prSet presAssocID="{22A6AD12-6670-4C4E-AC4B-AC84098AF22C}" presName="pictureRepeatNode" presStyleLbl="alignImgPlace1" presStyleIdx="0" presStyleCnt="1" custScaleX="140472" custScaleY="126298" custLinFactNeighborX="28825" custLinFactNeighborY="-12838"/>
      <dgm:spPr/>
      <dgm:t>
        <a:bodyPr/>
        <a:lstStyle/>
        <a:p>
          <a:endParaRPr lang="en-US"/>
        </a:p>
      </dgm:t>
    </dgm:pt>
    <dgm:pt modelId="{113FFDBE-ABF6-4455-86ED-C4C20AF9A26E}" type="pres">
      <dgm:prSet presAssocID="{86393BD7-72F0-4C88-B6FD-D9DA9EF71554}" presName="text_1" presStyleLbl="node1" presStyleIdx="0" presStyleCnt="0" custScaleX="197508" custScaleY="57544" custLinFactY="56590" custLinFactNeighborX="5749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849A8B-69B6-4A70-923B-6E71075B3749}" type="presOf" srcId="{22A6AD12-6670-4C4E-AC4B-AC84098AF22C}" destId="{28579401-5458-4C91-8529-43530A221FC1}" srcOrd="0" destOrd="0" presId="urn:microsoft.com/office/officeart/2008/layout/CircularPictureCallout"/>
    <dgm:cxn modelId="{D7377A0F-8830-4CCC-9EF8-CFC7396C61E6}" srcId="{6F3DAFD4-83F4-4A5D-8934-C5D809A7F331}" destId="{86393BD7-72F0-4C88-B6FD-D9DA9EF71554}" srcOrd="0" destOrd="0" parTransId="{FCAECFBF-DDE1-47A4-A951-0723F1A4EE75}" sibTransId="{22A6AD12-6670-4C4E-AC4B-AC84098AF22C}"/>
    <dgm:cxn modelId="{F3A0874B-D6FC-41AF-BCA5-91D4DF33CD35}" type="presOf" srcId="{6F3DAFD4-83F4-4A5D-8934-C5D809A7F331}" destId="{B2F44A00-C082-4CFE-84A9-138E7E280A27}" srcOrd="0" destOrd="0" presId="urn:microsoft.com/office/officeart/2008/layout/CircularPictureCallout"/>
    <dgm:cxn modelId="{37B63122-E00C-4D9F-AEF4-6173686F7C97}" type="presOf" srcId="{86393BD7-72F0-4C88-B6FD-D9DA9EF71554}" destId="{113FFDBE-ABF6-4455-86ED-C4C20AF9A26E}" srcOrd="0" destOrd="0" presId="urn:microsoft.com/office/officeart/2008/layout/CircularPictureCallout"/>
    <dgm:cxn modelId="{B2B379BB-E62C-493B-958D-A716DA8000DB}" type="presParOf" srcId="{B2F44A00-C082-4CFE-84A9-138E7E280A27}" destId="{60BDBBB5-2137-453D-90A1-8CD66C7A9641}" srcOrd="0" destOrd="0" presId="urn:microsoft.com/office/officeart/2008/layout/CircularPictureCallout"/>
    <dgm:cxn modelId="{D047FF82-F02A-4C95-BEF2-1B78DBF40D6D}" type="presParOf" srcId="{60BDBBB5-2137-453D-90A1-8CD66C7A9641}" destId="{163B19E5-AF30-4565-AA39-8FD6C940DB4A}" srcOrd="0" destOrd="0" presId="urn:microsoft.com/office/officeart/2008/layout/CircularPictureCallout"/>
    <dgm:cxn modelId="{27951DB2-60A8-4BD9-BF57-065A43C6C2C8}" type="presParOf" srcId="{163B19E5-AF30-4565-AA39-8FD6C940DB4A}" destId="{28579401-5458-4C91-8529-43530A221FC1}" srcOrd="0" destOrd="0" presId="urn:microsoft.com/office/officeart/2008/layout/CircularPictureCallout"/>
    <dgm:cxn modelId="{9507ECE6-EE84-487C-A46E-F63474434394}" type="presParOf" srcId="{60BDBBB5-2137-453D-90A1-8CD66C7A9641}" destId="{113FFDBE-ABF6-4455-86ED-C4C20AF9A26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C324A6-486D-4FD2-AB38-E010412277C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A03F8A9E-25E7-4FCE-8026-D0462C2AB18D}">
      <dgm:prSet phldrT="[Text]" custT="1"/>
      <dgm:spPr/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কর্মসংস্থান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841DE2-E721-4857-A33B-D3F87FAEC0BD}" type="parTrans" cxnId="{C03A062A-3601-4E30-A774-5CD75F7B6B09}">
      <dgm:prSet/>
      <dgm:spPr/>
      <dgm:t>
        <a:bodyPr/>
        <a:lstStyle/>
        <a:p>
          <a:endParaRPr lang="en-US"/>
        </a:p>
      </dgm:t>
    </dgm:pt>
    <dgm:pt modelId="{E41415F5-D21C-4F0B-B758-5BF715957376}" type="sibTrans" cxnId="{C03A062A-3601-4E30-A774-5CD75F7B6B0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en-US"/>
        </a:p>
      </dgm:t>
    </dgm:pt>
    <dgm:pt modelId="{72B3CFCA-1503-4E3C-8EE0-874CFDD6F3D0}" type="pres">
      <dgm:prSet presAssocID="{21C324A6-486D-4FD2-AB38-E010412277C8}" presName="Name0" presStyleCnt="0">
        <dgm:presLayoutVars>
          <dgm:chMax val="7"/>
          <dgm:chPref val="7"/>
          <dgm:dir/>
        </dgm:presLayoutVars>
      </dgm:prSet>
      <dgm:spPr/>
    </dgm:pt>
    <dgm:pt modelId="{FDDEC235-BC94-4ABC-B4B8-9E2216E34CFF}" type="pres">
      <dgm:prSet presAssocID="{21C324A6-486D-4FD2-AB38-E010412277C8}" presName="Name1" presStyleCnt="0"/>
      <dgm:spPr/>
    </dgm:pt>
    <dgm:pt modelId="{3622FF51-260D-4500-A950-8A7EA9FFB969}" type="pres">
      <dgm:prSet presAssocID="{E41415F5-D21C-4F0B-B758-5BF715957376}" presName="picture_1" presStyleCnt="0"/>
      <dgm:spPr/>
    </dgm:pt>
    <dgm:pt modelId="{B16A2871-4581-4E62-9693-9FF1C99C5E12}" type="pres">
      <dgm:prSet presAssocID="{E41415F5-D21C-4F0B-B758-5BF715957376}" presName="pictureRepeatNode" presStyleLbl="alignImgPlace1" presStyleIdx="0" presStyleCnt="1" custLinFactNeighborX="-10720" custLinFactNeighborY="3706"/>
      <dgm:spPr/>
      <dgm:t>
        <a:bodyPr/>
        <a:lstStyle/>
        <a:p>
          <a:endParaRPr lang="en-US"/>
        </a:p>
      </dgm:t>
    </dgm:pt>
    <dgm:pt modelId="{E60A105E-05F4-494E-A455-12A406534221}" type="pres">
      <dgm:prSet presAssocID="{A03F8A9E-25E7-4FCE-8026-D0462C2AB18D}" presName="text_1" presStyleLbl="node1" presStyleIdx="0" presStyleCnt="0" custScaleX="109464" custScaleY="62728" custLinFactY="-100000" custLinFactNeighborX="67277" custLinFactNeighborY="-109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BD6B82-E768-4889-9545-5AB1682D74A7}" type="presOf" srcId="{A03F8A9E-25E7-4FCE-8026-D0462C2AB18D}" destId="{E60A105E-05F4-494E-A455-12A406534221}" srcOrd="0" destOrd="0" presId="urn:microsoft.com/office/officeart/2008/layout/CircularPictureCallout"/>
    <dgm:cxn modelId="{C03A062A-3601-4E30-A774-5CD75F7B6B09}" srcId="{21C324A6-486D-4FD2-AB38-E010412277C8}" destId="{A03F8A9E-25E7-4FCE-8026-D0462C2AB18D}" srcOrd="0" destOrd="0" parTransId="{30841DE2-E721-4857-A33B-D3F87FAEC0BD}" sibTransId="{E41415F5-D21C-4F0B-B758-5BF715957376}"/>
    <dgm:cxn modelId="{C2308F65-C360-47EC-88DA-87FDF2239ACF}" type="presOf" srcId="{21C324A6-486D-4FD2-AB38-E010412277C8}" destId="{72B3CFCA-1503-4E3C-8EE0-874CFDD6F3D0}" srcOrd="0" destOrd="0" presId="urn:microsoft.com/office/officeart/2008/layout/CircularPictureCallout"/>
    <dgm:cxn modelId="{361DD8B7-219D-4B35-9AC5-B8C635D48DCA}" type="presOf" srcId="{E41415F5-D21C-4F0B-B758-5BF715957376}" destId="{B16A2871-4581-4E62-9693-9FF1C99C5E12}" srcOrd="0" destOrd="0" presId="urn:microsoft.com/office/officeart/2008/layout/CircularPictureCallout"/>
    <dgm:cxn modelId="{BE63F2B6-0B8A-4C2D-87E8-20E786E72BBE}" type="presParOf" srcId="{72B3CFCA-1503-4E3C-8EE0-874CFDD6F3D0}" destId="{FDDEC235-BC94-4ABC-B4B8-9E2216E34CFF}" srcOrd="0" destOrd="0" presId="urn:microsoft.com/office/officeart/2008/layout/CircularPictureCallout"/>
    <dgm:cxn modelId="{E92CFB13-4BE9-4B8F-9297-AB1761ED935D}" type="presParOf" srcId="{FDDEC235-BC94-4ABC-B4B8-9E2216E34CFF}" destId="{3622FF51-260D-4500-A950-8A7EA9FFB969}" srcOrd="0" destOrd="0" presId="urn:microsoft.com/office/officeart/2008/layout/CircularPictureCallout"/>
    <dgm:cxn modelId="{2D97E65F-E461-4FD8-8670-D8EC643C63E6}" type="presParOf" srcId="{3622FF51-260D-4500-A950-8A7EA9FFB969}" destId="{B16A2871-4581-4E62-9693-9FF1C99C5E12}" srcOrd="0" destOrd="0" presId="urn:microsoft.com/office/officeart/2008/layout/CircularPictureCallout"/>
    <dgm:cxn modelId="{FC4C285F-B8D3-444B-80D3-CB095917531E}" type="presParOf" srcId="{FDDEC235-BC94-4ABC-B4B8-9E2216E34CFF}" destId="{E60A105E-05F4-494E-A455-12A40653422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87C381-9FF4-4A0F-9F91-0E8FA7FE4CAD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9BDAA9-E2F6-40C4-98FD-57B7FFEE4C0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 মানুষের জন্য গণতন্ত্র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2F8FE8B-7F4C-42A0-A94F-8896A4ABADD4}" type="parTrans" cxnId="{FB7971FB-DB3A-440A-8817-84B323F67A84}">
      <dgm:prSet/>
      <dgm:spPr/>
      <dgm:t>
        <a:bodyPr/>
        <a:lstStyle/>
        <a:p>
          <a:endParaRPr lang="en-US"/>
        </a:p>
      </dgm:t>
    </dgm:pt>
    <dgm:pt modelId="{3E3FC2DA-BBDA-4FC0-BFCC-756DA3E2E43C}" type="sibTrans" cxnId="{FB7971FB-DB3A-440A-8817-84B323F67A8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9B8F301-A351-4C25-9281-C5ECE4EE9B17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মানবাধিকার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A7B0435-4989-4CD9-A743-C3C9C35199BF}" type="parTrans" cxnId="{EF2D74D5-C2B2-4A67-A449-F90FD1CD7AA6}">
      <dgm:prSet/>
      <dgm:spPr/>
      <dgm:t>
        <a:bodyPr/>
        <a:lstStyle/>
        <a:p>
          <a:endParaRPr lang="en-US"/>
        </a:p>
      </dgm:t>
    </dgm:pt>
    <dgm:pt modelId="{7BF6B03A-0112-486A-BD2A-5A45D29F31AF}" type="sibTrans" cxnId="{EF2D74D5-C2B2-4A67-A449-F90FD1CD7AA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358DD9A-9941-4EF2-8C85-C13C89B2B129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স্বচ্ছতা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B89A97D4-65BD-4E23-822F-2BE13D7CCFFF}" type="parTrans" cxnId="{06130277-4F9B-40F9-82F7-4004DB8186C3}">
      <dgm:prSet/>
      <dgm:spPr/>
      <dgm:t>
        <a:bodyPr/>
        <a:lstStyle/>
        <a:p>
          <a:endParaRPr lang="en-US"/>
        </a:p>
      </dgm:t>
    </dgm:pt>
    <dgm:pt modelId="{E2464055-066C-4124-B9B3-1DD7F75393F2}" type="sibTrans" cxnId="{06130277-4F9B-40F9-82F7-4004DB8186C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FEABE99-DF75-4FC4-8443-72690F402B55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দায়বদ্ধতা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9213A5C-A70C-4449-8FE5-68738FFA0EA6}" type="parTrans" cxnId="{81D04BE0-DBFE-4FDF-B27D-4DD51414A755}">
      <dgm:prSet/>
      <dgm:spPr/>
      <dgm:t>
        <a:bodyPr/>
        <a:lstStyle/>
        <a:p>
          <a:endParaRPr lang="en-US"/>
        </a:p>
      </dgm:t>
    </dgm:pt>
    <dgm:pt modelId="{64BCC1C0-DFE8-431C-8652-5A90062E12C4}" type="sibTrans" cxnId="{81D04BE0-DBFE-4FDF-B27D-4DD51414A75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D547C8EC-5D5E-43F7-A991-60D2C9D4A295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সুবিচার নিশ্চিতকরণ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A105D7D-4662-43BC-9CA5-F58988430D03}" type="parTrans" cxnId="{DF91AABA-C7B0-4542-913D-8D99C959D0AE}">
      <dgm:prSet/>
      <dgm:spPr/>
      <dgm:t>
        <a:bodyPr/>
        <a:lstStyle/>
        <a:p>
          <a:endParaRPr lang="en-US"/>
        </a:p>
      </dgm:t>
    </dgm:pt>
    <dgm:pt modelId="{10333197-3FF6-4C5B-AB18-9006462D0916}" type="sibTrans" cxnId="{DF91AABA-C7B0-4542-913D-8D99C959D0AE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7D61323C-8905-4794-9982-412D4E905383}" type="pres">
      <dgm:prSet presAssocID="{4387C381-9FF4-4A0F-9F91-0E8FA7FE4CA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89A71C-0670-4FA5-87D8-09527FE6E74E}" type="pres">
      <dgm:prSet presAssocID="{9C9BDAA9-E2F6-40C4-98FD-57B7FFEE4C05}" presName="node" presStyleLbl="node1" presStyleIdx="0" presStyleCnt="5" custScaleX="114741" custScaleY="108024" custRadScaleRad="105619" custRadScaleInc="-30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84F8A-570F-4F58-A91B-560E3CE69B67}" type="pres">
      <dgm:prSet presAssocID="{3E3FC2DA-BBDA-4FC0-BFCC-756DA3E2E43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B3E2471-0D01-4EFB-BE98-70FD68F8B85C}" type="pres">
      <dgm:prSet presAssocID="{3E3FC2DA-BBDA-4FC0-BFCC-756DA3E2E43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EF108C-078E-4E8B-AD67-D763515E93B9}" type="pres">
      <dgm:prSet presAssocID="{E9B8F301-A351-4C25-9281-C5ECE4EE9B17}" presName="node" presStyleLbl="node1" presStyleIdx="1" presStyleCnt="5" custScaleX="114953" custScaleY="114953" custRadScaleRad="87179" custRadScaleInc="-25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B7A5B-82D4-41F8-BE20-AA3C0586EF57}" type="pres">
      <dgm:prSet presAssocID="{7BF6B03A-0112-486A-BD2A-5A45D29F31AF}" presName="sibTrans" presStyleLbl="sibTrans2D1" presStyleIdx="1" presStyleCnt="5" custLinFactNeighborX="18334" custLinFactNeighborY="-1104"/>
      <dgm:spPr/>
      <dgm:t>
        <a:bodyPr/>
        <a:lstStyle/>
        <a:p>
          <a:endParaRPr lang="en-US"/>
        </a:p>
      </dgm:t>
    </dgm:pt>
    <dgm:pt modelId="{070448F3-25BF-4A9B-9774-65F6EFE04857}" type="pres">
      <dgm:prSet presAssocID="{7BF6B03A-0112-486A-BD2A-5A45D29F31A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919A9D8-F5AA-454C-B674-4DDD299F1494}" type="pres">
      <dgm:prSet presAssocID="{E358DD9A-9941-4EF2-8C85-C13C89B2B129}" presName="node" presStyleLbl="node1" presStyleIdx="2" presStyleCnt="5" custScaleX="112215" custScaleY="112215" custRadScaleRad="90996" custRadScaleInc="-4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92608-FBDC-48BB-B448-371E0F6EE2E0}" type="pres">
      <dgm:prSet presAssocID="{E2464055-066C-4124-B9B3-1DD7F75393F2}" presName="sibTrans" presStyleLbl="sibTrans2D1" presStyleIdx="2" presStyleCnt="5" custScaleX="78143" custScaleY="92093" custLinFactNeighborX="-8254" custLinFactNeighborY="45316"/>
      <dgm:spPr/>
      <dgm:t>
        <a:bodyPr/>
        <a:lstStyle/>
        <a:p>
          <a:endParaRPr lang="en-US"/>
        </a:p>
      </dgm:t>
    </dgm:pt>
    <dgm:pt modelId="{D4D633D7-7543-457F-BE14-C765D4836D6C}" type="pres">
      <dgm:prSet presAssocID="{E2464055-066C-4124-B9B3-1DD7F75393F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267B42F-5143-40E7-8DE2-8BFBF5A303F5}" type="pres">
      <dgm:prSet presAssocID="{AFEABE99-DF75-4FC4-8443-72690F402B55}" presName="node" presStyleLbl="node1" presStyleIdx="3" presStyleCnt="5" custScaleX="120543" custScaleY="120541" custRadScaleRad="109950" custRadScaleInc="42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68821-9B97-4DF5-9CD9-D3E5204EDBF9}" type="pres">
      <dgm:prSet presAssocID="{64BCC1C0-DFE8-431C-8652-5A90062E12C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1E94EEE-2237-414B-8195-E1CC9AFE0C36}" type="pres">
      <dgm:prSet presAssocID="{64BCC1C0-DFE8-431C-8652-5A90062E12C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07FE9AE-45F8-45CE-97A2-C5994357A4E7}" type="pres">
      <dgm:prSet presAssocID="{D547C8EC-5D5E-43F7-A991-60D2C9D4A295}" presName="node" presStyleLbl="node1" presStyleIdx="4" presStyleCnt="5" custScaleX="125856" custScaleY="125856" custRadScaleRad="129153" custRadScaleInc="2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1EB38-841F-4153-8289-67ACDE248147}" type="pres">
      <dgm:prSet presAssocID="{10333197-3FF6-4C5B-AB18-9006462D09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A2DCB4F-D749-45F4-9797-A09530848ED8}" type="pres">
      <dgm:prSet presAssocID="{10333197-3FF6-4C5B-AB18-9006462D091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1D04BE0-DBFE-4FDF-B27D-4DD51414A755}" srcId="{4387C381-9FF4-4A0F-9F91-0E8FA7FE4CAD}" destId="{AFEABE99-DF75-4FC4-8443-72690F402B55}" srcOrd="3" destOrd="0" parTransId="{99213A5C-A70C-4449-8FE5-68738FFA0EA6}" sibTransId="{64BCC1C0-DFE8-431C-8652-5A90062E12C4}"/>
    <dgm:cxn modelId="{41FB259A-3B14-40CB-BD67-EB51873E76FE}" type="presOf" srcId="{E2464055-066C-4124-B9B3-1DD7F75393F2}" destId="{D4D633D7-7543-457F-BE14-C765D4836D6C}" srcOrd="1" destOrd="0" presId="urn:microsoft.com/office/officeart/2005/8/layout/cycle2"/>
    <dgm:cxn modelId="{7036FF4E-1ADE-4557-A630-40838329B55B}" type="presOf" srcId="{3E3FC2DA-BBDA-4FC0-BFCC-756DA3E2E43C}" destId="{0B3E2471-0D01-4EFB-BE98-70FD68F8B85C}" srcOrd="1" destOrd="0" presId="urn:microsoft.com/office/officeart/2005/8/layout/cycle2"/>
    <dgm:cxn modelId="{FB7971FB-DB3A-440A-8817-84B323F67A84}" srcId="{4387C381-9FF4-4A0F-9F91-0E8FA7FE4CAD}" destId="{9C9BDAA9-E2F6-40C4-98FD-57B7FFEE4C05}" srcOrd="0" destOrd="0" parTransId="{B2F8FE8B-7F4C-42A0-A94F-8896A4ABADD4}" sibTransId="{3E3FC2DA-BBDA-4FC0-BFCC-756DA3E2E43C}"/>
    <dgm:cxn modelId="{363D8D5C-4AD1-48CE-9CC7-B8FA00D51C1F}" type="presOf" srcId="{AFEABE99-DF75-4FC4-8443-72690F402B55}" destId="{0267B42F-5143-40E7-8DE2-8BFBF5A303F5}" srcOrd="0" destOrd="0" presId="urn:microsoft.com/office/officeart/2005/8/layout/cycle2"/>
    <dgm:cxn modelId="{6CCCCC4F-29E7-45D9-BB38-35C9597FF0F7}" type="presOf" srcId="{9C9BDAA9-E2F6-40C4-98FD-57B7FFEE4C05}" destId="{F589A71C-0670-4FA5-87D8-09527FE6E74E}" srcOrd="0" destOrd="0" presId="urn:microsoft.com/office/officeart/2005/8/layout/cycle2"/>
    <dgm:cxn modelId="{EF2D74D5-C2B2-4A67-A449-F90FD1CD7AA6}" srcId="{4387C381-9FF4-4A0F-9F91-0E8FA7FE4CAD}" destId="{E9B8F301-A351-4C25-9281-C5ECE4EE9B17}" srcOrd="1" destOrd="0" parTransId="{CA7B0435-4989-4CD9-A743-C3C9C35199BF}" sibTransId="{7BF6B03A-0112-486A-BD2A-5A45D29F31AF}"/>
    <dgm:cxn modelId="{E64C7BA1-5BD0-412F-B71B-E52EE1EC8A3D}" type="presOf" srcId="{64BCC1C0-DFE8-431C-8652-5A90062E12C4}" destId="{61E94EEE-2237-414B-8195-E1CC9AFE0C36}" srcOrd="1" destOrd="0" presId="urn:microsoft.com/office/officeart/2005/8/layout/cycle2"/>
    <dgm:cxn modelId="{97E96DF9-EF26-4F94-9B01-11321FE484CA}" type="presOf" srcId="{64BCC1C0-DFE8-431C-8652-5A90062E12C4}" destId="{9BA68821-9B97-4DF5-9CD9-D3E5204EDBF9}" srcOrd="0" destOrd="0" presId="urn:microsoft.com/office/officeart/2005/8/layout/cycle2"/>
    <dgm:cxn modelId="{06130277-4F9B-40F9-82F7-4004DB8186C3}" srcId="{4387C381-9FF4-4A0F-9F91-0E8FA7FE4CAD}" destId="{E358DD9A-9941-4EF2-8C85-C13C89B2B129}" srcOrd="2" destOrd="0" parTransId="{B89A97D4-65BD-4E23-822F-2BE13D7CCFFF}" sibTransId="{E2464055-066C-4124-B9B3-1DD7F75393F2}"/>
    <dgm:cxn modelId="{793CEA33-F97E-41A0-826B-532A98ABF707}" type="presOf" srcId="{E9B8F301-A351-4C25-9281-C5ECE4EE9B17}" destId="{93EF108C-078E-4E8B-AD67-D763515E93B9}" srcOrd="0" destOrd="0" presId="urn:microsoft.com/office/officeart/2005/8/layout/cycle2"/>
    <dgm:cxn modelId="{DE44EEEA-9848-4F69-A6E9-B0EAB95990BD}" type="presOf" srcId="{10333197-3FF6-4C5B-AB18-9006462D0916}" destId="{6A2DCB4F-D749-45F4-9797-A09530848ED8}" srcOrd="1" destOrd="0" presId="urn:microsoft.com/office/officeart/2005/8/layout/cycle2"/>
    <dgm:cxn modelId="{DF91AABA-C7B0-4542-913D-8D99C959D0AE}" srcId="{4387C381-9FF4-4A0F-9F91-0E8FA7FE4CAD}" destId="{D547C8EC-5D5E-43F7-A991-60D2C9D4A295}" srcOrd="4" destOrd="0" parTransId="{1A105D7D-4662-43BC-9CA5-F58988430D03}" sibTransId="{10333197-3FF6-4C5B-AB18-9006462D0916}"/>
    <dgm:cxn modelId="{71F1C184-9A92-4CD9-B7DF-DD1AB70ED340}" type="presOf" srcId="{3E3FC2DA-BBDA-4FC0-BFCC-756DA3E2E43C}" destId="{62F84F8A-570F-4F58-A91B-560E3CE69B67}" srcOrd="0" destOrd="0" presId="urn:microsoft.com/office/officeart/2005/8/layout/cycle2"/>
    <dgm:cxn modelId="{70453061-8DB9-4158-9FD9-B96C60E73F27}" type="presOf" srcId="{10333197-3FF6-4C5B-AB18-9006462D0916}" destId="{4BC1EB38-841F-4153-8289-67ACDE248147}" srcOrd="0" destOrd="0" presId="urn:microsoft.com/office/officeart/2005/8/layout/cycle2"/>
    <dgm:cxn modelId="{B77FCE16-A098-4505-8E4D-29624DF6FFA0}" type="presOf" srcId="{D547C8EC-5D5E-43F7-A991-60D2C9D4A295}" destId="{307FE9AE-45F8-45CE-97A2-C5994357A4E7}" srcOrd="0" destOrd="0" presId="urn:microsoft.com/office/officeart/2005/8/layout/cycle2"/>
    <dgm:cxn modelId="{E26A0588-E629-4C08-99BA-60A67AED9C72}" type="presOf" srcId="{4387C381-9FF4-4A0F-9F91-0E8FA7FE4CAD}" destId="{7D61323C-8905-4794-9982-412D4E905383}" srcOrd="0" destOrd="0" presId="urn:microsoft.com/office/officeart/2005/8/layout/cycle2"/>
    <dgm:cxn modelId="{1BE8AE8D-6CB4-44F7-847A-D4A17C823E1B}" type="presOf" srcId="{7BF6B03A-0112-486A-BD2A-5A45D29F31AF}" destId="{F3CB7A5B-82D4-41F8-BE20-AA3C0586EF57}" srcOrd="0" destOrd="0" presId="urn:microsoft.com/office/officeart/2005/8/layout/cycle2"/>
    <dgm:cxn modelId="{FC94FDCC-47BB-4F8E-9F11-650DF2B7189C}" type="presOf" srcId="{E358DD9A-9941-4EF2-8C85-C13C89B2B129}" destId="{6919A9D8-F5AA-454C-B674-4DDD299F1494}" srcOrd="0" destOrd="0" presId="urn:microsoft.com/office/officeart/2005/8/layout/cycle2"/>
    <dgm:cxn modelId="{2B62E492-05E4-480F-841C-C5D158FCA142}" type="presOf" srcId="{7BF6B03A-0112-486A-BD2A-5A45D29F31AF}" destId="{070448F3-25BF-4A9B-9774-65F6EFE04857}" srcOrd="1" destOrd="0" presId="urn:microsoft.com/office/officeart/2005/8/layout/cycle2"/>
    <dgm:cxn modelId="{0304B9CD-2A98-4BEF-83DD-1B728C61EEAB}" type="presOf" srcId="{E2464055-066C-4124-B9B3-1DD7F75393F2}" destId="{10B92608-FBDC-48BB-B448-371E0F6EE2E0}" srcOrd="0" destOrd="0" presId="urn:microsoft.com/office/officeart/2005/8/layout/cycle2"/>
    <dgm:cxn modelId="{0247C16D-BF8E-46F4-9666-9CD227910BE9}" type="presParOf" srcId="{7D61323C-8905-4794-9982-412D4E905383}" destId="{F589A71C-0670-4FA5-87D8-09527FE6E74E}" srcOrd="0" destOrd="0" presId="urn:microsoft.com/office/officeart/2005/8/layout/cycle2"/>
    <dgm:cxn modelId="{2125F13D-B3F6-4C47-8A87-8C5C75E4A3C4}" type="presParOf" srcId="{7D61323C-8905-4794-9982-412D4E905383}" destId="{62F84F8A-570F-4F58-A91B-560E3CE69B67}" srcOrd="1" destOrd="0" presId="urn:microsoft.com/office/officeart/2005/8/layout/cycle2"/>
    <dgm:cxn modelId="{F3EDF47F-5C4F-4F02-B3CD-A58A614C0F95}" type="presParOf" srcId="{62F84F8A-570F-4F58-A91B-560E3CE69B67}" destId="{0B3E2471-0D01-4EFB-BE98-70FD68F8B85C}" srcOrd="0" destOrd="0" presId="urn:microsoft.com/office/officeart/2005/8/layout/cycle2"/>
    <dgm:cxn modelId="{C23050D8-97F0-4709-AB9C-DC47EF2EF33B}" type="presParOf" srcId="{7D61323C-8905-4794-9982-412D4E905383}" destId="{93EF108C-078E-4E8B-AD67-D763515E93B9}" srcOrd="2" destOrd="0" presId="urn:microsoft.com/office/officeart/2005/8/layout/cycle2"/>
    <dgm:cxn modelId="{54A3D63A-B8B8-4368-BE93-6A41E7FE7BE3}" type="presParOf" srcId="{7D61323C-8905-4794-9982-412D4E905383}" destId="{F3CB7A5B-82D4-41F8-BE20-AA3C0586EF57}" srcOrd="3" destOrd="0" presId="urn:microsoft.com/office/officeart/2005/8/layout/cycle2"/>
    <dgm:cxn modelId="{BCE11A9E-08E0-4490-86D8-8D5B04A6AD51}" type="presParOf" srcId="{F3CB7A5B-82D4-41F8-BE20-AA3C0586EF57}" destId="{070448F3-25BF-4A9B-9774-65F6EFE04857}" srcOrd="0" destOrd="0" presId="urn:microsoft.com/office/officeart/2005/8/layout/cycle2"/>
    <dgm:cxn modelId="{39EF0A6D-4966-421B-9173-9A892339FDB6}" type="presParOf" srcId="{7D61323C-8905-4794-9982-412D4E905383}" destId="{6919A9D8-F5AA-454C-B674-4DDD299F1494}" srcOrd="4" destOrd="0" presId="urn:microsoft.com/office/officeart/2005/8/layout/cycle2"/>
    <dgm:cxn modelId="{16A62012-D85B-408C-8A51-B67E1874CB36}" type="presParOf" srcId="{7D61323C-8905-4794-9982-412D4E905383}" destId="{10B92608-FBDC-48BB-B448-371E0F6EE2E0}" srcOrd="5" destOrd="0" presId="urn:microsoft.com/office/officeart/2005/8/layout/cycle2"/>
    <dgm:cxn modelId="{E36E72C6-035A-43BB-8C76-98E869D8BC6B}" type="presParOf" srcId="{10B92608-FBDC-48BB-B448-371E0F6EE2E0}" destId="{D4D633D7-7543-457F-BE14-C765D4836D6C}" srcOrd="0" destOrd="0" presId="urn:microsoft.com/office/officeart/2005/8/layout/cycle2"/>
    <dgm:cxn modelId="{A3B9E86A-7913-4D0F-B244-C35FF46C28DD}" type="presParOf" srcId="{7D61323C-8905-4794-9982-412D4E905383}" destId="{0267B42F-5143-40E7-8DE2-8BFBF5A303F5}" srcOrd="6" destOrd="0" presId="urn:microsoft.com/office/officeart/2005/8/layout/cycle2"/>
    <dgm:cxn modelId="{9969AE6E-9D2F-483D-8CAF-E0F030ED923E}" type="presParOf" srcId="{7D61323C-8905-4794-9982-412D4E905383}" destId="{9BA68821-9B97-4DF5-9CD9-D3E5204EDBF9}" srcOrd="7" destOrd="0" presId="urn:microsoft.com/office/officeart/2005/8/layout/cycle2"/>
    <dgm:cxn modelId="{15FC198A-4842-4530-9E46-DECF2317F9EC}" type="presParOf" srcId="{9BA68821-9B97-4DF5-9CD9-D3E5204EDBF9}" destId="{61E94EEE-2237-414B-8195-E1CC9AFE0C36}" srcOrd="0" destOrd="0" presId="urn:microsoft.com/office/officeart/2005/8/layout/cycle2"/>
    <dgm:cxn modelId="{5E253D57-C26D-4190-9BC1-2DA35E2C8EEE}" type="presParOf" srcId="{7D61323C-8905-4794-9982-412D4E905383}" destId="{307FE9AE-45F8-45CE-97A2-C5994357A4E7}" srcOrd="8" destOrd="0" presId="urn:microsoft.com/office/officeart/2005/8/layout/cycle2"/>
    <dgm:cxn modelId="{0E2CDAF5-5DA8-4BF5-9E54-4CF26C969370}" type="presParOf" srcId="{7D61323C-8905-4794-9982-412D4E905383}" destId="{4BC1EB38-841F-4153-8289-67ACDE248147}" srcOrd="9" destOrd="0" presId="urn:microsoft.com/office/officeart/2005/8/layout/cycle2"/>
    <dgm:cxn modelId="{B326B0C7-45D5-4A5C-A9F5-170BD743DA9C}" type="presParOf" srcId="{4BC1EB38-841F-4153-8289-67ACDE248147}" destId="{6A2DCB4F-D749-45F4-9797-A09530848E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7767B-6D39-4247-91D4-DAEE0090D8D6}">
      <dsp:nvSpPr>
        <dsp:cNvPr id="0" name=""/>
        <dsp:cNvSpPr/>
      </dsp:nvSpPr>
      <dsp:spPr>
        <a:xfrm>
          <a:off x="939320" y="0"/>
          <a:ext cx="2664831" cy="23636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43CE1-32C3-42DB-B5A8-ABBC22203203}">
      <dsp:nvSpPr>
        <dsp:cNvPr id="0" name=""/>
        <dsp:cNvSpPr/>
      </dsp:nvSpPr>
      <dsp:spPr>
        <a:xfrm>
          <a:off x="0" y="1748113"/>
          <a:ext cx="1376816" cy="618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748113"/>
        <a:ext cx="1376816" cy="618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99AC8-1787-45F6-958E-AF1D87A3AD60}">
      <dsp:nvSpPr>
        <dsp:cNvPr id="0" name=""/>
        <dsp:cNvSpPr/>
      </dsp:nvSpPr>
      <dsp:spPr>
        <a:xfrm>
          <a:off x="680552" y="46632"/>
          <a:ext cx="2403903" cy="22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E41EF-D502-4AD7-855A-27C0C639B3F7}">
      <dsp:nvSpPr>
        <dsp:cNvPr id="0" name=""/>
        <dsp:cNvSpPr/>
      </dsp:nvSpPr>
      <dsp:spPr>
        <a:xfrm>
          <a:off x="2514369" y="0"/>
          <a:ext cx="1183232" cy="6101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স্বাস্থ্য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14369" y="0"/>
        <a:ext cx="1183232" cy="610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79401-5458-4C91-8529-43530A221FC1}">
      <dsp:nvSpPr>
        <dsp:cNvPr id="0" name=""/>
        <dsp:cNvSpPr/>
      </dsp:nvSpPr>
      <dsp:spPr>
        <a:xfrm>
          <a:off x="1160765" y="18545"/>
          <a:ext cx="2783031" cy="25022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FFDBE-ABF6-4455-86ED-C4C20AF9A26E}">
      <dsp:nvSpPr>
        <dsp:cNvPr id="0" name=""/>
        <dsp:cNvSpPr/>
      </dsp:nvSpPr>
      <dsp:spPr>
        <a:xfrm>
          <a:off x="1458061" y="2671778"/>
          <a:ext cx="2504338" cy="3762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দারিদ্র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মোচন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58061" y="2671778"/>
        <a:ext cx="2504338" cy="376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A2871-4581-4E62-9693-9FF1C99C5E12}">
      <dsp:nvSpPr>
        <dsp:cNvPr id="0" name=""/>
        <dsp:cNvSpPr/>
      </dsp:nvSpPr>
      <dsp:spPr>
        <a:xfrm>
          <a:off x="1002700" y="265411"/>
          <a:ext cx="2552700" cy="25527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A105E-05F4-494E-A455-12A406534221}">
      <dsp:nvSpPr>
        <dsp:cNvPr id="0" name=""/>
        <dsp:cNvSpPr/>
      </dsp:nvSpPr>
      <dsp:spPr>
        <a:xfrm>
          <a:off x="2757651" y="0"/>
          <a:ext cx="1788344" cy="5284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কর্মসংস্থান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57651" y="0"/>
        <a:ext cx="1788344" cy="5284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9A71C-0670-4FA5-87D8-09527FE6E74E}">
      <dsp:nvSpPr>
        <dsp:cNvPr id="0" name=""/>
        <dsp:cNvSpPr/>
      </dsp:nvSpPr>
      <dsp:spPr>
        <a:xfrm>
          <a:off x="3810001" y="-143163"/>
          <a:ext cx="2316560" cy="2180947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 মানুষের জন্য গণতন্ত্র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149253" y="176229"/>
        <a:ext cx="1638056" cy="1542163"/>
      </dsp:txXfrm>
    </dsp:sp>
    <dsp:sp modelId="{62F84F8A-570F-4F58-A91B-560E3CE69B67}">
      <dsp:nvSpPr>
        <dsp:cNvPr id="0" name=""/>
        <dsp:cNvSpPr/>
      </dsp:nvSpPr>
      <dsp:spPr>
        <a:xfrm rot="1894337">
          <a:off x="6035308" y="1369027"/>
          <a:ext cx="347209" cy="68139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043017" y="1478037"/>
        <a:ext cx="243046" cy="408836"/>
      </dsp:txXfrm>
    </dsp:sp>
    <dsp:sp modelId="{93EF108C-078E-4E8B-AD67-D763515E93B9}">
      <dsp:nvSpPr>
        <dsp:cNvPr id="0" name=""/>
        <dsp:cNvSpPr/>
      </dsp:nvSpPr>
      <dsp:spPr>
        <a:xfrm>
          <a:off x="6324592" y="1333515"/>
          <a:ext cx="2320840" cy="2320840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মানবাধিকার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664471" y="1673394"/>
        <a:ext cx="1641082" cy="1641082"/>
      </dsp:txXfrm>
    </dsp:sp>
    <dsp:sp modelId="{F3CB7A5B-82D4-41F8-BE20-AA3C0586EF57}">
      <dsp:nvSpPr>
        <dsp:cNvPr id="0" name=""/>
        <dsp:cNvSpPr/>
      </dsp:nvSpPr>
      <dsp:spPr>
        <a:xfrm rot="6060155">
          <a:off x="7095228" y="3592538"/>
          <a:ext cx="342582" cy="68139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7156423" y="3678374"/>
        <a:ext cx="239807" cy="408836"/>
      </dsp:txXfrm>
    </dsp:sp>
    <dsp:sp modelId="{6919A9D8-F5AA-454C-B674-4DDD299F1494}">
      <dsp:nvSpPr>
        <dsp:cNvPr id="0" name=""/>
        <dsp:cNvSpPr/>
      </dsp:nvSpPr>
      <dsp:spPr>
        <a:xfrm>
          <a:off x="5791202" y="4246704"/>
          <a:ext cx="2265561" cy="2265561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স্বচ্ছতা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6122986" y="4578488"/>
        <a:ext cx="1601993" cy="1601993"/>
      </dsp:txXfrm>
    </dsp:sp>
    <dsp:sp modelId="{10B92608-FBDC-48BB-B448-371E0F6EE2E0}">
      <dsp:nvSpPr>
        <dsp:cNvPr id="0" name=""/>
        <dsp:cNvSpPr/>
      </dsp:nvSpPr>
      <dsp:spPr>
        <a:xfrm rot="10880938">
          <a:off x="4834297" y="5332984"/>
          <a:ext cx="538867" cy="62751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4995935" y="5460390"/>
        <a:ext cx="377207" cy="376510"/>
      </dsp:txXfrm>
    </dsp:sp>
    <dsp:sp modelId="{0267B42F-5143-40E7-8DE2-8BFBF5A303F5}">
      <dsp:nvSpPr>
        <dsp:cNvPr id="0" name=""/>
        <dsp:cNvSpPr/>
      </dsp:nvSpPr>
      <dsp:spPr>
        <a:xfrm>
          <a:off x="2057398" y="4076710"/>
          <a:ext cx="2433699" cy="2433659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দায়বদ্ধতা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413805" y="4433111"/>
        <a:ext cx="1720885" cy="1720857"/>
      </dsp:txXfrm>
    </dsp:sp>
    <dsp:sp modelId="{9BA68821-9B97-4DF5-9CD9-D3E5204EDBF9}">
      <dsp:nvSpPr>
        <dsp:cNvPr id="0" name=""/>
        <dsp:cNvSpPr/>
      </dsp:nvSpPr>
      <dsp:spPr>
        <a:xfrm rot="15105178">
          <a:off x="2682684" y="3564544"/>
          <a:ext cx="267702" cy="68139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2735413" y="3738959"/>
        <a:ext cx="187391" cy="408836"/>
      </dsp:txXfrm>
    </dsp:sp>
    <dsp:sp modelId="{307FE9AE-45F8-45CE-97A2-C5994357A4E7}">
      <dsp:nvSpPr>
        <dsp:cNvPr id="0" name=""/>
        <dsp:cNvSpPr/>
      </dsp:nvSpPr>
      <dsp:spPr>
        <a:xfrm>
          <a:off x="1066796" y="1181115"/>
          <a:ext cx="2540966" cy="2540966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সুবিচার নিশ্চিতকরণ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438912" y="1553231"/>
        <a:ext cx="1796734" cy="1796734"/>
      </dsp:txXfrm>
    </dsp:sp>
    <dsp:sp modelId="{4BC1EB38-841F-4153-8289-67ACDE248147}">
      <dsp:nvSpPr>
        <dsp:cNvPr id="0" name=""/>
        <dsp:cNvSpPr/>
      </dsp:nvSpPr>
      <dsp:spPr>
        <a:xfrm rot="19814462">
          <a:off x="3536924" y="1331089"/>
          <a:ext cx="328491" cy="68139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543422" y="1491825"/>
        <a:ext cx="229944" cy="408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6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" y="5210937"/>
            <a:ext cx="1676400" cy="1647063"/>
          </a:xfrm>
          <a:prstGeom prst="rect">
            <a:avLst/>
          </a:prstGeom>
        </p:spPr>
      </p:pic>
      <p:pic>
        <p:nvPicPr>
          <p:cNvPr id="8" name="Picture 7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5400000">
            <a:off x="-14669" y="14670"/>
            <a:ext cx="1676400" cy="1647063"/>
          </a:xfrm>
          <a:prstGeom prst="rect">
            <a:avLst/>
          </a:prstGeom>
        </p:spPr>
      </p:pic>
      <p:pic>
        <p:nvPicPr>
          <p:cNvPr id="9" name="Picture 8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0800000">
            <a:off x="7444947" y="14670"/>
            <a:ext cx="1676400" cy="1647063"/>
          </a:xfrm>
          <a:prstGeom prst="rect">
            <a:avLst/>
          </a:prstGeom>
        </p:spPr>
      </p:pic>
      <p:pic>
        <p:nvPicPr>
          <p:cNvPr id="10" name="Picture 9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7482270" y="5196269"/>
            <a:ext cx="1676400" cy="16470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2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D001031-A06E-4B86-9FCA-158417A87459}" type="datetime1">
              <a:rPr lang="en-US" smtClean="0"/>
              <a:pPr/>
              <a:t>10/27/2019</a:t>
            </a:fld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6EFD1D-6E81-4B63-8A69-79648248B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jpeg"/><Relationship Id="rId7" Type="http://schemas.openxmlformats.org/officeDocument/2006/relationships/image" Target="../media/image32.jpg"/><Relationship Id="rId12" Type="http://schemas.openxmlformats.org/officeDocument/2006/relationships/image" Target="../media/image3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0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5.jpeg"/><Relationship Id="rId7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6.pn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3660841" y="6400800"/>
            <a:ext cx="1529764" cy="388526"/>
          </a:xfrm>
        </p:spPr>
        <p:txBody>
          <a:bodyPr/>
          <a:lstStyle/>
          <a:p>
            <a:pPr algn="ctr"/>
            <a:fld id="{A0A1B8F7-875F-4258-8505-CF11471616C4}" type="datetime3">
              <a:rPr lang="en-US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October 2019</a:t>
            </a:fld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745" y="6096000"/>
            <a:ext cx="83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2925"/>
            <a:ext cx="8258310" cy="55055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0" name="TextBox 19"/>
          <p:cNvSpPr txBox="1"/>
          <p:nvPr/>
        </p:nvSpPr>
        <p:spPr>
          <a:xfrm>
            <a:off x="5169029" y="4495800"/>
            <a:ext cx="2260475" cy="1569660"/>
          </a:xfrm>
          <a:prstGeom prst="rect">
            <a:avLst/>
          </a:prstGeom>
          <a:noFill/>
        </p:spPr>
        <p:txBody>
          <a:bodyPr wrap="none" lIns="71323" tIns="35662" rIns="71323" bIns="35662" numCol="1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7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453933"/>
            <a:ext cx="8258310" cy="56250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50">
            <a:off x="7737786" y="426087"/>
            <a:ext cx="1194297" cy="5816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338">
            <a:off x="246913" y="454059"/>
            <a:ext cx="1122722" cy="56136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9778" y="5715002"/>
            <a:ext cx="326022" cy="365125"/>
          </a:xfrm>
        </p:spPr>
        <p:txBody>
          <a:bodyPr/>
          <a:lstStyle/>
          <a:p>
            <a:fld id="{B26EFD1D-6E81-4B63-8A69-79648248B86E}" type="slidenum"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31" y="4727874"/>
            <a:ext cx="567156" cy="5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9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5" presetClass="path" presetSubtype="0" accel="50000" decel="50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0.51475 0.007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04800" y="304800"/>
            <a:ext cx="8436423" cy="61722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196137" y="1144562"/>
            <a:ext cx="3244850" cy="2627546"/>
            <a:chOff x="704850" y="1006911"/>
            <a:chExt cx="3244850" cy="25205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0" y="1006911"/>
              <a:ext cx="3244850" cy="196488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879437" y="2966515"/>
              <a:ext cx="2898841" cy="560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মানব সম্পদের উন্নয়ন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76800" y="1143000"/>
            <a:ext cx="3282520" cy="2622350"/>
            <a:chOff x="4648200" y="1005840"/>
            <a:chExt cx="3200400" cy="26223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005840"/>
              <a:ext cx="3200400" cy="204935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4893659" y="3043415"/>
              <a:ext cx="2598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জনগণের সম্পৃক্ততা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51147" y="3772108"/>
            <a:ext cx="3244850" cy="2663717"/>
            <a:chOff x="685800" y="3649303"/>
            <a:chExt cx="3236852" cy="266371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3649303"/>
              <a:ext cx="3236852" cy="19894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1" name="TextBox 30"/>
            <p:cNvSpPr txBox="1"/>
            <p:nvPr/>
          </p:nvSpPr>
          <p:spPr>
            <a:xfrm>
              <a:off x="1077852" y="5728245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সিভিল সার্ভিস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42284" y="3778270"/>
            <a:ext cx="3317036" cy="2637502"/>
            <a:chOff x="4587241" y="3652520"/>
            <a:chExt cx="3198009" cy="26375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090" y="3652520"/>
              <a:ext cx="3185160" cy="19659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4587241" y="5766802"/>
              <a:ext cx="3185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দৈনন্দিন জীবনে তথ্য প্রযুক্তি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1366753" y="284630"/>
            <a:ext cx="6634247" cy="553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রুপকল্প বাস্তবায়নে ৪ টি সু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নিদিষ্ট বিষয়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97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32496" y="421157"/>
            <a:ext cx="8436423" cy="56589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7631" y="5822096"/>
            <a:ext cx="454369" cy="350104"/>
          </a:xfrm>
        </p:spPr>
        <p:txBody>
          <a:bodyPr/>
          <a:lstStyle/>
          <a:p>
            <a:fld id="{B26EFD1D-6E81-4B63-8A69-79648248B86E}" type="slidenum"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3660841" y="6400800"/>
            <a:ext cx="1529764" cy="388526"/>
          </a:xfrm>
        </p:spPr>
        <p:txBody>
          <a:bodyPr/>
          <a:lstStyle/>
          <a:p>
            <a:pPr algn="ctr"/>
            <a:fld id="{A0A1B8F7-875F-4258-8505-CF11471616C4}" type="datetime3">
              <a:rPr lang="en-US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October 2019</a:t>
            </a:fld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50">
            <a:off x="7737786" y="426087"/>
            <a:ext cx="1194297" cy="5816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338">
            <a:off x="220211" y="468537"/>
            <a:ext cx="1122722" cy="5613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4745" y="6096000"/>
            <a:ext cx="83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540" y="3647347"/>
            <a:ext cx="567156" cy="530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9" y="1717288"/>
            <a:ext cx="6982217" cy="38856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34" y="1767083"/>
            <a:ext cx="6619945" cy="3962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9" y="1638874"/>
            <a:ext cx="6784512" cy="40991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42105" y="274674"/>
            <a:ext cx="611614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 গতির ইন্টারনেট পেতে বাংলাদেশ সাবমেরিন ক্যাবলের সাথে যুক্ত হয়েছে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26579" y="404945"/>
            <a:ext cx="8436423" cy="56589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566" y="5715002"/>
            <a:ext cx="469234" cy="348913"/>
          </a:xfrm>
        </p:spPr>
        <p:txBody>
          <a:bodyPr/>
          <a:lstStyle/>
          <a:p>
            <a:fld id="{B26EFD1D-6E81-4B63-8A69-79648248B86E}" type="slidenum"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3660841" y="6400800"/>
            <a:ext cx="1529764" cy="388526"/>
          </a:xfrm>
        </p:spPr>
        <p:txBody>
          <a:bodyPr/>
          <a:lstStyle/>
          <a:p>
            <a:pPr algn="ctr"/>
            <a:fld id="{A0A1B8F7-875F-4258-8505-CF11471616C4}" type="datetime3">
              <a:rPr lang="en-US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October 2019</a:t>
            </a:fld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50">
            <a:off x="7737786" y="426087"/>
            <a:ext cx="1194297" cy="5816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338">
            <a:off x="220211" y="468537"/>
            <a:ext cx="1122722" cy="5613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4745" y="6096000"/>
            <a:ext cx="83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09" y="5253388"/>
            <a:ext cx="567156" cy="53063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27420" y="282919"/>
            <a:ext cx="6128412" cy="9325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 আগ্রহ এবং তথ্য প্রযুক্তির অবকাঠামো উন্নয়নের ফলে এখন নির্দ্বিধায় বলা যায়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14225" y="1473050"/>
            <a:ext cx="5524775" cy="4424514"/>
            <a:chOff x="1714225" y="1473050"/>
            <a:chExt cx="5524775" cy="44245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225" y="1473050"/>
              <a:ext cx="5524775" cy="3683183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714225" y="5156233"/>
              <a:ext cx="5524775" cy="74133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প্রত্যন্ত অঞ্চল পর্যন্ত ইন্টারনেট সেবা পাওয়া যাচ্ছে</a:t>
              </a:r>
              <a:endParaRPr lang="en-US" sz="28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668506" y="512638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89241" y="1463673"/>
            <a:ext cx="5954559" cy="4463737"/>
            <a:chOff x="1589241" y="1463673"/>
            <a:chExt cx="5954559" cy="446373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504" y="1463673"/>
              <a:ext cx="5791779" cy="370843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589241" y="5172106"/>
              <a:ext cx="5954559" cy="7553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প্রত্যেকটি প্রাপ্তবয়স্ক মানুষের হাতের নাগালে ফোন রয়েছে</a:t>
              </a:r>
              <a:endParaRPr lang="en-US" sz="2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65178" y="1447460"/>
            <a:ext cx="5954559" cy="4495822"/>
            <a:chOff x="1565178" y="1447460"/>
            <a:chExt cx="5954559" cy="449582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503" y="1447460"/>
              <a:ext cx="5791779" cy="372464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1565178" y="5187978"/>
              <a:ext cx="5954559" cy="75530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ইউনিয়ন পর্যায়ে ইনফরমেশন সার্ভিস সেন্টার খোলা হয়েছে </a:t>
              </a:r>
              <a:endParaRPr lang="en-US" sz="2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95400" y="1525907"/>
            <a:ext cx="6388768" cy="4417374"/>
            <a:chOff x="1219200" y="1497355"/>
            <a:chExt cx="6722094" cy="4454265"/>
          </a:xfrm>
        </p:grpSpPr>
        <p:grpSp>
          <p:nvGrpSpPr>
            <p:cNvPr id="35" name="Group 34"/>
            <p:cNvGrpSpPr/>
            <p:nvPr/>
          </p:nvGrpSpPr>
          <p:grpSpPr>
            <a:xfrm>
              <a:off x="1268715" y="1497355"/>
              <a:ext cx="6605063" cy="3522046"/>
              <a:chOff x="1082894" y="1444974"/>
              <a:chExt cx="6605063" cy="3522046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94" y="1444974"/>
                <a:ext cx="3281821" cy="3441492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14" t="3830" r="9327" b="26171"/>
              <a:stretch/>
            </p:blipFill>
            <p:spPr>
              <a:xfrm>
                <a:off x="4398467" y="1459391"/>
                <a:ext cx="3289490" cy="3507629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sp>
          <p:nvSpPr>
            <p:cNvPr id="36" name="Rectangle 35"/>
            <p:cNvSpPr/>
            <p:nvPr/>
          </p:nvSpPr>
          <p:spPr>
            <a:xfrm>
              <a:off x="1219200" y="5019402"/>
              <a:ext cx="6722094" cy="9322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পোস্টঅফিসগুলো ই-সেন্টারে রুপান্তর করে মোবাইল মানি অর্ডারের সুযোগ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 দেয়া হয়েছে 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39170" y="1415375"/>
            <a:ext cx="6439097" cy="4527905"/>
            <a:chOff x="1239170" y="1415375"/>
            <a:chExt cx="6557497" cy="452790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170" y="1415375"/>
              <a:ext cx="3254455" cy="406425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890" y="1415552"/>
              <a:ext cx="3384033" cy="3969249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239170" y="5372143"/>
              <a:ext cx="6557497" cy="57113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ইন্টারনেটের মাধ্যমে ভর্তি পরীক্ষার রেজিঃ, ফলাফল জানা সহজ হয়েছে ।</a:t>
              </a:r>
              <a:endParaRPr lang="en-US" sz="2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82212" y="1350746"/>
            <a:ext cx="6553011" cy="4576664"/>
            <a:chOff x="1200106" y="1439450"/>
            <a:chExt cx="6553011" cy="457666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106" y="1439450"/>
              <a:ext cx="6553011" cy="397075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1200106" y="5155288"/>
              <a:ext cx="6553011" cy="8608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বিশাল সংখ্যক তরুন-তরুনী ব্যক্তিগত পর্যায়ে আউটসোর্সিং করে দেশের অর্থনীতিকে মজবুত করেছে 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38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26579" y="437030"/>
            <a:ext cx="8436423" cy="56589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1930" y="5867402"/>
            <a:ext cx="551751" cy="380998"/>
          </a:xfrm>
        </p:spPr>
        <p:txBody>
          <a:bodyPr/>
          <a:lstStyle/>
          <a:p>
            <a:fld id="{B26EFD1D-6E81-4B63-8A69-79648248B86E}" type="slidenum"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3660841" y="6400800"/>
            <a:ext cx="1529764" cy="388526"/>
          </a:xfrm>
        </p:spPr>
        <p:txBody>
          <a:bodyPr/>
          <a:lstStyle/>
          <a:p>
            <a:pPr algn="ctr"/>
            <a:fld id="{A0A1B8F7-875F-4258-8505-CF11471616C4}" type="datetime3">
              <a:rPr lang="en-US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October 2019</a:t>
            </a:fld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50">
            <a:off x="7737786" y="426087"/>
            <a:ext cx="1194297" cy="5816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338">
            <a:off x="220211" y="468537"/>
            <a:ext cx="1122722" cy="5613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4745" y="6096000"/>
            <a:ext cx="83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71" y="138409"/>
            <a:ext cx="840531" cy="700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27" y="3657600"/>
            <a:ext cx="567156" cy="53063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087720" y="1087327"/>
            <a:ext cx="2676005" cy="731520"/>
          </a:xfrm>
          <a:prstGeom prst="roundRect">
            <a:avLst/>
          </a:prstGeo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3498" y="4807400"/>
            <a:ext cx="7390055" cy="907602"/>
          </a:xfrm>
          <a:prstGeom prst="roundRect">
            <a:avLst/>
          </a:prstGeo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বাংলাদেশের কার্যক্রমগুলো লেখ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23" y="2301634"/>
            <a:ext cx="3048000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143000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448580"/>
            <a:ext cx="8382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2800" b="1" spc="5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 কত সালের মধ্যে ডিজিটাল বাংলাদেশ গড়ে তুলতে চেয়েছেন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২০১৬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312420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২০১৮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89638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২০২০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89638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২০২১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4658380"/>
            <a:ext cx="6553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সুনির্দিষ্ট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602998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৫টি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534418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6029980"/>
            <a:ext cx="20574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344180"/>
            <a:ext cx="1995055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5655" y="1371600"/>
            <a:ext cx="2895600" cy="52322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5"/>
          <a:srcRect l="10266" t="15869" r="13860" b="31155"/>
          <a:stretch>
            <a:fillRect/>
          </a:stretch>
        </p:blipFill>
        <p:spPr bwMode="auto">
          <a:xfrm>
            <a:off x="2743200" y="164892"/>
            <a:ext cx="3429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0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143000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448580"/>
            <a:ext cx="8382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b="1" spc="5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 শব্দের অর্থ কি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312420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অক্ষর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89638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চিহ্ন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89638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4658380"/>
            <a:ext cx="7848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 গতির ইন্টারনেট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পেতে কোনটির সাথে বাংলাদেশ যুক্ত হয়েছে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6352" y="6106180"/>
            <a:ext cx="2761247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কেবল নেটওয়ার্ক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6300" y="5362074"/>
            <a:ext cx="27813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স্যাটেলাইট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6029980"/>
            <a:ext cx="28194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সাবমেরিন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344180"/>
            <a:ext cx="28194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অপটিক্যাল ফাইবার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5655" y="1371600"/>
            <a:ext cx="2895600" cy="52322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6"/>
          <a:srcRect l="10266" t="15869" r="13860" b="31155"/>
          <a:stretch>
            <a:fillRect/>
          </a:stretch>
        </p:blipFill>
        <p:spPr bwMode="auto">
          <a:xfrm>
            <a:off x="2743200" y="164892"/>
            <a:ext cx="3429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043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26579" y="437030"/>
            <a:ext cx="8436423" cy="56589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2" name="Picture 2" descr="https://www.cbselectures.com/wp-content/uploads/2015/11/trng_elearn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523" y="1571587"/>
            <a:ext cx="3200400" cy="31858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8807" y="501232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801" y="5087919"/>
            <a:ext cx="68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ডিজিটাল বাংলাদেশ গড়ে তুলতে তোমার করনীয় কি।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6198" y="5910944"/>
            <a:ext cx="522002" cy="566056"/>
          </a:xfrm>
        </p:spPr>
        <p:txBody>
          <a:bodyPr/>
          <a:lstStyle/>
          <a:p>
            <a:fld id="{B26EFD1D-6E81-4B63-8A69-79648248B86E}" type="slidenum"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3660841" y="6400800"/>
            <a:ext cx="1529764" cy="388526"/>
          </a:xfrm>
        </p:spPr>
        <p:txBody>
          <a:bodyPr/>
          <a:lstStyle/>
          <a:p>
            <a:pPr algn="ctr"/>
            <a:fld id="{A0A1B8F7-875F-4258-8505-CF11471616C4}" type="datetime3">
              <a:rPr lang="en-US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October 2019</a:t>
            </a:fld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50">
            <a:off x="7737786" y="426087"/>
            <a:ext cx="1194297" cy="581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338">
            <a:off x="220211" y="468537"/>
            <a:ext cx="1122722" cy="5613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4745" y="6096000"/>
            <a:ext cx="83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0307"/>
            <a:ext cx="567156" cy="53063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117828" y="1255213"/>
            <a:ext cx="6858000" cy="132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27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6579" y="437030"/>
            <a:ext cx="8436423" cy="56589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6198" y="5791200"/>
            <a:ext cx="522002" cy="380998"/>
          </a:xfrm>
        </p:spPr>
        <p:txBody>
          <a:bodyPr/>
          <a:lstStyle/>
          <a:p>
            <a:fld id="{B26EFD1D-6E81-4B63-8A69-79648248B86E}" type="slidenum"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>
            <a:off x="3660841" y="6400800"/>
            <a:ext cx="1529764" cy="388526"/>
          </a:xfrm>
        </p:spPr>
        <p:txBody>
          <a:bodyPr/>
          <a:lstStyle/>
          <a:p>
            <a:pPr algn="ctr"/>
            <a:fld id="{A0A1B8F7-875F-4258-8505-CF11471616C4}" type="datetime3">
              <a:rPr lang="en-US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October 2019</a:t>
            </a:fld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50">
            <a:off x="7737786" y="426087"/>
            <a:ext cx="1194297" cy="581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338">
            <a:off x="220211" y="468537"/>
            <a:ext cx="1122722" cy="5613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4745" y="6096000"/>
            <a:ext cx="83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71" y="138409"/>
            <a:ext cx="840531" cy="700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0307"/>
            <a:ext cx="567156" cy="530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87" y="1104335"/>
            <a:ext cx="6429037" cy="4609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97954" y="2488259"/>
            <a:ext cx="2657054" cy="116583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6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26579" y="376070"/>
            <a:ext cx="8436423" cy="56589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9778" y="5715002"/>
            <a:ext cx="326022" cy="365125"/>
          </a:xfrm>
        </p:spPr>
        <p:txBody>
          <a:bodyPr/>
          <a:lstStyle/>
          <a:p>
            <a:fld id="{B26EFD1D-6E81-4B63-8A69-79648248B86E}" type="slidenum"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3660841" y="6400800"/>
            <a:ext cx="1529764" cy="388526"/>
          </a:xfrm>
        </p:spPr>
        <p:txBody>
          <a:bodyPr/>
          <a:lstStyle/>
          <a:p>
            <a:pPr algn="ctr"/>
            <a:fld id="{A0A1B8F7-875F-4258-8505-CF11471616C4}" type="datetime3">
              <a:rPr lang="en-US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October 2019</a:t>
            </a:fld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50">
            <a:off x="7737786" y="426087"/>
            <a:ext cx="1194297" cy="5816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338">
            <a:off x="220211" y="468537"/>
            <a:ext cx="1122722" cy="5613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4745" y="6096000"/>
            <a:ext cx="83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13" y="-19572"/>
            <a:ext cx="840531" cy="700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22" y="4628976"/>
            <a:ext cx="567156" cy="530635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kern="1200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kern="1200" dirty="0" err="1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kern="1200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1ম</a:t>
            </a: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বালাদেশ</a:t>
            </a:r>
            <a:endParaRPr lang="bn-BD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34745" y="914400"/>
            <a:ext cx="403725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(আই,সিটি)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ছিলাখানা বহুমুখী ও কারিগরি উচ্চ বিদ্যালয়</a:t>
            </a:r>
          </a:p>
          <a:p>
            <a:pPr>
              <a:lnSpc>
                <a:spcPct val="90000"/>
              </a:lnSpc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নাগেশ্বরী, কুড়িগ্রাম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rabiulislamchs@gmail.com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Mobile: 01730920932</a:t>
            </a:r>
            <a:endParaRPr lang="bn-BD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nut 18"/>
          <p:cNvSpPr/>
          <p:nvPr/>
        </p:nvSpPr>
        <p:spPr>
          <a:xfrm>
            <a:off x="4572000" y="762000"/>
            <a:ext cx="228600" cy="5105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78" y="3505200"/>
            <a:ext cx="1736341" cy="224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66" y="1309881"/>
            <a:ext cx="1813559" cy="2604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904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26579" y="437030"/>
            <a:ext cx="8436423" cy="56589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9778" y="5715002"/>
            <a:ext cx="326022" cy="365125"/>
          </a:xfrm>
        </p:spPr>
        <p:txBody>
          <a:bodyPr/>
          <a:lstStyle/>
          <a:p>
            <a:fld id="{B26EFD1D-6E81-4B63-8A69-79648248B86E}" type="slidenum"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3660841" y="6400800"/>
            <a:ext cx="1529764" cy="388526"/>
          </a:xfrm>
        </p:spPr>
        <p:txBody>
          <a:bodyPr/>
          <a:lstStyle/>
          <a:p>
            <a:pPr algn="ctr"/>
            <a:fld id="{A0A1B8F7-875F-4258-8505-CF11471616C4}" type="datetime3">
              <a:rPr lang="en-US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October 2019</a:t>
            </a:fld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50">
            <a:off x="7737786" y="426087"/>
            <a:ext cx="1194297" cy="5816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338">
            <a:off x="220211" y="468537"/>
            <a:ext cx="1122722" cy="5613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4745" y="6096000"/>
            <a:ext cx="83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86" y="67698"/>
            <a:ext cx="840531" cy="700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23" y="4522180"/>
            <a:ext cx="567156" cy="530635"/>
          </a:xfrm>
          <a:prstGeom prst="rect">
            <a:avLst/>
          </a:prstGeom>
        </p:spPr>
      </p:pic>
      <p:graphicFrame>
        <p:nvGraphicFramePr>
          <p:cNvPr id="18" name="Object 1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549563"/>
              </p:ext>
            </p:extLst>
          </p:nvPr>
        </p:nvGraphicFramePr>
        <p:xfrm>
          <a:off x="4114800" y="281940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4800" y="281940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300720" y="1326136"/>
            <a:ext cx="6477000" cy="76944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8071" y="4160861"/>
            <a:ext cx="525780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Vision 2021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6823" y="1326134"/>
            <a:ext cx="5257800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ডিজিটাল বাংলাদেশ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8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26579" y="437030"/>
            <a:ext cx="8436423" cy="56589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9778" y="5715002"/>
            <a:ext cx="326022" cy="365125"/>
          </a:xfrm>
        </p:spPr>
        <p:txBody>
          <a:bodyPr/>
          <a:lstStyle/>
          <a:p>
            <a:fld id="{B26EFD1D-6E81-4B63-8A69-79648248B86E}" type="slidenum"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3660841" y="6400800"/>
            <a:ext cx="1529764" cy="388526"/>
          </a:xfrm>
        </p:spPr>
        <p:txBody>
          <a:bodyPr/>
          <a:lstStyle/>
          <a:p>
            <a:pPr algn="ctr"/>
            <a:fld id="{A0A1B8F7-875F-4258-8505-CF11471616C4}" type="datetime3">
              <a:rPr lang="en-US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October 2019</a:t>
            </a:fld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50">
            <a:off x="7737786" y="426087"/>
            <a:ext cx="1194297" cy="5816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338">
            <a:off x="220211" y="468537"/>
            <a:ext cx="1122722" cy="5613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4745" y="6096000"/>
            <a:ext cx="83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71" y="138409"/>
            <a:ext cx="840531" cy="700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0307"/>
            <a:ext cx="567156" cy="53063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18134" y="1292589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99692" y="2249884"/>
                <a:ext cx="7774558" cy="30364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    </m:t>
                    </m:r>
                    <m:r>
                      <a:rPr lang="bn-BD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ধারণা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i="1" dirty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</m:t>
                    </m:r>
                    <m:r>
                      <a:rPr lang="bn-BD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গুরুত্বপূর্ণ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দিকগুলো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উপস্থাপন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i="1" dirty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</m:t>
                    </m:r>
                    <m:r>
                      <a:rPr lang="bn-BD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বিনির্মাণে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গৃহীত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পদক্ষেপ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গুলো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বর্ণনা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দিতে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পারবে।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92" y="2249884"/>
                <a:ext cx="7774558" cy="3036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3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74867" y="437030"/>
            <a:ext cx="8436423" cy="56589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9778" y="5715002"/>
            <a:ext cx="326022" cy="365125"/>
          </a:xfrm>
        </p:spPr>
        <p:txBody>
          <a:bodyPr/>
          <a:lstStyle/>
          <a:p>
            <a:fld id="{B26EFD1D-6E81-4B63-8A69-79648248B86E}" type="slidenum"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3660841" y="6400800"/>
            <a:ext cx="1529764" cy="388526"/>
          </a:xfrm>
        </p:spPr>
        <p:txBody>
          <a:bodyPr/>
          <a:lstStyle/>
          <a:p>
            <a:pPr algn="ctr"/>
            <a:fld id="{A0A1B8F7-875F-4258-8505-CF11471616C4}" type="datetime3">
              <a:rPr lang="en-US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October 2019</a:t>
            </a:fld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50">
            <a:off x="7737786" y="426087"/>
            <a:ext cx="1194297" cy="5816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338">
            <a:off x="220211" y="468537"/>
            <a:ext cx="1122722" cy="5613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4745" y="6096000"/>
            <a:ext cx="83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20" y="161349"/>
            <a:ext cx="567156" cy="53063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38202" y="1219200"/>
            <a:ext cx="7284453" cy="4038600"/>
            <a:chOff x="839364" y="1143000"/>
            <a:chExt cx="7283289" cy="4038600"/>
          </a:xfrm>
        </p:grpSpPr>
        <p:grpSp>
          <p:nvGrpSpPr>
            <p:cNvPr id="4" name="Group 3"/>
            <p:cNvGrpSpPr/>
            <p:nvPr/>
          </p:nvGrpSpPr>
          <p:grpSpPr>
            <a:xfrm>
              <a:off x="839364" y="1143000"/>
              <a:ext cx="7283289" cy="2467127"/>
              <a:chOff x="839364" y="1143000"/>
              <a:chExt cx="7283289" cy="246712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364" y="1158216"/>
                <a:ext cx="3586359" cy="2450679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3641" y="1143000"/>
                <a:ext cx="3529012" cy="2467127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839364" y="3810000"/>
              <a:ext cx="7283289" cy="13716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রক্তক্ষয়ী যুদ্ধের মাধ্যমে ১৯৭১ সালে আমরা আমাদের স্বাধীনতা অর্জন করেছি ।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52726" y="1176336"/>
            <a:ext cx="7593770" cy="4157664"/>
            <a:chOff x="752726" y="1214784"/>
            <a:chExt cx="7739230" cy="4058890"/>
          </a:xfrm>
        </p:grpSpPr>
        <p:grpSp>
          <p:nvGrpSpPr>
            <p:cNvPr id="20" name="Group 19"/>
            <p:cNvGrpSpPr/>
            <p:nvPr/>
          </p:nvGrpSpPr>
          <p:grpSpPr>
            <a:xfrm>
              <a:off x="752726" y="1214784"/>
              <a:ext cx="7739230" cy="2785716"/>
              <a:chOff x="752726" y="1214784"/>
              <a:chExt cx="7739230" cy="278571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2291" y="1240846"/>
                <a:ext cx="3639665" cy="274761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726" y="1214784"/>
                <a:ext cx="4101559" cy="2785716"/>
              </a:xfrm>
              <a:prstGeom prst="rect">
                <a:avLst/>
              </a:prstGeom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752726" y="4000499"/>
              <a:ext cx="7739230" cy="12731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২০২১ সালে বাংলাদেশের অর্ধশতাব্দী পুর্ণ হবে 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2727" y="1143002"/>
            <a:ext cx="7833957" cy="4203329"/>
            <a:chOff x="752725" y="1143000"/>
            <a:chExt cx="7833957" cy="4203329"/>
          </a:xfrm>
        </p:grpSpPr>
        <p:grpSp>
          <p:nvGrpSpPr>
            <p:cNvPr id="25" name="Group 24"/>
            <p:cNvGrpSpPr/>
            <p:nvPr/>
          </p:nvGrpSpPr>
          <p:grpSpPr>
            <a:xfrm>
              <a:off x="752727" y="1143000"/>
              <a:ext cx="7833955" cy="2975953"/>
              <a:chOff x="752727" y="1143000"/>
              <a:chExt cx="7833955" cy="297595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0482" y="1147153"/>
                <a:ext cx="3886200" cy="297180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727" y="1143000"/>
                <a:ext cx="3971674" cy="2975953"/>
              </a:xfrm>
              <a:prstGeom prst="rect">
                <a:avLst/>
              </a:prstGeom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752725" y="4110733"/>
              <a:ext cx="7833957" cy="12355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সময়ের মধ্যে আমাদের প্রিয় মাতৃভূমিকে একটি বিশেষ জায়গায় নেওয়ার স্বপ্ন আমাদের সবার 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3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26579" y="437030"/>
            <a:ext cx="8436423" cy="56589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9778" y="5715002"/>
            <a:ext cx="326022" cy="365125"/>
          </a:xfrm>
        </p:spPr>
        <p:txBody>
          <a:bodyPr/>
          <a:lstStyle/>
          <a:p>
            <a:fld id="{B26EFD1D-6E81-4B63-8A69-79648248B86E}" type="slidenum"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3660841" y="6400800"/>
            <a:ext cx="1529764" cy="388526"/>
          </a:xfrm>
        </p:spPr>
        <p:txBody>
          <a:bodyPr/>
          <a:lstStyle/>
          <a:p>
            <a:pPr algn="ctr"/>
            <a:fld id="{A0A1B8F7-875F-4258-8505-CF11471616C4}" type="datetime3">
              <a:rPr lang="en-US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October 2019</a:t>
            </a:fld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50">
            <a:off x="7737786" y="426087"/>
            <a:ext cx="1194297" cy="5816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338">
            <a:off x="382990" y="478522"/>
            <a:ext cx="1122722" cy="5613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4745" y="6096000"/>
            <a:ext cx="83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71" y="138409"/>
            <a:ext cx="840531" cy="700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380307"/>
            <a:ext cx="567156" cy="53063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34745" y="1650064"/>
            <a:ext cx="8075857" cy="3359161"/>
            <a:chOff x="534743" y="1650062"/>
            <a:chExt cx="8075857" cy="3359161"/>
          </a:xfrm>
        </p:grpSpPr>
        <p:sp>
          <p:nvSpPr>
            <p:cNvPr id="10" name="TextBox 9"/>
            <p:cNvSpPr txBox="1"/>
            <p:nvPr/>
          </p:nvSpPr>
          <p:spPr>
            <a:xfrm>
              <a:off x="534743" y="4055116"/>
              <a:ext cx="80758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ডিজিট শব্দের অর্থ সংখ্যা। কম্পিউটারে ব্যবহার করার জন্য সব কিছুকেই সংখ্যা বা অংকে রূপান্তর করতে হয়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 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7567" y="1650062"/>
              <a:ext cx="4320733" cy="22723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2819400" y="935278"/>
            <a:ext cx="25908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8994" y="5001907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NikoshBAN" pitchFamily="2" charset="0"/>
                <a:cs typeface="NikoshBAN" pitchFamily="2" charset="0"/>
              </a:rPr>
              <a:t>Digit = Noun</a:t>
            </a:r>
          </a:p>
          <a:p>
            <a:pPr algn="just"/>
            <a:r>
              <a:rPr lang="en-US" sz="2400" dirty="0">
                <a:latin typeface="NikoshBAN" pitchFamily="2" charset="0"/>
                <a:cs typeface="NikoshBAN" pitchFamily="2" charset="0"/>
              </a:rPr>
              <a:t>Digital = Adjective</a:t>
            </a:r>
          </a:p>
        </p:txBody>
      </p:sp>
    </p:spTree>
    <p:extLst>
      <p:ext uri="{BB962C8B-B14F-4D97-AF65-F5344CB8AC3E}">
        <p14:creationId xmlns:p14="http://schemas.microsoft.com/office/powerpoint/2010/main" val="23963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26579" y="437030"/>
            <a:ext cx="8436423" cy="56589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9778" y="5715002"/>
            <a:ext cx="326022" cy="365125"/>
          </a:xfrm>
        </p:spPr>
        <p:txBody>
          <a:bodyPr/>
          <a:lstStyle/>
          <a:p>
            <a:fld id="{B26EFD1D-6E81-4B63-8A69-79648248B86E}" type="slidenum"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3660841" y="6400800"/>
            <a:ext cx="1529764" cy="388526"/>
          </a:xfrm>
        </p:spPr>
        <p:txBody>
          <a:bodyPr/>
          <a:lstStyle/>
          <a:p>
            <a:pPr algn="ctr"/>
            <a:fld id="{A0A1B8F7-875F-4258-8505-CF11471616C4}" type="datetime3">
              <a:rPr lang="en-US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October 2019</a:t>
            </a:fld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50">
            <a:off x="7847741" y="340903"/>
            <a:ext cx="1194297" cy="5816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338">
            <a:off x="196410" y="431593"/>
            <a:ext cx="1122722" cy="5613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4745" y="6096000"/>
            <a:ext cx="83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796299"/>
            <a:ext cx="567156" cy="530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42" y="1564859"/>
            <a:ext cx="5506562" cy="275328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85800" y="1548040"/>
            <a:ext cx="7620000" cy="4092479"/>
            <a:chOff x="685800" y="1548038"/>
            <a:chExt cx="7620000" cy="4092479"/>
          </a:xfrm>
        </p:grpSpPr>
        <p:sp>
          <p:nvSpPr>
            <p:cNvPr id="7" name="Rectangle 6"/>
            <p:cNvSpPr/>
            <p:nvPr/>
          </p:nvSpPr>
          <p:spPr>
            <a:xfrm>
              <a:off x="685800" y="4600134"/>
              <a:ext cx="7620000" cy="104038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ডিজিটাল বাংলাদেশ বলতে আসলে তথ্য ও যোগাযোগ প্রযুক্তি ব্যবহার করে গড়ে তোলা আধুনিক বাংলাদেশকে বোঝানো হয় 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599677" y="1548038"/>
              <a:ext cx="5552288" cy="2871136"/>
              <a:chOff x="1599677" y="1548038"/>
              <a:chExt cx="5552288" cy="287113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9677" y="1548038"/>
                <a:ext cx="5552288" cy="287113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562600" y="1548038"/>
                <a:ext cx="152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বাংলাদেশ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2815182" y="585434"/>
            <a:ext cx="2763460" cy="6247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52043" y="585434"/>
            <a:ext cx="4147360" cy="6361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কি?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642966623"/>
              </p:ext>
            </p:extLst>
          </p:nvPr>
        </p:nvGraphicFramePr>
        <p:xfrm>
          <a:off x="-224932" y="681120"/>
          <a:ext cx="3748585" cy="241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704022983"/>
              </p:ext>
            </p:extLst>
          </p:nvPr>
        </p:nvGraphicFramePr>
        <p:xfrm>
          <a:off x="4989198" y="691912"/>
          <a:ext cx="3697602" cy="234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063742904"/>
              </p:ext>
            </p:extLst>
          </p:nvPr>
        </p:nvGraphicFramePr>
        <p:xfrm>
          <a:off x="-762000" y="3429000"/>
          <a:ext cx="3962400" cy="304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1363773347"/>
              </p:ext>
            </p:extLst>
          </p:nvPr>
        </p:nvGraphicFramePr>
        <p:xfrm>
          <a:off x="4598007" y="3963685"/>
          <a:ext cx="5105400" cy="2894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744017" y="107138"/>
            <a:ext cx="554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সব ধরনের প্রযুক্তি ব্যবহার করে এই দেশের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39944" y="2410443"/>
            <a:ext cx="2795214" cy="251719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বাংলাদেশের লক্ষ্য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Notched Right Arrow 34"/>
          <p:cNvSpPr/>
          <p:nvPr/>
        </p:nvSpPr>
        <p:spPr>
          <a:xfrm>
            <a:off x="3677573" y="886665"/>
            <a:ext cx="1524000" cy="986575"/>
          </a:xfrm>
          <a:prstGeom prst="notch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Notched Right Arrow 35"/>
          <p:cNvSpPr/>
          <p:nvPr/>
        </p:nvSpPr>
        <p:spPr>
          <a:xfrm rot="5400000">
            <a:off x="6441739" y="3083261"/>
            <a:ext cx="975682" cy="905160"/>
          </a:xfrm>
          <a:prstGeom prst="notch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Notched Right Arrow 36"/>
          <p:cNvSpPr/>
          <p:nvPr/>
        </p:nvSpPr>
        <p:spPr>
          <a:xfrm rot="11272212">
            <a:off x="3563964" y="5207713"/>
            <a:ext cx="1563687" cy="1007803"/>
          </a:xfrm>
          <a:prstGeom prst="notchedRightArrow">
            <a:avLst>
              <a:gd name="adj1" fmla="val 50000"/>
              <a:gd name="adj2" fmla="val 4911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Notched Right Arrow 37"/>
          <p:cNvSpPr/>
          <p:nvPr/>
        </p:nvSpPr>
        <p:spPr>
          <a:xfrm>
            <a:off x="2354010" y="2909063"/>
            <a:ext cx="852372" cy="736494"/>
          </a:xfrm>
          <a:prstGeom prst="notch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Graphic spid="20" grpId="0">
        <p:bldAsOne/>
      </p:bldGraphic>
      <p:bldGraphic spid="24" grpId="0">
        <p:bldAsOne/>
      </p:bldGraphic>
      <p:bldGraphic spid="31" grpId="0">
        <p:bldAsOne/>
      </p:bldGraphic>
      <p:bldP spid="32" grpId="0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59552797"/>
              </p:ext>
            </p:extLst>
          </p:nvPr>
        </p:nvGraphicFramePr>
        <p:xfrm>
          <a:off x="-228600" y="228600"/>
          <a:ext cx="10866766" cy="668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Flowchart: Connector 17"/>
          <p:cNvSpPr/>
          <p:nvPr/>
        </p:nvSpPr>
        <p:spPr>
          <a:xfrm>
            <a:off x="3657600" y="2514600"/>
            <a:ext cx="2425097" cy="2351608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বাংলাদেশের মূল কথা হল প্রযুক্তির সর্বোচ্চ ব্যবহার করে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589A71C-0670-4FA5-87D8-09527FE6E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"/>
                                        <p:tgtEl>
                                          <p:spTgt spid="10">
                                            <p:graphicEl>
                                              <a:dgm id="{F589A71C-0670-4FA5-87D8-09527FE6E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2F84F8A-570F-4F58-A91B-560E3CE69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"/>
                                        <p:tgtEl>
                                          <p:spTgt spid="10">
                                            <p:graphicEl>
                                              <a:dgm id="{62F84F8A-570F-4F58-A91B-560E3CE69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EF108C-078E-4E8B-AD67-D763515E9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"/>
                                        <p:tgtEl>
                                          <p:spTgt spid="10">
                                            <p:graphicEl>
                                              <a:dgm id="{93EF108C-078E-4E8B-AD67-D763515E9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3CB7A5B-82D4-41F8-BE20-AA3C0586E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"/>
                                        <p:tgtEl>
                                          <p:spTgt spid="10">
                                            <p:graphicEl>
                                              <a:dgm id="{F3CB7A5B-82D4-41F8-BE20-AA3C0586E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919A9D8-F5AA-454C-B674-4DDD299F1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"/>
                                        <p:tgtEl>
                                          <p:spTgt spid="10">
                                            <p:graphicEl>
                                              <a:dgm id="{6919A9D8-F5AA-454C-B674-4DDD299F1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0B92608-FBDC-48BB-B448-371E0F6EE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"/>
                                        <p:tgtEl>
                                          <p:spTgt spid="10">
                                            <p:graphicEl>
                                              <a:dgm id="{10B92608-FBDC-48BB-B448-371E0F6EE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267B42F-5143-40E7-8DE2-8BFBF5A30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"/>
                                        <p:tgtEl>
                                          <p:spTgt spid="10">
                                            <p:graphicEl>
                                              <a:dgm id="{0267B42F-5143-40E7-8DE2-8BFBF5A30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BA68821-9B97-4DF5-9CD9-D3E5204ED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"/>
                                        <p:tgtEl>
                                          <p:spTgt spid="10">
                                            <p:graphicEl>
                                              <a:dgm id="{9BA68821-9B97-4DF5-9CD9-D3E5204ED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07FE9AE-45F8-45CE-97A2-C5994357A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"/>
                                        <p:tgtEl>
                                          <p:spTgt spid="10">
                                            <p:graphicEl>
                                              <a:dgm id="{307FE9AE-45F8-45CE-97A2-C5994357A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BC1EB38-841F-4153-8289-67ACDE248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"/>
                                        <p:tgtEl>
                                          <p:spTgt spid="10">
                                            <p:graphicEl>
                                              <a:dgm id="{4BC1EB38-841F-4153-8289-67ACDE248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743</Words>
  <Application>Microsoft Office PowerPoint</Application>
  <PresentationFormat>On-screen Show (4:3)</PresentationFormat>
  <Paragraphs>143</Paragraphs>
  <Slides>17</Slides>
  <Notes>1</Notes>
  <HiddenSlides>13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NikoshBAN</vt:lpstr>
      <vt:lpstr>Times New Roman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Md. Rabiul Islam</cp:lastModifiedBy>
  <cp:revision>172</cp:revision>
  <dcterms:created xsi:type="dcterms:W3CDTF">2016-02-06T16:22:56Z</dcterms:created>
  <dcterms:modified xsi:type="dcterms:W3CDTF">2019-10-27T17:41:11Z</dcterms:modified>
</cp:coreProperties>
</file>