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E8234-0A9C-4A1C-B8A0-21AB7C3D0CF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64B1-1E3F-428B-911A-EDCB3A8E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264B1-1E3F-428B-911A-EDCB3A8EC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0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3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3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0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3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7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000">
              <a:srgbClr val="00B050"/>
            </a:gs>
            <a:gs pos="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A5914B-9AA5-4A0D-BEE1-8D50B3AC15E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8173E-38AC-4F21-9860-3103F58D1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2B79D-E5D1-42C5-B982-F0AE5F34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496957"/>
            <a:ext cx="8030818" cy="5678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084AB-F32E-4363-A466-6D38EFB0A0A2}"/>
              </a:ext>
            </a:extLst>
          </p:cNvPr>
          <p:cNvSpPr txBox="1"/>
          <p:nvPr/>
        </p:nvSpPr>
        <p:spPr>
          <a:xfrm>
            <a:off x="556591" y="237724"/>
            <a:ext cx="7835705" cy="550046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AU" sz="80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7EDCFCF-3D54-4841-B754-8948ADD09A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81BCFD-242C-41DF-85DE-A8D1576EA5E0}"/>
              </a:ext>
            </a:extLst>
          </p:cNvPr>
          <p:cNvSpPr txBox="1"/>
          <p:nvPr/>
        </p:nvSpPr>
        <p:spPr>
          <a:xfrm>
            <a:off x="3180521" y="543339"/>
            <a:ext cx="312751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নির্বাচন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5C169B-794C-4E4B-8DFC-4963A3893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" y="1225840"/>
            <a:ext cx="3346280" cy="196691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8858EA-AE7C-42C8-A809-23E95257F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12362" r="55221" b="47558"/>
          <a:stretch/>
        </p:blipFill>
        <p:spPr>
          <a:xfrm>
            <a:off x="3672015" y="3256872"/>
            <a:ext cx="2197535" cy="175963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A74F81-F8A0-4142-935B-739321D39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745"/>
          <a:stretch/>
        </p:blipFill>
        <p:spPr>
          <a:xfrm>
            <a:off x="5170675" y="1225840"/>
            <a:ext cx="3346280" cy="196691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7992F0-E2E6-4514-829B-AFA99544ACFA}"/>
              </a:ext>
            </a:extLst>
          </p:cNvPr>
          <p:cNvSpPr txBox="1"/>
          <p:nvPr/>
        </p:nvSpPr>
        <p:spPr>
          <a:xfrm>
            <a:off x="1351722" y="3469044"/>
            <a:ext cx="1417983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DA90-447A-4A63-849F-3C7634109EF7}"/>
              </a:ext>
            </a:extLst>
          </p:cNvPr>
          <p:cNvSpPr txBox="1"/>
          <p:nvPr/>
        </p:nvSpPr>
        <p:spPr>
          <a:xfrm>
            <a:off x="6619460" y="3359834"/>
            <a:ext cx="1610141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67CFB-FA89-4EF9-AFF8-7496A6B7E9CF}"/>
              </a:ext>
            </a:extLst>
          </p:cNvPr>
          <p:cNvSpPr txBox="1"/>
          <p:nvPr/>
        </p:nvSpPr>
        <p:spPr>
          <a:xfrm>
            <a:off x="4101448" y="5122594"/>
            <a:ext cx="1417983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মূলগ্রস্থি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FCC51-5DD7-498D-B997-FE5921A042E3}"/>
              </a:ext>
            </a:extLst>
          </p:cNvPr>
          <p:cNvSpPr txBox="1"/>
          <p:nvPr/>
        </p:nvSpPr>
        <p:spPr>
          <a:xfrm>
            <a:off x="691106" y="5751900"/>
            <a:ext cx="7761787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5D4992E-B90E-4829-AE81-64ED789C9F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24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20986-975F-4C68-A2F5-3698B93E436E}"/>
              </a:ext>
            </a:extLst>
          </p:cNvPr>
          <p:cNvSpPr txBox="1"/>
          <p:nvPr/>
        </p:nvSpPr>
        <p:spPr>
          <a:xfrm>
            <a:off x="3180521" y="596348"/>
            <a:ext cx="278295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0E659D-C174-4814-9BF8-34B7C34A1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5256"/>
              </p:ext>
            </p:extLst>
          </p:nvPr>
        </p:nvGraphicFramePr>
        <p:xfrm>
          <a:off x="1524000" y="1397000"/>
          <a:ext cx="6096000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558177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03797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35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-৪০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5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-৪০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2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৫-২</a:t>
                      </a:r>
                      <a:r>
                        <a:rPr lang="as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450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7A56A3-0B4F-4628-A939-357B298DF8B4}"/>
              </a:ext>
            </a:extLst>
          </p:cNvPr>
          <p:cNvSpPr txBox="1"/>
          <p:nvPr/>
        </p:nvSpPr>
        <p:spPr>
          <a:xfrm>
            <a:off x="583096" y="4028661"/>
            <a:ext cx="797780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৫০%টিএসপি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ACA2F-3DDF-478D-B334-51F66E3E6EA9}"/>
              </a:ext>
            </a:extLst>
          </p:cNvPr>
          <p:cNvSpPr txBox="1"/>
          <p:nvPr/>
        </p:nvSpPr>
        <p:spPr>
          <a:xfrm>
            <a:off x="583096" y="4525186"/>
            <a:ext cx="797780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দুইমাস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৫০%টিএসপি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০%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ABB4-46AA-4D8D-B6B0-2A0C4C2CB15B}"/>
              </a:ext>
            </a:extLst>
          </p:cNvPr>
          <p:cNvSpPr txBox="1"/>
          <p:nvPr/>
        </p:nvSpPr>
        <p:spPr>
          <a:xfrm>
            <a:off x="583096" y="5329487"/>
            <a:ext cx="797780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চারমাস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০%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৫%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2A59639-50F4-4C75-A508-2A7B247B08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2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3616C-1CAF-4C82-ADA3-5A195F8606E7}"/>
              </a:ext>
            </a:extLst>
          </p:cNvPr>
          <p:cNvSpPr txBox="1"/>
          <p:nvPr/>
        </p:nvSpPr>
        <p:spPr>
          <a:xfrm>
            <a:off x="3485322" y="583096"/>
            <a:ext cx="2345635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30070-5649-428D-900E-38175731D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24" y="3965488"/>
            <a:ext cx="2395651" cy="159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E95B-6136-477D-8D61-5D94B97F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7" y="2489209"/>
            <a:ext cx="2480819" cy="156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8203E-DAF2-4485-ADB1-054BF1498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3" y="1229427"/>
            <a:ext cx="2616137" cy="156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EB51F7-0D3C-45EC-A6F0-11BD8745CACC}"/>
              </a:ext>
            </a:extLst>
          </p:cNvPr>
          <p:cNvSpPr txBox="1"/>
          <p:nvPr/>
        </p:nvSpPr>
        <p:spPr>
          <a:xfrm>
            <a:off x="979737" y="3012440"/>
            <a:ext cx="171876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পানামা 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0BC65-86CC-4A8A-A619-18BC502A3196}"/>
              </a:ext>
            </a:extLst>
          </p:cNvPr>
          <p:cNvSpPr txBox="1"/>
          <p:nvPr/>
        </p:nvSpPr>
        <p:spPr>
          <a:xfrm>
            <a:off x="3779885" y="4350441"/>
            <a:ext cx="189506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F26EB-9250-4771-A564-AECE90325D13}"/>
              </a:ext>
            </a:extLst>
          </p:cNvPr>
          <p:cNvSpPr txBox="1"/>
          <p:nvPr/>
        </p:nvSpPr>
        <p:spPr>
          <a:xfrm>
            <a:off x="6340404" y="5732146"/>
            <a:ext cx="204914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গুচ্ছ মাথা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4F64EED-A639-40A5-916B-35D6732371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0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8E26AD-C317-4C52-8FD8-68AAF49EC363}"/>
              </a:ext>
            </a:extLst>
          </p:cNvPr>
          <p:cNvSpPr txBox="1"/>
          <p:nvPr/>
        </p:nvSpPr>
        <p:spPr>
          <a:xfrm>
            <a:off x="960782" y="3545095"/>
            <a:ext cx="722243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12273-72E4-40E6-857C-794AE52A4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8" y="1132336"/>
            <a:ext cx="2762250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01A8D6-74BA-4B0B-AFB7-A13805D8ECAE}"/>
              </a:ext>
            </a:extLst>
          </p:cNvPr>
          <p:cNvSpPr txBox="1"/>
          <p:nvPr/>
        </p:nvSpPr>
        <p:spPr>
          <a:xfrm>
            <a:off x="3970410" y="2895309"/>
            <a:ext cx="171876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পানামা 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43AB5-443A-49F3-A423-1530C5E63286}"/>
              </a:ext>
            </a:extLst>
          </p:cNvPr>
          <p:cNvSpPr txBox="1"/>
          <p:nvPr/>
        </p:nvSpPr>
        <p:spPr>
          <a:xfrm>
            <a:off x="967408" y="4214588"/>
            <a:ext cx="722243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A001F-4A6C-42C0-B911-390705682856}"/>
              </a:ext>
            </a:extLst>
          </p:cNvPr>
          <p:cNvSpPr txBox="1"/>
          <p:nvPr/>
        </p:nvSpPr>
        <p:spPr>
          <a:xfrm>
            <a:off x="967408" y="5315243"/>
            <a:ext cx="722243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7BC92-012A-45B2-AF79-04DBC223E408}"/>
              </a:ext>
            </a:extLst>
          </p:cNvPr>
          <p:cNvSpPr txBox="1"/>
          <p:nvPr/>
        </p:nvSpPr>
        <p:spPr>
          <a:xfrm>
            <a:off x="2632241" y="385761"/>
            <a:ext cx="469561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B70FC63-4798-4421-BB95-21D637F2EF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1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F7623-D577-47CB-9B3B-DB621557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248430"/>
            <a:ext cx="261937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3FE49-E462-4275-A9D6-0C09818934C1}"/>
              </a:ext>
            </a:extLst>
          </p:cNvPr>
          <p:cNvSpPr txBox="1"/>
          <p:nvPr/>
        </p:nvSpPr>
        <p:spPr>
          <a:xfrm>
            <a:off x="3458817" y="3037649"/>
            <a:ext cx="189506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B5183-21BE-4D8D-A093-34F45BE9BE17}"/>
              </a:ext>
            </a:extLst>
          </p:cNvPr>
          <p:cNvSpPr txBox="1"/>
          <p:nvPr/>
        </p:nvSpPr>
        <p:spPr>
          <a:xfrm>
            <a:off x="2224191" y="505031"/>
            <a:ext cx="469561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D8E52-906C-4C3E-9457-2164942F02D9}"/>
              </a:ext>
            </a:extLst>
          </p:cNvPr>
          <p:cNvSpPr txBox="1"/>
          <p:nvPr/>
        </p:nvSpPr>
        <p:spPr>
          <a:xfrm>
            <a:off x="1905000" y="3690611"/>
            <a:ext cx="533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673BE-8742-47B3-80FB-897D50389A05}"/>
              </a:ext>
            </a:extLst>
          </p:cNvPr>
          <p:cNvSpPr txBox="1"/>
          <p:nvPr/>
        </p:nvSpPr>
        <p:spPr>
          <a:xfrm>
            <a:off x="967409" y="4324397"/>
            <a:ext cx="722243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C1378-D1B6-4640-A65C-4BA241441BA2}"/>
              </a:ext>
            </a:extLst>
          </p:cNvPr>
          <p:cNvSpPr txBox="1"/>
          <p:nvPr/>
        </p:nvSpPr>
        <p:spPr>
          <a:xfrm>
            <a:off x="636105" y="5425052"/>
            <a:ext cx="780553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F619BB4-9982-4A81-A326-BBD87AEE6E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D37A9-057E-492B-A441-EF3AB499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75" y="1239963"/>
            <a:ext cx="2529450" cy="16832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330A6-DA64-48BB-AE81-919387FD5D4B}"/>
              </a:ext>
            </a:extLst>
          </p:cNvPr>
          <p:cNvSpPr txBox="1"/>
          <p:nvPr/>
        </p:nvSpPr>
        <p:spPr>
          <a:xfrm>
            <a:off x="3547427" y="3011798"/>
            <a:ext cx="204914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গুচ্ছ মাথা রোগ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F2576-D2F5-4011-90B6-4CAABE839D3E}"/>
              </a:ext>
            </a:extLst>
          </p:cNvPr>
          <p:cNvSpPr txBox="1"/>
          <p:nvPr/>
        </p:nvSpPr>
        <p:spPr>
          <a:xfrm>
            <a:off x="2592484" y="505031"/>
            <a:ext cx="469561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14CA9-9C08-4E5B-856C-3A1AB7AF4EB6}"/>
              </a:ext>
            </a:extLst>
          </p:cNvPr>
          <p:cNvSpPr txBox="1"/>
          <p:nvPr/>
        </p:nvSpPr>
        <p:spPr>
          <a:xfrm>
            <a:off x="1905000" y="3690611"/>
            <a:ext cx="5334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E7AF9-975C-4821-A14E-54792E3B45F3}"/>
              </a:ext>
            </a:extLst>
          </p:cNvPr>
          <p:cNvSpPr txBox="1"/>
          <p:nvPr/>
        </p:nvSpPr>
        <p:spPr>
          <a:xfrm>
            <a:off x="967409" y="4324397"/>
            <a:ext cx="722243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জবপোকার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107A6-FDE7-4795-AA99-79C89030345D}"/>
              </a:ext>
            </a:extLst>
          </p:cNvPr>
          <p:cNvSpPr txBox="1"/>
          <p:nvPr/>
        </p:nvSpPr>
        <p:spPr>
          <a:xfrm>
            <a:off x="669234" y="5142125"/>
            <a:ext cx="7805531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11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06EF8F-43B1-487B-9648-3ACD4175E36F}"/>
              </a:ext>
            </a:extLst>
          </p:cNvPr>
          <p:cNvSpPr txBox="1"/>
          <p:nvPr/>
        </p:nvSpPr>
        <p:spPr>
          <a:xfrm>
            <a:off x="3438939" y="662609"/>
            <a:ext cx="226612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B5F82-788F-4704-B477-16C1A07E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1576801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FAF30-DA1B-4734-B088-7F9361583CEF}"/>
              </a:ext>
            </a:extLst>
          </p:cNvPr>
          <p:cNvSpPr txBox="1"/>
          <p:nvPr/>
        </p:nvSpPr>
        <p:spPr>
          <a:xfrm>
            <a:off x="636104" y="3909391"/>
            <a:ext cx="787179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A8C93-662B-473C-B51F-2A54E77C52AE}"/>
              </a:ext>
            </a:extLst>
          </p:cNvPr>
          <p:cNvSpPr txBox="1"/>
          <p:nvPr/>
        </p:nvSpPr>
        <p:spPr>
          <a:xfrm>
            <a:off x="636104" y="4512158"/>
            <a:ext cx="59208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E28208C-73F1-4427-8830-681418C634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37D93-DCDA-407B-A32C-9E25CB1F9BC4}"/>
              </a:ext>
            </a:extLst>
          </p:cNvPr>
          <p:cNvSpPr txBox="1"/>
          <p:nvPr/>
        </p:nvSpPr>
        <p:spPr>
          <a:xfrm>
            <a:off x="3396392" y="78184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5D3E4-6582-4AC8-9786-528EC13C13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640C1-1FCF-4BAA-9D37-ABB670C2C2A5}"/>
              </a:ext>
            </a:extLst>
          </p:cNvPr>
          <p:cNvSpPr txBox="1"/>
          <p:nvPr/>
        </p:nvSpPr>
        <p:spPr>
          <a:xfrm>
            <a:off x="2226365" y="4558748"/>
            <a:ext cx="503582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F6E2E49-3670-45A1-8728-40DC1DB739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20170703_142707.jpg">
            <a:extLst>
              <a:ext uri="{FF2B5EF4-FFF2-40B4-BE49-F238E27FC236}">
                <a16:creationId xmlns:a16="http://schemas.microsoft.com/office/drawing/2014/main" id="{02A8127D-9E71-4B07-B18B-F222CB33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4" y="1528645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FDF0A-D049-4650-ADCC-2ED7845325DD}"/>
              </a:ext>
            </a:extLst>
          </p:cNvPr>
          <p:cNvSpPr txBox="1"/>
          <p:nvPr/>
        </p:nvSpPr>
        <p:spPr>
          <a:xfrm>
            <a:off x="3569852" y="660782"/>
            <a:ext cx="200429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2249E1C-7F8B-4BFF-9D3D-1F4EC4B1A65A}"/>
              </a:ext>
            </a:extLst>
          </p:cNvPr>
          <p:cNvSpPr/>
          <p:nvPr/>
        </p:nvSpPr>
        <p:spPr>
          <a:xfrm>
            <a:off x="883740" y="3949147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29E5BA1-A959-4414-986A-F23038F5D6EA}"/>
              </a:ext>
            </a:extLst>
          </p:cNvPr>
          <p:cNvSpPr/>
          <p:nvPr/>
        </p:nvSpPr>
        <p:spPr>
          <a:xfrm>
            <a:off x="883740" y="4760843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4FE25E-62C5-4CEB-95BE-CDA98054EC87}"/>
              </a:ext>
            </a:extLst>
          </p:cNvPr>
          <p:cNvSpPr/>
          <p:nvPr/>
        </p:nvSpPr>
        <p:spPr>
          <a:xfrm>
            <a:off x="883740" y="5572539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-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C1F3-A9A0-4653-89E0-692327A49515}"/>
              </a:ext>
            </a:extLst>
          </p:cNvPr>
          <p:cNvSpPr txBox="1"/>
          <p:nvPr/>
        </p:nvSpPr>
        <p:spPr>
          <a:xfrm>
            <a:off x="2186609" y="5622355"/>
            <a:ext cx="60736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গুচ্ছ মাথা রোগ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কারণ,লক্ষণ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610A0-9A78-4ECC-BE6D-15B442C3531E}"/>
              </a:ext>
            </a:extLst>
          </p:cNvPr>
          <p:cNvSpPr txBox="1"/>
          <p:nvPr/>
        </p:nvSpPr>
        <p:spPr>
          <a:xfrm>
            <a:off x="2186609" y="3998963"/>
            <a:ext cx="60736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পানামা রোগ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কারণ,লক্ষণ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BEC21-2E30-4DD3-B15B-CA3F7270DF58}"/>
              </a:ext>
            </a:extLst>
          </p:cNvPr>
          <p:cNvSpPr txBox="1"/>
          <p:nvPr/>
        </p:nvSpPr>
        <p:spPr>
          <a:xfrm>
            <a:off x="2186609" y="4810659"/>
            <a:ext cx="60736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পানামা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কারণ,লক্ষণ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BE5F091-48DD-4C58-82E1-D0FA04FEC7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63CA5-D50B-4B6F-8CF7-D0B281D3E6B3}"/>
              </a:ext>
            </a:extLst>
          </p:cNvPr>
          <p:cNvSpPr txBox="1"/>
          <p:nvPr/>
        </p:nvSpPr>
        <p:spPr>
          <a:xfrm>
            <a:off x="2745685" y="569843"/>
            <a:ext cx="365263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22AEE-19DA-470C-B088-EBE144442475}"/>
              </a:ext>
            </a:extLst>
          </p:cNvPr>
          <p:cNvSpPr txBox="1"/>
          <p:nvPr/>
        </p:nvSpPr>
        <p:spPr>
          <a:xfrm>
            <a:off x="1631672" y="4705944"/>
            <a:ext cx="6531666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সবজি ও ফল হিসাবে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বর্ননা কর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42339-FAC6-4FAF-9348-27663B61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75" y="1771650"/>
            <a:ext cx="2388320" cy="247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129E0-6E26-46F7-B048-9F3D2459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05" y="1771650"/>
            <a:ext cx="2388320" cy="2450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65661D9-B78A-4793-AE94-0E241AC831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5">
            <a:extLst>
              <a:ext uri="{FF2B5EF4-FFF2-40B4-BE49-F238E27FC236}">
                <a16:creationId xmlns:a16="http://schemas.microsoft.com/office/drawing/2014/main" id="{721FA908-47CC-4B76-83D2-EC4F099C106A}"/>
              </a:ext>
            </a:extLst>
          </p:cNvPr>
          <p:cNvSpPr/>
          <p:nvPr/>
        </p:nvSpPr>
        <p:spPr>
          <a:xfrm>
            <a:off x="612702" y="3656235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6">
            <a:extLst>
              <a:ext uri="{FF2B5EF4-FFF2-40B4-BE49-F238E27FC236}">
                <a16:creationId xmlns:a16="http://schemas.microsoft.com/office/drawing/2014/main" id="{5CBB88F8-406B-4CCF-AC7A-9DC4794DD2EE}"/>
              </a:ext>
            </a:extLst>
          </p:cNvPr>
          <p:cNvSpPr/>
          <p:nvPr/>
        </p:nvSpPr>
        <p:spPr>
          <a:xfrm>
            <a:off x="4760438" y="3656235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3য়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3FB2F-CFDD-488D-8889-ABEB11870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594447" y="753657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41D24772-E2AE-4E3E-AEA4-C188EB3E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39" y="727953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-Right Arrow 9">
            <a:extLst>
              <a:ext uri="{FF2B5EF4-FFF2-40B4-BE49-F238E27FC236}">
                <a16:creationId xmlns:a16="http://schemas.microsoft.com/office/drawing/2014/main" id="{0DC11D88-E7A9-4C7F-B9C5-8D6D5C3028FE}"/>
              </a:ext>
            </a:extLst>
          </p:cNvPr>
          <p:cNvSpPr/>
          <p:nvPr/>
        </p:nvSpPr>
        <p:spPr>
          <a:xfrm>
            <a:off x="3265203" y="577721"/>
            <a:ext cx="2547947" cy="10271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8B654F-C305-4FE8-8A83-73F0C32254FB}"/>
              </a:ext>
            </a:extLst>
          </p:cNvPr>
          <p:cNvGrpSpPr/>
          <p:nvPr/>
        </p:nvGrpSpPr>
        <p:grpSpPr>
          <a:xfrm>
            <a:off x="4317912" y="1488867"/>
            <a:ext cx="442526" cy="2552131"/>
            <a:chOff x="4358185" y="1446663"/>
            <a:chExt cx="442526" cy="25521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C1A1B1-F3CC-437E-96C4-3A60C4244C8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1A30D04-1AAC-4B14-A04F-16BDFAA1E4FC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5023D81-0CCC-46B4-A2ED-6CA871BE2BFF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A1EE98C6-9FE3-4DD5-AECA-ECAA279481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23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0B42B-0A74-4BA5-A68B-FDF4164BB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556591"/>
            <a:ext cx="8030817" cy="571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E843D-9C0E-4186-8C18-CD3C8A430B76}"/>
              </a:ext>
            </a:extLst>
          </p:cNvPr>
          <p:cNvSpPr txBox="1"/>
          <p:nvPr/>
        </p:nvSpPr>
        <p:spPr>
          <a:xfrm>
            <a:off x="848138" y="2385392"/>
            <a:ext cx="7050156" cy="290481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AC58AB9-9EF4-4FD3-A03F-358DE63A44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53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bEsT\Fruit\611398.JPG">
            <a:extLst>
              <a:ext uri="{FF2B5EF4-FFF2-40B4-BE49-F238E27FC236}">
                <a16:creationId xmlns:a16="http://schemas.microsoft.com/office/drawing/2014/main" id="{C2887058-3007-48E2-A59B-6D47FB78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2" y="2316783"/>
            <a:ext cx="2592851" cy="2365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bEsT\Fruit\610730.JPG">
            <a:extLst>
              <a:ext uri="{FF2B5EF4-FFF2-40B4-BE49-F238E27FC236}">
                <a16:creationId xmlns:a16="http://schemas.microsoft.com/office/drawing/2014/main" id="{E72E497C-283A-4C9B-ADB8-66996B1C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2" y="2316783"/>
            <a:ext cx="2592850" cy="2374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A794E1E-991C-49E1-BB8F-ABC64B44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08" y="2316783"/>
            <a:ext cx="2571750" cy="2374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40129-900F-473D-9E44-72007EF7E7A3}"/>
              </a:ext>
            </a:extLst>
          </p:cNvPr>
          <p:cNvSpPr txBox="1"/>
          <p:nvPr/>
        </p:nvSpPr>
        <p:spPr>
          <a:xfrm>
            <a:off x="1998163" y="720662"/>
            <a:ext cx="5175808" cy="108198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লক্ষ্য কর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48376A5-64F8-41F7-AEF5-5A0FDA775E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1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EBD2C-F5CA-4C11-9D1C-D0358056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" y="1623153"/>
            <a:ext cx="3699582" cy="24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70E25-D246-4318-B8DF-B74866F3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81" y="1670637"/>
            <a:ext cx="3646880" cy="2426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70C885-47B2-4309-90F6-C9C5C7FCAC9E}"/>
              </a:ext>
            </a:extLst>
          </p:cNvPr>
          <p:cNvSpPr/>
          <p:nvPr/>
        </p:nvSpPr>
        <p:spPr>
          <a:xfrm>
            <a:off x="1054686" y="4162028"/>
            <a:ext cx="2536272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76E8A-D518-4ED3-960A-08950337190F}"/>
              </a:ext>
            </a:extLst>
          </p:cNvPr>
          <p:cNvSpPr txBox="1"/>
          <p:nvPr/>
        </p:nvSpPr>
        <p:spPr>
          <a:xfrm>
            <a:off x="6475854" y="4214056"/>
            <a:ext cx="1073426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84615-EC76-4D33-BAAF-215CA5219E02}"/>
              </a:ext>
            </a:extLst>
          </p:cNvPr>
          <p:cNvSpPr txBox="1"/>
          <p:nvPr/>
        </p:nvSpPr>
        <p:spPr>
          <a:xfrm>
            <a:off x="1560454" y="507065"/>
            <a:ext cx="6023095" cy="908864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652E-8695-4770-A1B7-2C8592CE98B4}"/>
              </a:ext>
            </a:extLst>
          </p:cNvPr>
          <p:cNvSpPr txBox="1"/>
          <p:nvPr/>
        </p:nvSpPr>
        <p:spPr>
          <a:xfrm>
            <a:off x="628332" y="4934432"/>
            <a:ext cx="7904923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 একটি ফলের নাম বল যা কাচা অবস্থায় 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অবস্থায় ফল হিসাবে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ওয়া যায়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2FBBF-6DED-477F-AD16-3BF58B6271A3}"/>
              </a:ext>
            </a:extLst>
          </p:cNvPr>
          <p:cNvSpPr txBox="1"/>
          <p:nvPr/>
        </p:nvSpPr>
        <p:spPr>
          <a:xfrm>
            <a:off x="4035287" y="5291274"/>
            <a:ext cx="107342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8737A3E-828E-4AE2-99A9-8626C4CC04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07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00AE6-456C-4098-81FF-294EC592D832}"/>
              </a:ext>
            </a:extLst>
          </p:cNvPr>
          <p:cNvSpPr txBox="1"/>
          <p:nvPr/>
        </p:nvSpPr>
        <p:spPr>
          <a:xfrm>
            <a:off x="1866371" y="626789"/>
            <a:ext cx="4648200" cy="90886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678CFB-2606-4BA3-AF38-1112C860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8" y="1840002"/>
            <a:ext cx="3329607" cy="330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56DD1-2463-497E-84DA-B3AC73EE22EF}"/>
              </a:ext>
            </a:extLst>
          </p:cNvPr>
          <p:cNvSpPr txBox="1"/>
          <p:nvPr/>
        </p:nvSpPr>
        <p:spPr>
          <a:xfrm>
            <a:off x="3106280" y="5316810"/>
            <a:ext cx="2433130" cy="90886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 চাষ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9C5B144-79DF-4BB6-90C5-1F826E330B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2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45D67-8742-4F84-B957-378F016A251B}"/>
              </a:ext>
            </a:extLst>
          </p:cNvPr>
          <p:cNvSpPr txBox="1"/>
          <p:nvPr/>
        </p:nvSpPr>
        <p:spPr>
          <a:xfrm>
            <a:off x="889553" y="2305381"/>
            <a:ext cx="670560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কলার জাত নির্নয় করতে পারবে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2B049-9A0F-4F6F-87F8-DA342CED5476}"/>
              </a:ext>
            </a:extLst>
          </p:cNvPr>
          <p:cNvSpPr txBox="1"/>
          <p:nvPr/>
        </p:nvSpPr>
        <p:spPr>
          <a:xfrm>
            <a:off x="889550" y="3167412"/>
            <a:ext cx="7512329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চাষের জমি ও চারা নির্বাচন করতে পারবে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0AE81-CE67-497E-832D-16D1754646CB}"/>
              </a:ext>
            </a:extLst>
          </p:cNvPr>
          <p:cNvSpPr txBox="1"/>
          <p:nvPr/>
        </p:nvSpPr>
        <p:spPr>
          <a:xfrm>
            <a:off x="889551" y="4012042"/>
            <a:ext cx="7512328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গাছের রোগ ব্যবস্থাপনা ব্যাখ্যা করতে পারবে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686FE-FFED-45B5-A03A-036BBE23A52A}"/>
              </a:ext>
            </a:extLst>
          </p:cNvPr>
          <p:cNvSpPr txBox="1"/>
          <p:nvPr/>
        </p:nvSpPr>
        <p:spPr>
          <a:xfrm>
            <a:off x="889551" y="4891474"/>
            <a:ext cx="7658102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সবজি ও ফল হিসাবে এর গুরুত্ব বর্ননা করতে পারবে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ECBA8143-825D-4FE9-B6B3-1337A3DD7819}"/>
              </a:ext>
            </a:extLst>
          </p:cNvPr>
          <p:cNvSpPr/>
          <p:nvPr/>
        </p:nvSpPr>
        <p:spPr>
          <a:xfrm>
            <a:off x="3589235" y="599542"/>
            <a:ext cx="1874415" cy="90886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D3A198B-B252-4713-9120-1C8CAFF7B1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8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F63E7D-5D17-4CBE-8B67-9DBF480D8A1B}"/>
              </a:ext>
            </a:extLst>
          </p:cNvPr>
          <p:cNvSpPr txBox="1"/>
          <p:nvPr/>
        </p:nvSpPr>
        <p:spPr>
          <a:xfrm>
            <a:off x="3193774" y="520148"/>
            <a:ext cx="31242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কলার জাত সমূহ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6552F-36D8-4DF7-8E46-731586FA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38" y="1672631"/>
            <a:ext cx="1636641" cy="1623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ED17B-C166-4607-BFE1-EBDA6275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4" y="1669534"/>
            <a:ext cx="1636642" cy="1623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62895-F7F3-4C43-92D7-2B343532FF88}"/>
              </a:ext>
            </a:extLst>
          </p:cNvPr>
          <p:cNvSpPr txBox="1"/>
          <p:nvPr/>
        </p:nvSpPr>
        <p:spPr>
          <a:xfrm>
            <a:off x="2009155" y="3381297"/>
            <a:ext cx="139479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  কলা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BA5DA-5D5A-42CB-AC09-496C9A596977}"/>
              </a:ext>
            </a:extLst>
          </p:cNvPr>
          <p:cNvSpPr txBox="1"/>
          <p:nvPr/>
        </p:nvSpPr>
        <p:spPr>
          <a:xfrm>
            <a:off x="307182" y="3374931"/>
            <a:ext cx="139479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সবরি কলা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96BBC8-3380-434C-9686-261A2610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22" y="1655955"/>
            <a:ext cx="1636641" cy="159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988BD6E-191E-4EE1-88AA-AC31B179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13" y="1655955"/>
            <a:ext cx="1627787" cy="159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6774788-F77F-4A61-9A12-E377445D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36" y="1669534"/>
            <a:ext cx="1627786" cy="158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43FDD-560B-438A-B331-53FF4B5BE0D8}"/>
              </a:ext>
            </a:extLst>
          </p:cNvPr>
          <p:cNvSpPr txBox="1"/>
          <p:nvPr/>
        </p:nvSpPr>
        <p:spPr>
          <a:xfrm>
            <a:off x="3845608" y="3381297"/>
            <a:ext cx="145278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আনাজি কলা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6A86E-CFD5-4E13-BFE9-CDEF24B0537E}"/>
              </a:ext>
            </a:extLst>
          </p:cNvPr>
          <p:cNvSpPr txBox="1"/>
          <p:nvPr/>
        </p:nvSpPr>
        <p:spPr>
          <a:xfrm>
            <a:off x="5620578" y="3429000"/>
            <a:ext cx="139479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বারি কলা  ১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9F84F-F6BB-4C2B-91CD-44CB7894ADD5}"/>
              </a:ext>
            </a:extLst>
          </p:cNvPr>
          <p:cNvSpPr txBox="1"/>
          <p:nvPr/>
        </p:nvSpPr>
        <p:spPr>
          <a:xfrm>
            <a:off x="7420919" y="3374931"/>
            <a:ext cx="128141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চাপা কলা 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AD601F1-9871-4E0E-907E-AE407DEA1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9" y="3951049"/>
            <a:ext cx="1990006" cy="166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93DDC60-5C27-45A3-8FF5-699D68F0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72" y="3952249"/>
            <a:ext cx="21431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38CF2B9-89C1-4EDD-AB5B-4954B170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19" y="3890665"/>
            <a:ext cx="2512959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BD866B-5173-48A8-BFED-F2B0C4B5F63D}"/>
              </a:ext>
            </a:extLst>
          </p:cNvPr>
          <p:cNvSpPr txBox="1"/>
          <p:nvPr/>
        </p:nvSpPr>
        <p:spPr>
          <a:xfrm>
            <a:off x="594009" y="5753807"/>
            <a:ext cx="16764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এঁটেল কলা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519948-EA5A-4F60-9810-5893276BCEEE}"/>
              </a:ext>
            </a:extLst>
          </p:cNvPr>
          <p:cNvSpPr txBox="1"/>
          <p:nvPr/>
        </p:nvSpPr>
        <p:spPr>
          <a:xfrm>
            <a:off x="3756023" y="5753807"/>
            <a:ext cx="163195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অমৃত সাগর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99969-CF70-4E91-BC4A-AFC0722F19FF}"/>
              </a:ext>
            </a:extLst>
          </p:cNvPr>
          <p:cNvSpPr txBox="1"/>
          <p:nvPr/>
        </p:nvSpPr>
        <p:spPr>
          <a:xfrm>
            <a:off x="6635106" y="5753807"/>
            <a:ext cx="157162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বারি কলা  ২ </a:t>
            </a:r>
            <a:endParaRPr lang="en-GB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09EABF3-5C42-4FFD-9E48-9A9F1A612A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D24EFF-9C0A-498C-A7C5-E9152BB4D98E}"/>
              </a:ext>
            </a:extLst>
          </p:cNvPr>
          <p:cNvSpPr txBox="1"/>
          <p:nvPr/>
        </p:nvSpPr>
        <p:spPr>
          <a:xfrm>
            <a:off x="1775791" y="5145516"/>
            <a:ext cx="513687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কলার ৫ টি জাতের নাম লিখ ? </a:t>
            </a:r>
            <a:endParaRPr lang="en-GB" sz="36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2">
            <a:extLst>
              <a:ext uri="{FF2B5EF4-FFF2-40B4-BE49-F238E27FC236}">
                <a16:creationId xmlns:a16="http://schemas.microsoft.com/office/drawing/2014/main" id="{F6DC3AD7-BB80-4C58-9C87-F2084BC640C2}"/>
              </a:ext>
            </a:extLst>
          </p:cNvPr>
          <p:cNvSpPr/>
          <p:nvPr/>
        </p:nvSpPr>
        <p:spPr>
          <a:xfrm>
            <a:off x="2843212" y="783169"/>
            <a:ext cx="3457576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6048E-A21F-4590-9FCF-272F00B55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2791716" y="2132305"/>
            <a:ext cx="3725594" cy="25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4D0D4F3-55D6-487A-A21C-17F91C2009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8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00C3B-54E6-45C0-81C8-2FFC38DB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4" y="1290701"/>
            <a:ext cx="2827157" cy="2138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6836C-DC09-4A17-A56B-4F0E6DEDE22A}"/>
              </a:ext>
            </a:extLst>
          </p:cNvPr>
          <p:cNvSpPr txBox="1"/>
          <p:nvPr/>
        </p:nvSpPr>
        <p:spPr>
          <a:xfrm>
            <a:off x="1983077" y="3715659"/>
            <a:ext cx="171405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ঁআশ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মাটি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FE53B-AE9A-40A0-B32B-235AD92C3D40}"/>
              </a:ext>
            </a:extLst>
          </p:cNvPr>
          <p:cNvSpPr txBox="1"/>
          <p:nvPr/>
        </p:nvSpPr>
        <p:spPr>
          <a:xfrm>
            <a:off x="2840106" y="532716"/>
            <a:ext cx="346378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58A0B-2805-4A5A-97D4-EA00674BF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3" y="1286023"/>
            <a:ext cx="2870625" cy="21429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900A5-9DA2-4E18-8288-0FF538FEDA77}"/>
              </a:ext>
            </a:extLst>
          </p:cNvPr>
          <p:cNvSpPr txBox="1"/>
          <p:nvPr/>
        </p:nvSpPr>
        <p:spPr>
          <a:xfrm>
            <a:off x="5537458" y="3661975"/>
            <a:ext cx="209035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351DD-615C-464F-B91D-574B605E0682}"/>
              </a:ext>
            </a:extLst>
          </p:cNvPr>
          <p:cNvSpPr txBox="1"/>
          <p:nvPr/>
        </p:nvSpPr>
        <p:spPr>
          <a:xfrm>
            <a:off x="1070002" y="5048757"/>
            <a:ext cx="716006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ECD94DC-391D-4E5F-827C-6BCE289D08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91"/>
            </a:avLst>
          </a:prstGeom>
          <a:gradFill flip="none" rotWithShape="1">
            <a:gsLst>
              <a:gs pos="7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21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1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1189</Words>
  <Application>Microsoft Office PowerPoint</Application>
  <PresentationFormat>On-screen Show (4:3)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2019-10-25T13:16:16Z</dcterms:created>
  <dcterms:modified xsi:type="dcterms:W3CDTF">2019-10-28T04:31:40Z</dcterms:modified>
</cp:coreProperties>
</file>