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1" r:id="rId3"/>
    <p:sldId id="258" r:id="rId4"/>
    <p:sldId id="259" r:id="rId5"/>
    <p:sldId id="260" r:id="rId6"/>
    <p:sldId id="261" r:id="rId7"/>
    <p:sldId id="262" r:id="rId8"/>
    <p:sldId id="265" r:id="rId9"/>
    <p:sldId id="266" r:id="rId10"/>
    <p:sldId id="267" r:id="rId11"/>
    <p:sldId id="268" r:id="rId12"/>
    <p:sldId id="269" r:id="rId13"/>
    <p:sldId id="270" r:id="rId14"/>
    <p:sldId id="286" r:id="rId15"/>
    <p:sldId id="287" r:id="rId16"/>
    <p:sldId id="272" r:id="rId17"/>
    <p:sldId id="273" r:id="rId18"/>
    <p:sldId id="29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10/29/2019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10/29/2019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10/29/2019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10/29/2019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10/29/2019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10/29/2019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10/29/2019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10/29/2019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10/29/2019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10/29/2019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10/29/2019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10/29/2019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hrysanthemum.jpg"/>
          <p:cNvPicPr>
            <a:picLocks noGrp="1" noChangeAspect="1"/>
          </p:cNvPicPr>
          <p:nvPr>
            <p:ph idx="1"/>
          </p:nvPr>
        </p:nvPicPr>
        <p:blipFill>
          <a:blip r:embed="rId2"/>
          <a:stretch>
            <a:fillRect/>
          </a:stretch>
        </p:blipFill>
        <p:spPr>
          <a:xfrm>
            <a:off x="914400" y="1905000"/>
            <a:ext cx="7239000" cy="4191000"/>
          </a:xfrm>
        </p:spPr>
        <p:style>
          <a:lnRef idx="2">
            <a:schemeClr val="accent1"/>
          </a:lnRef>
          <a:fillRef idx="1">
            <a:schemeClr val="lt1"/>
          </a:fillRef>
          <a:effectRef idx="0">
            <a:schemeClr val="accent1"/>
          </a:effectRef>
          <a:fontRef idx="minor">
            <a:schemeClr val="dk1"/>
          </a:fontRef>
        </p:style>
      </p:pic>
      <p:sp>
        <p:nvSpPr>
          <p:cNvPr id="2" name="Title 1"/>
          <p:cNvSpPr>
            <a:spLocks noGrp="1"/>
          </p:cNvSpPr>
          <p:nvPr>
            <p:ph type="title"/>
          </p:nvPr>
        </p:nvSpPr>
        <p:spPr>
          <a:xfrm>
            <a:off x="2133600" y="533400"/>
            <a:ext cx="4572000" cy="1066800"/>
          </a:xfrm>
          <a:solidFill>
            <a:schemeClr val="bg2"/>
          </a:solidFill>
        </p:spPr>
        <p:style>
          <a:lnRef idx="2">
            <a:schemeClr val="accent1"/>
          </a:lnRef>
          <a:fillRef idx="1">
            <a:schemeClr val="lt1"/>
          </a:fillRef>
          <a:effectRef idx="0">
            <a:schemeClr val="accent1"/>
          </a:effectRef>
          <a:fontRef idx="minor">
            <a:schemeClr val="dk1"/>
          </a:fontRef>
        </p:style>
        <p:txBody>
          <a:bodyPr>
            <a:noAutofit/>
          </a:bodyPr>
          <a:lstStyle/>
          <a:p>
            <a:pPr algn="ctr"/>
            <a:r>
              <a:rPr lang="bn-BD" sz="6000" dirty="0" smtClean="0">
                <a:latin typeface="Nikosh" pitchFamily="2" charset="0"/>
                <a:cs typeface="Nikosh" pitchFamily="2" charset="0"/>
              </a:rPr>
              <a:t>শুভেচ্ছা</a:t>
            </a:r>
            <a:endParaRPr lang="en-US" sz="6000" dirty="0">
              <a:latin typeface="Nikosh" pitchFamily="2" charset="0"/>
              <a:cs typeface="Nikosh" pitchFamily="2" charset="0"/>
            </a:endParaRPr>
          </a:p>
        </p:txBody>
      </p:sp>
    </p:spTree>
  </p:cSld>
  <p:clrMapOvr>
    <a:masterClrMapping/>
  </p:clrMapOvr>
  <p:transition>
    <p:wipe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3050"/>
            <a:ext cx="4648200" cy="1143000"/>
          </a:xfrm>
          <a:solidFill>
            <a:schemeClr val="bg2"/>
          </a:solidFill>
        </p:spPr>
        <p:style>
          <a:lnRef idx="2">
            <a:schemeClr val="accent1"/>
          </a:lnRef>
          <a:fillRef idx="1">
            <a:schemeClr val="lt1"/>
          </a:fillRef>
          <a:effectRef idx="0">
            <a:schemeClr val="accent1"/>
          </a:effectRef>
          <a:fontRef idx="minor">
            <a:schemeClr val="dk1"/>
          </a:fontRef>
        </p:style>
        <p:txBody>
          <a:bodyPr/>
          <a:lstStyle/>
          <a:p>
            <a:pPr algn="ctr"/>
            <a:r>
              <a:rPr lang="bn-BD" dirty="0" smtClean="0">
                <a:latin typeface="Nikosh" pitchFamily="2" charset="0"/>
                <a:cs typeface="Nikosh" pitchFamily="2" charset="0"/>
              </a:rPr>
              <a:t>শিক্ষক পরিচিতি</a:t>
            </a:r>
            <a:endParaRPr lang="en-US" dirty="0"/>
          </a:p>
        </p:txBody>
      </p:sp>
      <p:sp>
        <p:nvSpPr>
          <p:cNvPr id="5" name="Content Placeholder 4"/>
          <p:cNvSpPr>
            <a:spLocks noGrp="1"/>
          </p:cNvSpPr>
          <p:nvPr>
            <p:ph sz="quarter" idx="2"/>
          </p:nvPr>
        </p:nvSpPr>
        <p:spPr>
          <a:xfrm>
            <a:off x="609600" y="2590800"/>
            <a:ext cx="4040188" cy="2590800"/>
          </a:xfrm>
          <a:solidFill>
            <a:schemeClr val="bg2"/>
          </a:solidFill>
        </p:spPr>
        <p:style>
          <a:lnRef idx="2">
            <a:schemeClr val="accent1"/>
          </a:lnRef>
          <a:fillRef idx="1">
            <a:schemeClr val="lt1"/>
          </a:fillRef>
          <a:effectRef idx="0">
            <a:schemeClr val="accent1"/>
          </a:effectRef>
          <a:fontRef idx="minor">
            <a:schemeClr val="dk1"/>
          </a:fontRef>
        </p:style>
        <p:txBody>
          <a:bodyPr/>
          <a:lstStyle/>
          <a:p>
            <a:pPr algn="ctr">
              <a:buNone/>
            </a:pPr>
            <a:r>
              <a:rPr lang="bn-BD" sz="4000" dirty="0" smtClean="0">
                <a:latin typeface="Nikosh" pitchFamily="2" charset="0"/>
                <a:cs typeface="Nikosh" pitchFamily="2" charset="0"/>
              </a:rPr>
              <a:t>মোঃ </a:t>
            </a:r>
            <a:r>
              <a:rPr lang="en-US" sz="4000" dirty="0" err="1" smtClean="0">
                <a:latin typeface="Nikosh" pitchFamily="2" charset="0"/>
                <a:cs typeface="Nikosh" pitchFamily="2" charset="0"/>
              </a:rPr>
              <a:t>লোকমান</a:t>
            </a:r>
            <a:r>
              <a:rPr lang="en-US" sz="4000" dirty="0" smtClean="0">
                <a:latin typeface="Nikosh" pitchFamily="2" charset="0"/>
                <a:cs typeface="Nikosh" pitchFamily="2" charset="0"/>
              </a:rPr>
              <a:t> </a:t>
            </a:r>
            <a:r>
              <a:rPr lang="en-US" sz="4000" dirty="0" err="1" smtClean="0">
                <a:latin typeface="Nikosh" pitchFamily="2" charset="0"/>
                <a:cs typeface="Nikosh" pitchFamily="2" charset="0"/>
              </a:rPr>
              <a:t>হাকিম</a:t>
            </a:r>
            <a:endParaRPr lang="bn-BD" sz="4000" dirty="0" smtClean="0">
              <a:latin typeface="Nikosh" pitchFamily="2" charset="0"/>
              <a:cs typeface="Nikosh" pitchFamily="2" charset="0"/>
            </a:endParaRPr>
          </a:p>
          <a:p>
            <a:pPr algn="ctr">
              <a:buNone/>
            </a:pPr>
            <a:r>
              <a:rPr lang="bn-BD" sz="3200" dirty="0" smtClean="0">
                <a:latin typeface="Nikosh" pitchFamily="2" charset="0"/>
                <a:cs typeface="Nikosh" pitchFamily="2" charset="0"/>
              </a:rPr>
              <a:t>প্রভাষক</a:t>
            </a:r>
          </a:p>
          <a:p>
            <a:pPr algn="ctr">
              <a:buNone/>
            </a:pPr>
            <a:r>
              <a:rPr lang="bn-BD" sz="3200" dirty="0" smtClean="0">
                <a:latin typeface="Nikosh" pitchFamily="2" charset="0"/>
                <a:cs typeface="Nikosh" pitchFamily="2" charset="0"/>
              </a:rPr>
              <a:t>আই সি টি বিভাগ </a:t>
            </a:r>
            <a:endParaRPr lang="en-US" sz="3200" dirty="0" smtClean="0">
              <a:latin typeface="Nikosh" pitchFamily="2" charset="0"/>
              <a:cs typeface="Nikosh" pitchFamily="2" charset="0"/>
            </a:endParaRPr>
          </a:p>
          <a:p>
            <a:pPr algn="ctr">
              <a:buNone/>
            </a:pPr>
            <a:r>
              <a:rPr lang="en-US" sz="3200" dirty="0" err="1" smtClean="0">
                <a:latin typeface="Nikosh" pitchFamily="2" charset="0"/>
                <a:cs typeface="Nikosh" pitchFamily="2" charset="0"/>
              </a:rPr>
              <a:t>সৈয়দপুর</a:t>
            </a:r>
            <a:r>
              <a:rPr lang="en-US" sz="3200" dirty="0" smtClean="0">
                <a:latin typeface="Nikosh" pitchFamily="2" charset="0"/>
                <a:cs typeface="Nikosh" pitchFamily="2" charset="0"/>
              </a:rPr>
              <a:t> </a:t>
            </a:r>
            <a:r>
              <a:rPr lang="en-US" sz="3200" dirty="0" err="1" smtClean="0">
                <a:latin typeface="Nikosh" pitchFamily="2" charset="0"/>
                <a:cs typeface="Nikosh" pitchFamily="2" charset="0"/>
              </a:rPr>
              <a:t>মহিলা</a:t>
            </a:r>
            <a:r>
              <a:rPr lang="en-US" sz="3200" dirty="0" smtClean="0">
                <a:latin typeface="Nikosh" pitchFamily="2" charset="0"/>
                <a:cs typeface="Nikosh" pitchFamily="2" charset="0"/>
              </a:rPr>
              <a:t> </a:t>
            </a:r>
            <a:r>
              <a:rPr lang="en-US" sz="3200" dirty="0" err="1" smtClean="0">
                <a:latin typeface="Nikosh" pitchFamily="2" charset="0"/>
                <a:cs typeface="Nikosh" pitchFamily="2" charset="0"/>
              </a:rPr>
              <a:t>মহাবিদ্যালয়</a:t>
            </a:r>
            <a:r>
              <a:rPr lang="en-US" sz="3200" dirty="0" smtClean="0">
                <a:latin typeface="Nikosh" pitchFamily="2" charset="0"/>
                <a:cs typeface="Nikosh" pitchFamily="2" charset="0"/>
              </a:rPr>
              <a:t> </a:t>
            </a:r>
          </a:p>
          <a:p>
            <a:endParaRPr lang="en-US" dirty="0"/>
          </a:p>
        </p:txBody>
      </p:sp>
      <p:pic>
        <p:nvPicPr>
          <p:cNvPr id="7" name="Content Placeholder 6" descr="13.PNG"/>
          <p:cNvPicPr>
            <a:picLocks noGrp="1" noChangeAspect="1"/>
          </p:cNvPicPr>
          <p:nvPr>
            <p:ph sz="quarter" idx="4"/>
          </p:nvPr>
        </p:nvPicPr>
        <p:blipFill>
          <a:blip r:embed="rId2"/>
          <a:stretch>
            <a:fillRect/>
          </a:stretch>
        </p:blipFill>
        <p:spPr>
          <a:xfrm>
            <a:off x="4876800" y="1981200"/>
            <a:ext cx="3760235" cy="3941763"/>
          </a:xfrm>
        </p:spPr>
        <p:style>
          <a:lnRef idx="2">
            <a:schemeClr val="accent1"/>
          </a:lnRef>
          <a:fillRef idx="1">
            <a:schemeClr val="lt1"/>
          </a:fillRef>
          <a:effectRef idx="0">
            <a:schemeClr val="accent1"/>
          </a:effectRef>
          <a:fontRef idx="minor">
            <a:schemeClr val="dk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2971800"/>
            <a:ext cx="7010400" cy="2362200"/>
          </a:xfrm>
          <a:solidFill>
            <a:schemeClr val="bg2"/>
          </a:solidFill>
          <a:effectLst>
            <a:glow rad="228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a:normAutofit lnSpcReduction="10000"/>
          </a:bodyPr>
          <a:lstStyle/>
          <a:p>
            <a:pPr algn="ctr">
              <a:buNone/>
            </a:pPr>
            <a:r>
              <a:rPr lang="bn-BD" sz="4800" dirty="0" smtClean="0">
                <a:latin typeface="Nikosh" pitchFamily="2" charset="0"/>
                <a:cs typeface="Nikosh" pitchFamily="2" charset="0"/>
              </a:rPr>
              <a:t>শ্রেনীঃ </a:t>
            </a:r>
            <a:r>
              <a:rPr lang="bn-BD" sz="4800" dirty="0" smtClean="0">
                <a:latin typeface="Nikosh" pitchFamily="2" charset="0"/>
                <a:cs typeface="Nikosh" pitchFamily="2" charset="0"/>
              </a:rPr>
              <a:t>একাদশ</a:t>
            </a:r>
            <a:endParaRPr lang="bn-BD" sz="4800" dirty="0" smtClean="0">
              <a:latin typeface="Nikosh" pitchFamily="2" charset="0"/>
              <a:cs typeface="Nikosh" pitchFamily="2" charset="0"/>
            </a:endParaRPr>
          </a:p>
          <a:p>
            <a:pPr algn="ctr">
              <a:buNone/>
            </a:pPr>
            <a:r>
              <a:rPr lang="bn-BD" sz="4400" dirty="0" smtClean="0">
                <a:latin typeface="Nikosh" pitchFamily="2" charset="0"/>
                <a:cs typeface="Nikosh" pitchFamily="2" charset="0"/>
              </a:rPr>
              <a:t>তথ্য ও যোগাযোগ প্রযুক্তি </a:t>
            </a:r>
          </a:p>
          <a:p>
            <a:pPr algn="ctr">
              <a:buNone/>
            </a:pPr>
            <a:r>
              <a:rPr lang="bn-BD" dirty="0" smtClean="0">
                <a:latin typeface="Nikosh" pitchFamily="2" charset="0"/>
                <a:cs typeface="Nikosh" pitchFamily="2" charset="0"/>
              </a:rPr>
              <a:t>সময়ঃ </a:t>
            </a:r>
            <a:r>
              <a:rPr lang="bn-BD" dirty="0" smtClean="0">
                <a:latin typeface="Nikosh" pitchFamily="2" charset="0"/>
                <a:cs typeface="Nikosh" pitchFamily="2" charset="0"/>
              </a:rPr>
              <a:t>৪</a:t>
            </a:r>
            <a:r>
              <a:rPr lang="en-US" dirty="0" smtClean="0">
                <a:latin typeface="Nikosh" pitchFamily="2" charset="0"/>
                <a:cs typeface="Nikosh" pitchFamily="2" charset="0"/>
              </a:rPr>
              <a:t>০</a:t>
            </a:r>
            <a:r>
              <a:rPr lang="bn-BD" dirty="0" smtClean="0">
                <a:latin typeface="Nikosh" pitchFamily="2" charset="0"/>
                <a:cs typeface="Nikosh" pitchFamily="2" charset="0"/>
              </a:rPr>
              <a:t> </a:t>
            </a:r>
            <a:r>
              <a:rPr lang="bn-BD" dirty="0" smtClean="0">
                <a:latin typeface="Nikosh" pitchFamily="2" charset="0"/>
                <a:cs typeface="Nikosh" pitchFamily="2" charset="0"/>
              </a:rPr>
              <a:t>মিনিট                    </a:t>
            </a:r>
          </a:p>
          <a:p>
            <a:pPr algn="ctr">
              <a:buNone/>
            </a:pPr>
            <a:r>
              <a:rPr lang="bn-BD" dirty="0" smtClean="0">
                <a:latin typeface="Nikosh" pitchFamily="2" charset="0"/>
                <a:cs typeface="Nikosh" pitchFamily="2" charset="0"/>
              </a:rPr>
              <a:t>          </a:t>
            </a:r>
            <a:endParaRPr lang="en-US" dirty="0">
              <a:latin typeface="Nikosh" pitchFamily="2" charset="0"/>
              <a:cs typeface="Nikosh" pitchFamily="2" charset="0"/>
            </a:endParaRPr>
          </a:p>
        </p:txBody>
      </p:sp>
      <p:sp>
        <p:nvSpPr>
          <p:cNvPr id="2" name="Title 1"/>
          <p:cNvSpPr>
            <a:spLocks noGrp="1"/>
          </p:cNvSpPr>
          <p:nvPr>
            <p:ph type="title"/>
          </p:nvPr>
        </p:nvSpPr>
        <p:spPr>
          <a:xfrm>
            <a:off x="2133600" y="1371600"/>
            <a:ext cx="5105400" cy="1143000"/>
          </a:xfrm>
          <a:solidFill>
            <a:schemeClr val="accent2">
              <a:lumMod val="20000"/>
              <a:lumOff val="8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a:normAutofit/>
            <a:scene3d>
              <a:camera prst="orthographicFront"/>
              <a:lightRig rig="soft" dir="t"/>
            </a:scene3d>
            <a:sp3d prstMaterial="softEdge">
              <a:bevelT w="25400" h="25400"/>
            </a:sp3d>
          </a:bodyPr>
          <a:lstStyle/>
          <a:p>
            <a:pPr algn="ctr"/>
            <a:r>
              <a:rPr lang="bn-BD" sz="6600" dirty="0" smtClean="0">
                <a:latin typeface="Nikosh" pitchFamily="2" charset="0"/>
                <a:cs typeface="Nikosh" pitchFamily="2" charset="0"/>
              </a:rPr>
              <a:t>  পাঠ পরিচিতি</a:t>
            </a:r>
            <a:endParaRPr lang="en-US" sz="6600" dirty="0">
              <a:latin typeface="Nikosh" pitchFamily="2" charset="0"/>
              <a:cs typeface="Nikosh" pitchFamily="2"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2000" fill="hold"/>
                                        <p:tgtEl>
                                          <p:spTgt spid="2"/>
                                        </p:tgtEl>
                                        <p:attrNameLst>
                                          <p:attrName>fillcolor</p:attrName>
                                        </p:attrNameLst>
                                      </p:cBhvr>
                                      <p:to>
                                        <a:schemeClr val="accent2"/>
                                      </p:to>
                                    </p:animClr>
                                    <p:set>
                                      <p:cBhvr>
                                        <p:cTn id="12" dur="2000" fill="hold"/>
                                        <p:tgtEl>
                                          <p:spTgt spid="2"/>
                                        </p:tgtEl>
                                        <p:attrNameLst>
                                          <p:attrName>fill.type</p:attrName>
                                        </p:attrNameLst>
                                      </p:cBhvr>
                                      <p:to>
                                        <p:strVal val="solid"/>
                                      </p:to>
                                    </p:set>
                                    <p:set>
                                      <p:cBhvr>
                                        <p:cTn id="13" dur="2000" fill="hold"/>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19200"/>
            <a:ext cx="7620000" cy="3200400"/>
          </a:xfrm>
          <a:solidFill>
            <a:schemeClr val="bg2"/>
          </a:solidFill>
          <a:scene3d>
            <a:camera prst="isometricOffAxis1Right"/>
            <a:lightRig rig="threePt" dir="t"/>
          </a:scene3d>
        </p:spPr>
        <p:style>
          <a:lnRef idx="2">
            <a:schemeClr val="accent1"/>
          </a:lnRef>
          <a:fillRef idx="1">
            <a:schemeClr val="lt1"/>
          </a:fillRef>
          <a:effectRef idx="0">
            <a:schemeClr val="accent1"/>
          </a:effectRef>
          <a:fontRef idx="minor">
            <a:schemeClr val="dk1"/>
          </a:fontRef>
        </p:style>
        <p:txBody>
          <a:bodyPr>
            <a:normAutofit/>
          </a:bodyPr>
          <a:lstStyle/>
          <a:p>
            <a:pPr algn="ctr">
              <a:buNone/>
            </a:pPr>
            <a:r>
              <a:rPr lang="bn-BD" sz="5400" dirty="0" smtClean="0">
                <a:latin typeface="Nikosh" pitchFamily="2" charset="0"/>
                <a:cs typeface="Nikosh" pitchFamily="2" charset="0"/>
              </a:rPr>
              <a:t>আধ্যায়ঃ ৫ </a:t>
            </a:r>
            <a:endParaRPr lang="en-US" sz="5400" dirty="0" smtClean="0">
              <a:latin typeface="Nikosh" pitchFamily="2" charset="0"/>
              <a:cs typeface="Nikosh" pitchFamily="2" charset="0"/>
            </a:endParaRPr>
          </a:p>
          <a:p>
            <a:pPr algn="ctr">
              <a:buNone/>
            </a:pPr>
            <a:r>
              <a:rPr lang="bn-BD" sz="6600" dirty="0" smtClean="0">
                <a:latin typeface="Nikosh" pitchFamily="2" charset="0"/>
                <a:cs typeface="Nikosh" pitchFamily="2" charset="0"/>
              </a:rPr>
              <a:t> </a:t>
            </a:r>
            <a:r>
              <a:rPr lang="bn-BD" sz="6600" dirty="0" smtClean="0">
                <a:latin typeface="Nikosh" pitchFamily="2" charset="0"/>
                <a:cs typeface="Nikosh" pitchFamily="2" charset="0"/>
              </a:rPr>
              <a:t>শিরোনামঃ প্রোগ্রাম </a:t>
            </a:r>
            <a:r>
              <a:rPr lang="bn-BD" sz="6600" dirty="0" smtClean="0">
                <a:latin typeface="Nikosh" pitchFamily="2" charset="0"/>
                <a:cs typeface="Nikosh" pitchFamily="2" charset="0"/>
              </a:rPr>
              <a:t>ডিজাইন</a:t>
            </a:r>
            <a:endParaRPr lang="bn-BD" sz="6600" dirty="0" smtClean="0">
              <a:latin typeface="Nikosh" pitchFamily="2" charset="0"/>
              <a:cs typeface="Nikosh" pitchFamily="2" charset="0"/>
            </a:endParaRP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sharp-logo.png"/>
          <p:cNvPicPr>
            <a:picLocks noGrp="1" noChangeAspect="1"/>
          </p:cNvPicPr>
          <p:nvPr>
            <p:ph idx="1"/>
          </p:nvPr>
        </p:nvPicPr>
        <p:blipFill>
          <a:blip r:embed="rId2"/>
          <a:stretch>
            <a:fillRect/>
          </a:stretch>
        </p:blipFill>
        <p:spPr>
          <a:xfrm>
            <a:off x="4724400" y="1905000"/>
            <a:ext cx="4038600" cy="4191000"/>
          </a:xfrm>
        </p:spPr>
        <p:style>
          <a:lnRef idx="2">
            <a:schemeClr val="accent6"/>
          </a:lnRef>
          <a:fillRef idx="1">
            <a:schemeClr val="lt1"/>
          </a:fillRef>
          <a:effectRef idx="0">
            <a:schemeClr val="accent6"/>
          </a:effectRef>
          <a:fontRef idx="minor">
            <a:schemeClr val="dk1"/>
          </a:fontRef>
        </p:style>
      </p:pic>
      <p:sp>
        <p:nvSpPr>
          <p:cNvPr id="2" name="Title 1"/>
          <p:cNvSpPr>
            <a:spLocks noGrp="1"/>
          </p:cNvSpPr>
          <p:nvPr>
            <p:ph type="title"/>
          </p:nvPr>
        </p:nvSpPr>
        <p:spPr>
          <a:xfrm>
            <a:off x="2133600" y="381000"/>
            <a:ext cx="5791200" cy="1143000"/>
          </a:xfrm>
        </p:spPr>
        <p:style>
          <a:lnRef idx="1">
            <a:schemeClr val="dk1"/>
          </a:lnRef>
          <a:fillRef idx="2">
            <a:schemeClr val="dk1"/>
          </a:fillRef>
          <a:effectRef idx="1">
            <a:schemeClr val="dk1"/>
          </a:effectRef>
          <a:fontRef idx="minor">
            <a:schemeClr val="dk1"/>
          </a:fontRef>
        </p:style>
        <p:txBody>
          <a:bodyPr/>
          <a:lstStyle/>
          <a:p>
            <a:pPr algn="ctr"/>
            <a:r>
              <a:rPr lang="bn-BD" dirty="0" smtClean="0">
                <a:latin typeface="Nikosh" pitchFamily="2" charset="0"/>
                <a:cs typeface="Nikosh" pitchFamily="2" charset="0"/>
              </a:rPr>
              <a:t>  </a:t>
            </a:r>
            <a:r>
              <a:rPr lang="bn-BD" dirty="0" smtClean="0">
                <a:latin typeface="Nikosh" pitchFamily="2" charset="0"/>
                <a:cs typeface="Nikosh" pitchFamily="2" charset="0"/>
              </a:rPr>
              <a:t> </a:t>
            </a:r>
            <a:r>
              <a:rPr lang="bn-BD" dirty="0" smtClean="0">
                <a:latin typeface="Nikosh" pitchFamily="2" charset="0"/>
                <a:cs typeface="Nikosh" pitchFamily="2" charset="0"/>
              </a:rPr>
              <a:t>ছবি গুলি লক্ষ্য করি </a:t>
            </a:r>
            <a:endParaRPr lang="en-US" dirty="0">
              <a:latin typeface="Nikosh" pitchFamily="2" charset="0"/>
              <a:cs typeface="Nikosh" pitchFamily="2" charset="0"/>
            </a:endParaRPr>
          </a:p>
        </p:txBody>
      </p:sp>
      <p:pic>
        <p:nvPicPr>
          <p:cNvPr id="4" name="Content Placeholder 3" descr="HTML_logo.png"/>
          <p:cNvPicPr>
            <a:picLocks noChangeAspect="1"/>
          </p:cNvPicPr>
          <p:nvPr/>
        </p:nvPicPr>
        <p:blipFill>
          <a:blip r:embed="rId3"/>
          <a:stretch>
            <a:fillRect/>
          </a:stretch>
        </p:blipFill>
        <p:spPr>
          <a:xfrm>
            <a:off x="4648200" y="2667000"/>
            <a:ext cx="1591095" cy="1756098"/>
          </a:xfrm>
          <a:prstGeom prst="rect">
            <a:avLst/>
          </a:prstGeom>
        </p:spPr>
      </p:pic>
      <p:pic>
        <p:nvPicPr>
          <p:cNvPr id="5" name="Content Placeholder 3" descr="Chrysanthemum.jpg"/>
          <p:cNvPicPr>
            <a:picLocks noChangeAspect="1"/>
          </p:cNvPicPr>
          <p:nvPr/>
        </p:nvPicPr>
        <p:blipFill>
          <a:blip r:embed="rId4"/>
          <a:stretch>
            <a:fillRect/>
          </a:stretch>
        </p:blipFill>
        <p:spPr>
          <a:xfrm>
            <a:off x="533400" y="1981200"/>
            <a:ext cx="3751205" cy="4114800"/>
          </a:xfrm>
          <a:prstGeom prst="rect">
            <a:avLst/>
          </a:prstGeom>
        </p:spPr>
        <p:style>
          <a:lnRef idx="2">
            <a:schemeClr val="accent6"/>
          </a:lnRef>
          <a:fillRef idx="1">
            <a:schemeClr val="lt1"/>
          </a:fillRef>
          <a:effectRef idx="0">
            <a:schemeClr val="accent6"/>
          </a:effectRef>
          <a:fontRef idx="minor">
            <a:schemeClr val="dk1"/>
          </a:fontRef>
        </p:style>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1" nodeType="clickEffect">
                                  <p:stCondLst>
                                    <p:cond delay="0"/>
                                  </p:stCondLst>
                                  <p:childTnLst>
                                    <p:animEffect transition="out" filter="diamond(in)">
                                      <p:cBhvr>
                                        <p:cTn id="11" dur="2000"/>
                                        <p:tgtEl>
                                          <p:spTgt spid="2"/>
                                        </p:tgtEl>
                                      </p:cBhvr>
                                    </p:animEffect>
                                    <p:set>
                                      <p:cBhvr>
                                        <p:cTn id="12" dur="1" fill="hold">
                                          <p:stCondLst>
                                            <p:cond delay="19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mph" presetSubtype="1" grpId="2" nodeType="clickEffect">
                                  <p:stCondLst>
                                    <p:cond delay="0"/>
                                  </p:stCondLst>
                                  <p:childTnLst>
                                    <p:set>
                                      <p:cBhvr override="childStyle">
                                        <p:cTn id="16" dur="indefinite"/>
                                        <p:tgtEl>
                                          <p:spTgt spid="2"/>
                                        </p:tgtEl>
                                        <p:attrNameLst>
                                          <p:attrName>style.fontStyle</p:attrName>
                                        </p:attrNameLst>
                                      </p:cBhvr>
                                      <p:to>
                                        <p:strVal val="normal"/>
                                      </p:to>
                                    </p:set>
                                    <p:set>
                                      <p:cBhvr override="childStyle">
                                        <p:cTn id="17" dur="indefinite"/>
                                        <p:tgtEl>
                                          <p:spTgt spid="2"/>
                                        </p:tgtEl>
                                        <p:attrNameLst>
                                          <p:attrName>style.fontWeight</p:attrName>
                                        </p:attrNameLst>
                                      </p:cBhvr>
                                      <p:to>
                                        <p:strVal val="bold"/>
                                      </p:to>
                                    </p:set>
                                    <p:set>
                                      <p:cBhvr override="childStyle">
                                        <p:cTn id="18" dur="indefinite"/>
                                        <p:tgtEl>
                                          <p:spTgt spid="2"/>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isualBasicLogo (1).gif"/>
          <p:cNvPicPr>
            <a:picLocks noGrp="1" noChangeAspect="1"/>
          </p:cNvPicPr>
          <p:nvPr>
            <p:ph idx="1"/>
          </p:nvPr>
        </p:nvPicPr>
        <p:blipFill>
          <a:blip r:embed="rId2"/>
          <a:stretch>
            <a:fillRect/>
          </a:stretch>
        </p:blipFill>
        <p:spPr>
          <a:xfrm>
            <a:off x="533400" y="2209800"/>
            <a:ext cx="3571103" cy="3505200"/>
          </a:xfrm>
          <a:scene3d>
            <a:camera prst="perspectiveHeroicExtremeRightFacing"/>
            <a:lightRig rig="threePt" dir="t"/>
          </a:scene3d>
        </p:spPr>
        <p:style>
          <a:lnRef idx="2">
            <a:schemeClr val="accent1"/>
          </a:lnRef>
          <a:fillRef idx="1">
            <a:schemeClr val="lt1"/>
          </a:fillRef>
          <a:effectRef idx="0">
            <a:schemeClr val="accent1"/>
          </a:effectRef>
          <a:fontRef idx="minor">
            <a:schemeClr val="dk1"/>
          </a:fontRef>
        </p:style>
      </p:pic>
      <p:pic>
        <p:nvPicPr>
          <p:cNvPr id="5" name="Content Placeholder 3" descr="file.jpeg"/>
          <p:cNvPicPr>
            <a:picLocks noChangeAspect="1"/>
          </p:cNvPicPr>
          <p:nvPr/>
        </p:nvPicPr>
        <p:blipFill>
          <a:blip r:embed="rId3"/>
          <a:stretch>
            <a:fillRect/>
          </a:stretch>
        </p:blipFill>
        <p:spPr>
          <a:xfrm>
            <a:off x="4495800" y="2209800"/>
            <a:ext cx="4295955" cy="4114800"/>
          </a:xfrm>
          <a:prstGeom prst="rect">
            <a:avLst/>
          </a:prstGeom>
          <a:scene3d>
            <a:camera prst="perspectiveContrastingLeftFacing"/>
            <a:lightRig rig="threePt" dir="t"/>
          </a:scene3d>
        </p:spPr>
        <p:style>
          <a:lnRef idx="2">
            <a:schemeClr val="accent1"/>
          </a:lnRef>
          <a:fillRef idx="1">
            <a:schemeClr val="lt1"/>
          </a:fillRef>
          <a:effectRef idx="0">
            <a:schemeClr val="accent1"/>
          </a:effectRef>
          <a:fontRef idx="minor">
            <a:schemeClr val="dk1"/>
          </a:fontRef>
        </p:style>
      </p:pic>
      <p:sp>
        <p:nvSpPr>
          <p:cNvPr id="7" name="Title 1"/>
          <p:cNvSpPr>
            <a:spLocks noGrp="1"/>
          </p:cNvSpPr>
          <p:nvPr>
            <p:ph type="title"/>
          </p:nvPr>
        </p:nvSpPr>
        <p:spPr>
          <a:xfrm>
            <a:off x="2057400" y="457200"/>
            <a:ext cx="5791200" cy="1143000"/>
          </a:xfrm>
        </p:spPr>
        <p:style>
          <a:lnRef idx="1">
            <a:schemeClr val="dk1"/>
          </a:lnRef>
          <a:fillRef idx="2">
            <a:schemeClr val="dk1"/>
          </a:fillRef>
          <a:effectRef idx="1">
            <a:schemeClr val="dk1"/>
          </a:effectRef>
          <a:fontRef idx="minor">
            <a:schemeClr val="dk1"/>
          </a:fontRef>
        </p:style>
        <p:txBody>
          <a:bodyPr/>
          <a:lstStyle/>
          <a:p>
            <a:pPr algn="ctr"/>
            <a:r>
              <a:rPr lang="bn-BD" dirty="0" smtClean="0">
                <a:latin typeface="Nikosh" pitchFamily="2" charset="0"/>
                <a:cs typeface="Nikosh" pitchFamily="2" charset="0"/>
              </a:rPr>
              <a:t>  </a:t>
            </a:r>
            <a:r>
              <a:rPr lang="bn-BD" dirty="0" smtClean="0">
                <a:latin typeface="Nikosh" pitchFamily="2" charset="0"/>
                <a:cs typeface="Nikosh" pitchFamily="2" charset="0"/>
              </a:rPr>
              <a:t> </a:t>
            </a:r>
            <a:r>
              <a:rPr lang="bn-BD" dirty="0" smtClean="0">
                <a:latin typeface="Nikosh" pitchFamily="2" charset="0"/>
                <a:cs typeface="Nikosh" pitchFamily="2" charset="0"/>
              </a:rPr>
              <a:t>ছবি গুলি লক্ষ্য করি </a:t>
            </a:r>
            <a:endParaRPr lang="en-US" dirty="0">
              <a:latin typeface="Nikosh" pitchFamily="2" charset="0"/>
              <a:cs typeface="Nikosh" pitchFamily="2"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1" nodeType="clickEffect">
                                  <p:stCondLst>
                                    <p:cond delay="0"/>
                                  </p:stCondLst>
                                  <p:childTnLst>
                                    <p:animEffect transition="out" filter="diamond(in)">
                                      <p:cBhvr>
                                        <p:cTn id="11" dur="2000"/>
                                        <p:tgtEl>
                                          <p:spTgt spid="7"/>
                                        </p:tgtEl>
                                      </p:cBhvr>
                                    </p:animEffect>
                                    <p:set>
                                      <p:cBhvr>
                                        <p:cTn id="12" dur="1" fill="hold">
                                          <p:stCondLst>
                                            <p:cond delay="19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mph" presetSubtype="1" grpId="2" nodeType="clickEffect">
                                  <p:stCondLst>
                                    <p:cond delay="0"/>
                                  </p:stCondLst>
                                  <p:childTnLst>
                                    <p:set>
                                      <p:cBhvr override="childStyle">
                                        <p:cTn id="16" dur="indefinite"/>
                                        <p:tgtEl>
                                          <p:spTgt spid="7"/>
                                        </p:tgtEl>
                                        <p:attrNameLst>
                                          <p:attrName>style.fontStyle</p:attrName>
                                        </p:attrNameLst>
                                      </p:cBhvr>
                                      <p:to>
                                        <p:strVal val="normal"/>
                                      </p:to>
                                    </p:set>
                                    <p:set>
                                      <p:cBhvr override="childStyle">
                                        <p:cTn id="17" dur="indefinite"/>
                                        <p:tgtEl>
                                          <p:spTgt spid="7"/>
                                        </p:tgtEl>
                                        <p:attrNameLst>
                                          <p:attrName>style.fontWeight</p:attrName>
                                        </p:attrNameLst>
                                      </p:cBhvr>
                                      <p:to>
                                        <p:strVal val="bold"/>
                                      </p:to>
                                    </p:set>
                                    <p:set>
                                      <p:cBhvr override="childStyle">
                                        <p:cTn id="18" dur="indefinite"/>
                                        <p:tgtEl>
                                          <p:spTgt spid="7"/>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362200"/>
            <a:ext cx="8153400" cy="3048000"/>
          </a:xfr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a:normAutofit fontScale="70000" lnSpcReduction="20000"/>
          </a:bodyPr>
          <a:lstStyle/>
          <a:p>
            <a:pPr>
              <a:buNone/>
            </a:pPr>
            <a:r>
              <a:rPr lang="bn-BD" sz="6300" dirty="0" smtClean="0">
                <a:latin typeface="Nikosh" pitchFamily="2" charset="0"/>
                <a:cs typeface="Nikosh" pitchFamily="2" charset="0"/>
              </a:rPr>
              <a:t> </a:t>
            </a:r>
            <a:r>
              <a:rPr lang="bn-BD" sz="6300" dirty="0" smtClean="0">
                <a:latin typeface="Nikosh" pitchFamily="2" charset="0"/>
                <a:cs typeface="Nikosh" pitchFamily="2" charset="0"/>
              </a:rPr>
              <a:t>তৃতীয় প্রজন্মের ভাষা  কি বলতে পারবে।             </a:t>
            </a:r>
          </a:p>
          <a:p>
            <a:pPr>
              <a:buNone/>
            </a:pPr>
            <a:r>
              <a:rPr lang="bn-BD" sz="6300" dirty="0" smtClean="0">
                <a:latin typeface="Nikosh" pitchFamily="2" charset="0"/>
                <a:cs typeface="Nikosh" pitchFamily="2" charset="0"/>
              </a:rPr>
              <a:t> </a:t>
            </a:r>
            <a:r>
              <a:rPr lang="bn-BD" sz="6300" dirty="0" smtClean="0">
                <a:latin typeface="Nikosh" pitchFamily="2" charset="0"/>
                <a:cs typeface="Nikosh" pitchFamily="2" charset="0"/>
              </a:rPr>
              <a:t>তৃতীয় প্রজন্মের ভাষার সুবিধা অসুবিধা বলতে  পারবে।  </a:t>
            </a:r>
          </a:p>
          <a:p>
            <a:pPr>
              <a:buNone/>
            </a:pPr>
            <a:r>
              <a:rPr lang="bn-BD" sz="6300" dirty="0" smtClean="0">
                <a:latin typeface="Nikosh" pitchFamily="2" charset="0"/>
                <a:cs typeface="Nikosh" pitchFamily="2" charset="0"/>
              </a:rPr>
              <a:t> </a:t>
            </a:r>
            <a:r>
              <a:rPr lang="bn-BD" sz="6300" dirty="0" smtClean="0">
                <a:latin typeface="Nikosh" pitchFamily="2" charset="0"/>
                <a:cs typeface="Nikosh" pitchFamily="2" charset="0"/>
              </a:rPr>
              <a:t>কয়েকটি হাই- লেভেল বা উচ্চস্তরের ভাষা পরিচিতি ব্যাখ্যা  করতে  পারবে ।    </a:t>
            </a:r>
          </a:p>
          <a:p>
            <a:pPr>
              <a:buNone/>
            </a:pPr>
            <a:endParaRPr lang="bn-BD" sz="6300" dirty="0" smtClean="0">
              <a:latin typeface="Nikosh" pitchFamily="2" charset="0"/>
              <a:cs typeface="Nikosh" pitchFamily="2" charset="0"/>
            </a:endParaRPr>
          </a:p>
          <a:p>
            <a:pPr>
              <a:buNone/>
            </a:pPr>
            <a:endParaRPr lang="en-US" sz="2400" dirty="0" smtClean="0">
              <a:latin typeface="Nikosh" pitchFamily="2" charset="0"/>
              <a:cs typeface="Nikosh" pitchFamily="2" charset="0"/>
            </a:endParaRPr>
          </a:p>
          <a:p>
            <a:endParaRPr lang="en-US" dirty="0"/>
          </a:p>
        </p:txBody>
      </p:sp>
      <p:sp>
        <p:nvSpPr>
          <p:cNvPr id="4" name="Oval 3"/>
          <p:cNvSpPr/>
          <p:nvPr/>
        </p:nvSpPr>
        <p:spPr>
          <a:xfrm>
            <a:off x="609600" y="25146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09600" y="3048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09600" y="42672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orizontal Scroll 6"/>
          <p:cNvSpPr/>
          <p:nvPr/>
        </p:nvSpPr>
        <p:spPr>
          <a:xfrm>
            <a:off x="2057400" y="457200"/>
            <a:ext cx="4724400" cy="1600200"/>
          </a:xfrm>
          <a:prstGeom prst="horizontalScroll">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7200" dirty="0" smtClean="0">
                <a:solidFill>
                  <a:schemeClr val="tx1"/>
                </a:solidFill>
                <a:latin typeface="Nikosh" pitchFamily="2" charset="0"/>
                <a:cs typeface="Nikosh" pitchFamily="2" charset="0"/>
              </a:rPr>
              <a:t>শিখন ফল </a:t>
            </a:r>
            <a:endParaRPr lang="en-US" sz="7200" dirty="0">
              <a:solidFill>
                <a:schemeClr val="tx1"/>
              </a:solidFill>
            </a:endParaRPr>
          </a:p>
        </p:txBody>
      </p:sp>
    </p:spTree>
  </p:cSld>
  <p:clrMapOvr>
    <a:masterClrMapping/>
  </p:clrMapOvr>
  <p:transition>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81200"/>
            <a:ext cx="7010400" cy="2819400"/>
          </a:xfrm>
          <a:solidFill>
            <a:schemeClr val="bg2"/>
          </a:solidFill>
          <a:scene3d>
            <a:camera prst="orthographicFront"/>
            <a:lightRig rig="threePt" dir="t"/>
          </a:scene3d>
          <a:sp3d>
            <a:bevelT prst="angle"/>
          </a:sp3d>
        </p:spPr>
        <p:style>
          <a:lnRef idx="2">
            <a:schemeClr val="accent1"/>
          </a:lnRef>
          <a:fillRef idx="1">
            <a:schemeClr val="lt1"/>
          </a:fillRef>
          <a:effectRef idx="0">
            <a:schemeClr val="accent1"/>
          </a:effectRef>
          <a:fontRef idx="minor">
            <a:schemeClr val="dk1"/>
          </a:fontRef>
        </p:style>
        <p:txBody>
          <a:bodyPr>
            <a:normAutofit/>
          </a:bodyPr>
          <a:lstStyle/>
          <a:p>
            <a:pPr algn="ctr">
              <a:buNone/>
            </a:pPr>
            <a:endParaRPr lang="bn-BD" dirty="0" smtClean="0">
              <a:latin typeface="Nikosh" pitchFamily="2" charset="0"/>
              <a:cs typeface="Nikosh" pitchFamily="2" charset="0"/>
            </a:endParaRPr>
          </a:p>
          <a:p>
            <a:pPr algn="ctr">
              <a:buNone/>
            </a:pPr>
            <a:r>
              <a:rPr lang="bn-BD" sz="5100" dirty="0" smtClean="0">
                <a:latin typeface="Nikosh" pitchFamily="2" charset="0"/>
                <a:cs typeface="Nikosh" pitchFamily="2" charset="0"/>
              </a:rPr>
              <a:t>তৃতীয় প্রজন্মের ভাষা  </a:t>
            </a:r>
            <a:r>
              <a:rPr lang="bn-BD" sz="5100" dirty="0" smtClean="0">
                <a:latin typeface="Nikosh" pitchFamily="2" charset="0"/>
                <a:cs typeface="Nikosh" pitchFamily="2" charset="0"/>
              </a:rPr>
              <a:t>কি?</a:t>
            </a:r>
            <a:endParaRPr lang="bn-BD" sz="5100" dirty="0" smtClean="0">
              <a:latin typeface="Nikosh" pitchFamily="2" charset="0"/>
              <a:cs typeface="Nikosh" pitchFamily="2" charset="0"/>
            </a:endParaRPr>
          </a:p>
          <a:p>
            <a:pPr>
              <a:buNone/>
            </a:pPr>
            <a:r>
              <a:rPr lang="bn-BD" dirty="0" smtClean="0">
                <a:latin typeface="Nikosh" pitchFamily="2" charset="0"/>
                <a:cs typeface="Nikosh" pitchFamily="2" charset="0"/>
              </a:rPr>
              <a:t> </a:t>
            </a:r>
            <a:r>
              <a:rPr lang="bn-BD" sz="4400" dirty="0" smtClean="0">
                <a:latin typeface="Nikosh" pitchFamily="2" charset="0"/>
                <a:cs typeface="Nikosh" pitchFamily="2" charset="0"/>
              </a:rPr>
              <a:t>তৃতীয় প্রজন্মের </a:t>
            </a:r>
            <a:r>
              <a:rPr lang="bn-BD" sz="4400" dirty="0" smtClean="0">
                <a:latin typeface="Nikosh" pitchFamily="2" charset="0"/>
                <a:cs typeface="Nikosh" pitchFamily="2" charset="0"/>
              </a:rPr>
              <a:t>ভাষা</a:t>
            </a:r>
            <a:r>
              <a:rPr lang="en-US" sz="4400" dirty="0" smtClean="0">
                <a:latin typeface="Nikosh" pitchFamily="2" charset="0"/>
                <a:cs typeface="Nikosh" pitchFamily="2" charset="0"/>
              </a:rPr>
              <a:t>র </a:t>
            </a:r>
            <a:r>
              <a:rPr lang="en-US" sz="4400" dirty="0" err="1" smtClean="0">
                <a:latin typeface="Nikosh" pitchFamily="2" charset="0"/>
                <a:cs typeface="Nikosh" pitchFamily="2" charset="0"/>
              </a:rPr>
              <a:t>বৈশিষ্ঠ্য</a:t>
            </a:r>
            <a:r>
              <a:rPr lang="bn-BD" sz="4400" dirty="0" smtClean="0">
                <a:latin typeface="Nikosh" pitchFamily="2" charset="0"/>
                <a:cs typeface="Nikosh" pitchFamily="2" charset="0"/>
              </a:rPr>
              <a:t> </a:t>
            </a:r>
            <a:r>
              <a:rPr lang="bn-BD" sz="4400" dirty="0" smtClean="0">
                <a:latin typeface="Nikosh" pitchFamily="2" charset="0"/>
                <a:cs typeface="Nikosh" pitchFamily="2" charset="0"/>
              </a:rPr>
              <a:t>বল?</a:t>
            </a:r>
          </a:p>
          <a:p>
            <a:pPr>
              <a:buNone/>
            </a:pPr>
            <a:endParaRPr lang="en-US" dirty="0">
              <a:latin typeface="Nikosh" pitchFamily="2" charset="0"/>
              <a:cs typeface="Nikosh" pitchFamily="2" charset="0"/>
            </a:endParaRPr>
          </a:p>
        </p:txBody>
      </p:sp>
      <p:sp>
        <p:nvSpPr>
          <p:cNvPr id="2" name="Title 1"/>
          <p:cNvSpPr>
            <a:spLocks noGrp="1"/>
          </p:cNvSpPr>
          <p:nvPr>
            <p:ph type="title"/>
          </p:nvPr>
        </p:nvSpPr>
        <p:spPr>
          <a:xfrm>
            <a:off x="2209800" y="381000"/>
            <a:ext cx="4419600" cy="1143000"/>
          </a:xfrm>
          <a:solidFill>
            <a:schemeClr val="bg2"/>
          </a:solidFill>
        </p:spPr>
        <p:style>
          <a:lnRef idx="2">
            <a:schemeClr val="accent1"/>
          </a:lnRef>
          <a:fillRef idx="1">
            <a:schemeClr val="lt1"/>
          </a:fillRef>
          <a:effectRef idx="0">
            <a:schemeClr val="accent1"/>
          </a:effectRef>
          <a:fontRef idx="minor">
            <a:schemeClr val="dk1"/>
          </a:fontRef>
        </p:style>
        <p:txBody>
          <a:bodyPr/>
          <a:lstStyle/>
          <a:p>
            <a:pPr algn="ctr"/>
            <a:r>
              <a:rPr lang="bn-BD" dirty="0" smtClean="0">
                <a:latin typeface="Nikosh" pitchFamily="2" charset="0"/>
                <a:cs typeface="Nikosh" pitchFamily="2" charset="0"/>
              </a:rPr>
              <a:t>   </a:t>
            </a:r>
            <a:r>
              <a:rPr lang="bn-BD" sz="6600" dirty="0" smtClean="0">
                <a:latin typeface="Nikosh" pitchFamily="2" charset="0"/>
                <a:cs typeface="Nikosh" pitchFamily="2" charset="0"/>
              </a:rPr>
              <a:t>একক </a:t>
            </a:r>
            <a:r>
              <a:rPr lang="bn-BD" sz="6600" dirty="0" smtClean="0">
                <a:latin typeface="Nikosh" pitchFamily="2" charset="0"/>
                <a:cs typeface="Nikosh" pitchFamily="2" charset="0"/>
              </a:rPr>
              <a:t>কাজ</a:t>
            </a:r>
            <a:endParaRPr lang="en-US" sz="6600" dirty="0">
              <a:latin typeface="Nikosh" pitchFamily="2" charset="0"/>
              <a:cs typeface="Nikosh" pitchFamily="2"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2"/>
                                        </p:tgtEl>
                                        <p:attrNameLst>
                                          <p:attrName>ppt_x</p:attrName>
                                        </p:attrNameLst>
                                      </p:cBhvr>
                                      <p:tavLst>
                                        <p:tav tm="0">
                                          <p:val>
                                            <p:strVal val="ppt_x"/>
                                          </p:val>
                                        </p:tav>
                                        <p:tav tm="100000">
                                          <p:val>
                                            <p:strVal val="ppt_x"/>
                                          </p:val>
                                        </p:tav>
                                      </p:tavLst>
                                    </p:anim>
                                    <p:anim calcmode="lin" valueType="num">
                                      <p:cBhvr additive="base">
                                        <p:cTn id="12" dur="500"/>
                                        <p:tgtEl>
                                          <p:spTgt spid="2"/>
                                        </p:tgtEl>
                                        <p:attrNameLst>
                                          <p:attrName>ppt_y</p:attrName>
                                        </p:attrNameLst>
                                      </p:cBhvr>
                                      <p:tavLst>
                                        <p:tav tm="0">
                                          <p:val>
                                            <p:strVal val="ppt_y"/>
                                          </p:val>
                                        </p:tav>
                                        <p:tav tm="100000">
                                          <p:val>
                                            <p:strVal val="1+ppt_h/2"/>
                                          </p:val>
                                        </p:tav>
                                      </p:tavLst>
                                    </p:anim>
                                    <p:set>
                                      <p:cBhvr>
                                        <p:cTn id="13" dur="1" fill="hold">
                                          <p:stCondLst>
                                            <p:cond delay="4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5" presetClass="emph" presetSubtype="1" grpId="2" nodeType="clickEffect">
                                  <p:stCondLst>
                                    <p:cond delay="0"/>
                                  </p:stCondLst>
                                  <p:childTnLst>
                                    <p:set>
                                      <p:cBhvr override="childStyle">
                                        <p:cTn id="17" dur="indefinite"/>
                                        <p:tgtEl>
                                          <p:spTgt spid="2"/>
                                        </p:tgtEl>
                                        <p:attrNameLst>
                                          <p:attrName>style.fontStyle</p:attrName>
                                        </p:attrNameLst>
                                      </p:cBhvr>
                                      <p:to>
                                        <p:strVal val="normal"/>
                                      </p:to>
                                    </p:set>
                                    <p:set>
                                      <p:cBhvr override="childStyle">
                                        <p:cTn id="18" dur="indefinite"/>
                                        <p:tgtEl>
                                          <p:spTgt spid="2"/>
                                        </p:tgtEl>
                                        <p:attrNameLst>
                                          <p:attrName>style.fontWeight</p:attrName>
                                        </p:attrNameLst>
                                      </p:cBhvr>
                                      <p:to>
                                        <p:strVal val="bold"/>
                                      </p:to>
                                    </p:set>
                                    <p:set>
                                      <p:cBhvr override="childStyle">
                                        <p:cTn id="19" dur="indefinite"/>
                                        <p:tgtEl>
                                          <p:spTgt spid="2"/>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295400"/>
            <a:ext cx="8229600" cy="5029200"/>
          </a:xfr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algn="ctr">
              <a:buNone/>
            </a:pPr>
            <a:r>
              <a:rPr lang="bn-BD" sz="4300" dirty="0" smtClean="0">
                <a:latin typeface="Nikosh" pitchFamily="2" charset="0"/>
                <a:cs typeface="Nikosh" pitchFamily="2" charset="0"/>
              </a:rPr>
              <a:t>তৃতীয় প্রজন্ম </a:t>
            </a:r>
          </a:p>
          <a:p>
            <a:pPr>
              <a:buNone/>
            </a:pPr>
            <a:r>
              <a:rPr lang="bn-BD" sz="2400" dirty="0" smtClean="0">
                <a:latin typeface="Nikosh" pitchFamily="2" charset="0"/>
                <a:cs typeface="Nikosh" pitchFamily="2" charset="0"/>
              </a:rPr>
              <a:t>উচ্চতর বা হাই লেভেল ভাষা </a:t>
            </a:r>
          </a:p>
          <a:p>
            <a:pPr>
              <a:buNone/>
            </a:pPr>
            <a:r>
              <a:rPr lang="bn-BD" sz="2400" dirty="0" smtClean="0">
                <a:latin typeface="Nikosh" pitchFamily="2" charset="0"/>
                <a:cs typeface="Nikosh" pitchFamily="2" charset="0"/>
              </a:rPr>
              <a:t>মেশিন ও অ্যাসেম্বলি ভাষার প্রধান অসুবিধা হল যে, এক ধরনের কম্পিউটারের জন্য রচিত প্রোগ্রাম অন্য ধরনের কম্পিউটারে ব্যবহার করা যায় না। তাছাড়া লো লেভেল ভাষায় (মেশিন ও অ্যাসেম্বলি ভাষা) প্রোগ্রাম লিখা কষ্টকর ও শ্রমসাধ্য কাজ। কম্পিউটারের পক্ষে লো লেভেল ভাষা বোঝা সহজ হলেও মানুষের পক্ষে লো লেভেল ভাষা বোঝা সহজসাধ্য নয়। এই সকল অসুবিধা থেকে অব্যাহতির প্রচেষ্টার ফলে উচ্চতর ভাষার উদ্ভব হয়।  </a:t>
            </a:r>
          </a:p>
          <a:p>
            <a:pPr>
              <a:buNone/>
            </a:pPr>
            <a:r>
              <a:rPr lang="bn-BD" sz="2400" dirty="0" smtClean="0">
                <a:latin typeface="Nikosh" pitchFamily="2" charset="0"/>
                <a:cs typeface="Nikosh" pitchFamily="2" charset="0"/>
              </a:rPr>
              <a:t>উচ্চতর ভাষা বা হাই লেভেল ভাষা মানুষের ভাষায় (যেমন ইংরেজী) সাথে মিল আছে। এই স্তরের ভাষায় লিখিত প্রোগ্রাম বিভিন্ন ধরনের মেশিনে ব্যবহার করা সম্ভব। অথ্যাৎ এই প্রোগ্রাম ভাষা কম্পিউটার সংগঠনের নিয়ন্ত্রনের উর্দ্ধে , এই জন্য এসব ভাষাকে উচ্চতর ভাষা বলা হয়। কিছু উচ্চতর ভাষার উদাহরন- বেসিক, প্যাস্কেল, সি, কোবল ইত্যাদি।  </a:t>
            </a:r>
          </a:p>
          <a:p>
            <a:pPr>
              <a:buNone/>
            </a:pPr>
            <a:endParaRPr lang="bn-BD" sz="2900" dirty="0" smtClean="0">
              <a:latin typeface="Nikosh" pitchFamily="2" charset="0"/>
              <a:cs typeface="Nikosh" pitchFamily="2" charset="0"/>
            </a:endParaRPr>
          </a:p>
          <a:p>
            <a:pPr>
              <a:buNone/>
            </a:pPr>
            <a:r>
              <a:rPr lang="bn-BD" sz="2900" dirty="0" smtClean="0">
                <a:latin typeface="Nikosh" pitchFamily="2" charset="0"/>
                <a:cs typeface="Nikosh" pitchFamily="2" charset="0"/>
              </a:rPr>
              <a:t>  </a:t>
            </a:r>
            <a:endParaRPr lang="bn-BD" sz="2400" dirty="0" smtClean="0">
              <a:latin typeface="Nikosh" pitchFamily="2" charset="0"/>
              <a:cs typeface="Nikosh" pitchFamily="2" charset="0"/>
            </a:endParaRPr>
          </a:p>
        </p:txBody>
      </p:sp>
      <p:sp>
        <p:nvSpPr>
          <p:cNvPr id="2" name="Title 1"/>
          <p:cNvSpPr>
            <a:spLocks noGrp="1"/>
          </p:cNvSpPr>
          <p:nvPr>
            <p:ph type="title"/>
          </p:nvPr>
        </p:nvSpPr>
        <p:spPr>
          <a:xfrm>
            <a:off x="2133600" y="304800"/>
            <a:ext cx="5029200" cy="792162"/>
          </a:xfrm>
          <a:solidFill>
            <a:schemeClr val="bg2"/>
          </a:solidFill>
        </p:spPr>
        <p:style>
          <a:lnRef idx="2">
            <a:schemeClr val="accent1"/>
          </a:lnRef>
          <a:fillRef idx="1">
            <a:schemeClr val="lt1"/>
          </a:fillRef>
          <a:effectRef idx="0">
            <a:schemeClr val="accent1"/>
          </a:effectRef>
          <a:fontRef idx="minor">
            <a:schemeClr val="dk1"/>
          </a:fontRef>
        </p:style>
        <p:txBody>
          <a:bodyPr/>
          <a:lstStyle/>
          <a:p>
            <a:pPr algn="ctr"/>
            <a:r>
              <a:rPr lang="bn-BD" dirty="0" smtClean="0">
                <a:latin typeface="Nikosh" pitchFamily="2" charset="0"/>
                <a:cs typeface="Nikosh" pitchFamily="2" charset="0"/>
              </a:rPr>
              <a:t>    একক কাজের সমাধান</a:t>
            </a:r>
            <a:endParaRPr lang="en-US"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2"/>
                                        </p:tgtEl>
                                        <p:attrNameLst>
                                          <p:attrName>ppt_x</p:attrName>
                                        </p:attrNameLst>
                                      </p:cBhvr>
                                      <p:tavLst>
                                        <p:tav tm="0">
                                          <p:val>
                                            <p:strVal val="ppt_x"/>
                                          </p:val>
                                        </p:tav>
                                        <p:tav tm="100000">
                                          <p:val>
                                            <p:strVal val="ppt_x"/>
                                          </p:val>
                                        </p:tav>
                                      </p:tavLst>
                                    </p:anim>
                                    <p:anim calcmode="lin" valueType="num">
                                      <p:cBhvr additive="base">
                                        <p:cTn id="12" dur="500"/>
                                        <p:tgtEl>
                                          <p:spTgt spid="2"/>
                                        </p:tgtEl>
                                        <p:attrNameLst>
                                          <p:attrName>ppt_y</p:attrName>
                                        </p:attrNameLst>
                                      </p:cBhvr>
                                      <p:tavLst>
                                        <p:tav tm="0">
                                          <p:val>
                                            <p:strVal val="ppt_y"/>
                                          </p:val>
                                        </p:tav>
                                        <p:tav tm="100000">
                                          <p:val>
                                            <p:strVal val="1+ppt_h/2"/>
                                          </p:val>
                                        </p:tav>
                                      </p:tavLst>
                                    </p:anim>
                                    <p:set>
                                      <p:cBhvr>
                                        <p:cTn id="13" dur="1" fill="hold">
                                          <p:stCondLst>
                                            <p:cond delay="4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5" presetClass="emph" presetSubtype="1" grpId="2" nodeType="clickEffect">
                                  <p:stCondLst>
                                    <p:cond delay="0"/>
                                  </p:stCondLst>
                                  <p:childTnLst>
                                    <p:set>
                                      <p:cBhvr override="childStyle">
                                        <p:cTn id="17" dur="indefinite"/>
                                        <p:tgtEl>
                                          <p:spTgt spid="2"/>
                                        </p:tgtEl>
                                        <p:attrNameLst>
                                          <p:attrName>style.fontStyle</p:attrName>
                                        </p:attrNameLst>
                                      </p:cBhvr>
                                      <p:to>
                                        <p:strVal val="normal"/>
                                      </p:to>
                                    </p:set>
                                    <p:set>
                                      <p:cBhvr override="childStyle">
                                        <p:cTn id="18" dur="indefinite"/>
                                        <p:tgtEl>
                                          <p:spTgt spid="2"/>
                                        </p:tgtEl>
                                        <p:attrNameLst>
                                          <p:attrName>style.fontWeight</p:attrName>
                                        </p:attrNameLst>
                                      </p:cBhvr>
                                      <p:to>
                                        <p:strVal val="bold"/>
                                      </p:to>
                                    </p:set>
                                    <p:set>
                                      <p:cBhvr override="childStyle">
                                        <p:cTn id="19" dur="indefinite"/>
                                        <p:tgtEl>
                                          <p:spTgt spid="2"/>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41.jpg"/>
          <p:cNvPicPr>
            <a:picLocks noGrp="1" noChangeAspect="1"/>
          </p:cNvPicPr>
          <p:nvPr>
            <p:ph idx="1"/>
          </p:nvPr>
        </p:nvPicPr>
        <p:blipFill>
          <a:blip r:embed="rId2"/>
          <a:stretch>
            <a:fillRect/>
          </a:stretch>
        </p:blipFill>
        <p:spPr>
          <a:xfrm>
            <a:off x="990600" y="1600200"/>
            <a:ext cx="3378896" cy="4343400"/>
          </a:xfrm>
        </p:spPr>
        <p:style>
          <a:lnRef idx="2">
            <a:schemeClr val="accent1"/>
          </a:lnRef>
          <a:fillRef idx="1">
            <a:schemeClr val="lt1"/>
          </a:fillRef>
          <a:effectRef idx="0">
            <a:schemeClr val="accent1"/>
          </a:effectRef>
          <a:fontRef idx="minor">
            <a:schemeClr val="dk1"/>
          </a:fontRef>
        </p:style>
      </p:pic>
      <p:sp>
        <p:nvSpPr>
          <p:cNvPr id="2" name="Title 1"/>
          <p:cNvSpPr>
            <a:spLocks noGrp="1"/>
          </p:cNvSpPr>
          <p:nvPr>
            <p:ph type="title"/>
          </p:nvPr>
        </p:nvSpPr>
        <p:spPr>
          <a:xfrm>
            <a:off x="3048000" y="304800"/>
            <a:ext cx="3200400" cy="944562"/>
          </a:xfrm>
          <a:solidFill>
            <a:schemeClr val="bg2"/>
          </a:solidFill>
        </p:spPr>
        <p:style>
          <a:lnRef idx="2">
            <a:schemeClr val="accent1"/>
          </a:lnRef>
          <a:fillRef idx="1">
            <a:schemeClr val="lt1"/>
          </a:fillRef>
          <a:effectRef idx="0">
            <a:schemeClr val="accent1"/>
          </a:effectRef>
          <a:fontRef idx="minor">
            <a:schemeClr val="dk1"/>
          </a:fontRef>
        </p:style>
        <p:txBody>
          <a:bodyPr/>
          <a:lstStyle/>
          <a:p>
            <a:pPr algn="ctr"/>
            <a:r>
              <a:rPr lang="bn-BD" dirty="0" smtClean="0">
                <a:latin typeface="Nikosh" pitchFamily="2" charset="0"/>
                <a:cs typeface="Nikosh" pitchFamily="2" charset="0"/>
              </a:rPr>
              <a:t>   জোড়ায় কাজ</a:t>
            </a:r>
            <a:endParaRPr lang="en-US" dirty="0">
              <a:latin typeface="Nikosh" pitchFamily="2" charset="0"/>
              <a:cs typeface="Nikosh" pitchFamily="2" charset="0"/>
            </a:endParaRPr>
          </a:p>
        </p:txBody>
      </p:sp>
      <p:pic>
        <p:nvPicPr>
          <p:cNvPr id="6" name="Content Placeholder 3" descr="halfadder.gif"/>
          <p:cNvPicPr>
            <a:picLocks noChangeAspect="1"/>
          </p:cNvPicPr>
          <p:nvPr/>
        </p:nvPicPr>
        <p:blipFill>
          <a:blip r:embed="rId3"/>
          <a:stretch>
            <a:fillRect/>
          </a:stretch>
        </p:blipFill>
        <p:spPr>
          <a:xfrm>
            <a:off x="4648201" y="1600200"/>
            <a:ext cx="3667468" cy="4267201"/>
          </a:xfrm>
          <a:prstGeom prst="rect">
            <a:avLst/>
          </a:prstGeom>
        </p:spPr>
        <p:style>
          <a:lnRef idx="2">
            <a:schemeClr val="accent1"/>
          </a:lnRef>
          <a:fillRef idx="1">
            <a:schemeClr val="lt1"/>
          </a:fillRef>
          <a:effectRef idx="0">
            <a:schemeClr val="accent1"/>
          </a:effectRef>
          <a:fontRef idx="minor">
            <a:schemeClr val="dk1"/>
          </a:fontRef>
        </p:style>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2"/>
                                        </p:tgtEl>
                                        <p:attrNameLst>
                                          <p:attrName>ppt_x</p:attrName>
                                        </p:attrNameLst>
                                      </p:cBhvr>
                                      <p:tavLst>
                                        <p:tav tm="0">
                                          <p:val>
                                            <p:strVal val="ppt_x"/>
                                          </p:val>
                                        </p:tav>
                                        <p:tav tm="100000">
                                          <p:val>
                                            <p:strVal val="ppt_x"/>
                                          </p:val>
                                        </p:tav>
                                      </p:tavLst>
                                    </p:anim>
                                    <p:anim calcmode="lin" valueType="num">
                                      <p:cBhvr additive="base">
                                        <p:cTn id="12" dur="500"/>
                                        <p:tgtEl>
                                          <p:spTgt spid="2"/>
                                        </p:tgtEl>
                                        <p:attrNameLst>
                                          <p:attrName>ppt_y</p:attrName>
                                        </p:attrNameLst>
                                      </p:cBhvr>
                                      <p:tavLst>
                                        <p:tav tm="0">
                                          <p:val>
                                            <p:strVal val="ppt_y"/>
                                          </p:val>
                                        </p:tav>
                                        <p:tav tm="100000">
                                          <p:val>
                                            <p:strVal val="1+ppt_h/2"/>
                                          </p:val>
                                        </p:tav>
                                      </p:tavLst>
                                    </p:anim>
                                    <p:set>
                                      <p:cBhvr>
                                        <p:cTn id="13" dur="1" fill="hold">
                                          <p:stCondLst>
                                            <p:cond delay="4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5" presetClass="emph" presetSubtype="1" grpId="2" nodeType="clickEffect">
                                  <p:stCondLst>
                                    <p:cond delay="0"/>
                                  </p:stCondLst>
                                  <p:childTnLst>
                                    <p:set>
                                      <p:cBhvr override="childStyle">
                                        <p:cTn id="17" dur="indefinite"/>
                                        <p:tgtEl>
                                          <p:spTgt spid="2"/>
                                        </p:tgtEl>
                                        <p:attrNameLst>
                                          <p:attrName>style.fontStyle</p:attrName>
                                        </p:attrNameLst>
                                      </p:cBhvr>
                                      <p:to>
                                        <p:strVal val="normal"/>
                                      </p:to>
                                    </p:set>
                                    <p:set>
                                      <p:cBhvr override="childStyle">
                                        <p:cTn id="18" dur="indefinite"/>
                                        <p:tgtEl>
                                          <p:spTgt spid="2"/>
                                        </p:tgtEl>
                                        <p:attrNameLst>
                                          <p:attrName>style.fontWeight</p:attrName>
                                        </p:attrNameLst>
                                      </p:cBhvr>
                                      <p:to>
                                        <p:strVal val="bold"/>
                                      </p:to>
                                    </p:set>
                                    <p:set>
                                      <p:cBhvr override="childStyle">
                                        <p:cTn id="19" dur="indefinite"/>
                                        <p:tgtEl>
                                          <p:spTgt spid="2"/>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90600"/>
            <a:ext cx="8229600" cy="4343400"/>
          </a:xfrm>
        </p:spPr>
        <p:style>
          <a:lnRef idx="2">
            <a:schemeClr val="accent1"/>
          </a:lnRef>
          <a:fillRef idx="1">
            <a:schemeClr val="lt1"/>
          </a:fillRef>
          <a:effectRef idx="0">
            <a:schemeClr val="accent1"/>
          </a:effectRef>
          <a:fontRef idx="minor">
            <a:schemeClr val="dk1"/>
          </a:fontRef>
        </p:style>
        <p:txBody>
          <a:bodyPr>
            <a:normAutofit/>
          </a:bodyPr>
          <a:lstStyle/>
          <a:p>
            <a:pPr algn="ctr">
              <a:buNone/>
            </a:pPr>
            <a:endParaRPr lang="en-US" sz="2800" dirty="0" smtClean="0">
              <a:latin typeface="Nikosh" pitchFamily="2" charset="0"/>
              <a:cs typeface="Nikosh" pitchFamily="2" charset="0"/>
            </a:endParaRPr>
          </a:p>
          <a:p>
            <a:pPr algn="ctr">
              <a:buNone/>
            </a:pPr>
            <a:r>
              <a:rPr lang="bn-BD" sz="5400" dirty="0" smtClean="0">
                <a:solidFill>
                  <a:schemeClr val="accent1"/>
                </a:solidFill>
                <a:latin typeface="Nikosh" pitchFamily="2" charset="0"/>
                <a:cs typeface="Nikosh" pitchFamily="2" charset="0"/>
              </a:rPr>
              <a:t>জোড়ায় </a:t>
            </a:r>
            <a:r>
              <a:rPr lang="bn-BD" sz="5400" dirty="0" smtClean="0">
                <a:solidFill>
                  <a:schemeClr val="accent1"/>
                </a:solidFill>
                <a:latin typeface="Nikosh" pitchFamily="2" charset="0"/>
                <a:cs typeface="Nikosh" pitchFamily="2" charset="0"/>
              </a:rPr>
              <a:t>কাজ</a:t>
            </a:r>
            <a:endParaRPr lang="en-US" sz="5400" dirty="0" smtClean="0">
              <a:solidFill>
                <a:schemeClr val="accent1"/>
              </a:solidFill>
              <a:latin typeface="Nikosh" pitchFamily="2" charset="0"/>
              <a:cs typeface="Nikosh" pitchFamily="2" charset="0"/>
            </a:endParaRPr>
          </a:p>
          <a:p>
            <a:pPr algn="ctr">
              <a:buNone/>
            </a:pPr>
            <a:r>
              <a:rPr lang="bn-BD" sz="7200" dirty="0" smtClean="0">
                <a:latin typeface="Nikosh" pitchFamily="2" charset="0"/>
                <a:cs typeface="Nikosh" pitchFamily="2" charset="0"/>
              </a:rPr>
              <a:t>তৃতীয় </a:t>
            </a:r>
            <a:r>
              <a:rPr lang="bn-BD" sz="7200" dirty="0" smtClean="0">
                <a:latin typeface="Nikosh" pitchFamily="2" charset="0"/>
                <a:cs typeface="Nikosh" pitchFamily="2" charset="0"/>
              </a:rPr>
              <a:t>প্রজন্মের ভাষার সুবিধা অসুবিধা বল</a:t>
            </a:r>
            <a:r>
              <a:rPr lang="bn-BD" sz="7200" dirty="0" smtClean="0">
                <a:latin typeface="Nikosh" pitchFamily="2" charset="0"/>
                <a:cs typeface="Nikosh" pitchFamily="2" charset="0"/>
              </a:rPr>
              <a:t>?</a:t>
            </a:r>
            <a:endParaRPr lang="bn-BD" sz="7200" dirty="0" smtClean="0">
              <a:latin typeface="Nikosh" pitchFamily="2" charset="0"/>
              <a:cs typeface="Nikosh" pitchFamily="2" charset="0"/>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8229600" cy="4038600"/>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a:bodyPr>
          <a:lstStyle/>
          <a:p>
            <a:pPr>
              <a:buNone/>
            </a:pPr>
            <a:endParaRPr lang="bn-BD" sz="2400" dirty="0" smtClean="0">
              <a:latin typeface="Nikosh" pitchFamily="2" charset="0"/>
              <a:cs typeface="Nikosh" pitchFamily="2" charset="0"/>
            </a:endParaRPr>
          </a:p>
          <a:p>
            <a:pPr>
              <a:buNone/>
            </a:pPr>
            <a:r>
              <a:rPr lang="bn-BD" sz="3600" dirty="0" smtClean="0">
                <a:latin typeface="Nikosh" pitchFamily="2" charset="0"/>
                <a:cs typeface="Nikosh" pitchFamily="2" charset="0"/>
              </a:rPr>
              <a:t>হাই লেভেল ভাষার প্রধান সুবিধাঃ</a:t>
            </a:r>
          </a:p>
          <a:p>
            <a:pPr>
              <a:buNone/>
            </a:pPr>
            <a:r>
              <a:rPr lang="bn-BD" sz="3600" dirty="0" smtClean="0">
                <a:latin typeface="Nikosh" pitchFamily="2" charset="0"/>
                <a:cs typeface="Nikosh" pitchFamily="2" charset="0"/>
              </a:rPr>
              <a:t> ১। হাই লেভেল ভাষায় লিখিত প্রোগ্রাম যে কোন কম্পিউটারে ব্যবহার করা যায়।</a:t>
            </a:r>
          </a:p>
          <a:p>
            <a:pPr>
              <a:buNone/>
            </a:pPr>
            <a:r>
              <a:rPr lang="bn-BD" sz="3600" dirty="0" smtClean="0">
                <a:latin typeface="Nikosh" pitchFamily="2" charset="0"/>
                <a:cs typeface="Nikosh" pitchFamily="2" charset="0"/>
              </a:rPr>
              <a:t>২। মানুষের পক্ষে লো লেভেলের চেয়ে হাই লেভেল ভাষা শেখা সহজ।  </a:t>
            </a:r>
          </a:p>
          <a:p>
            <a:pPr>
              <a:buNone/>
            </a:pPr>
            <a:r>
              <a:rPr lang="bn-BD" sz="3600" dirty="0" smtClean="0">
                <a:latin typeface="Nikosh" pitchFamily="2" charset="0"/>
                <a:cs typeface="Nikosh" pitchFamily="2" charset="0"/>
              </a:rPr>
              <a:t>৩। হাই লেভেল ভাষায় তাড়াতাড়ি প্রোগ্রাম লিখা যায়। </a:t>
            </a:r>
          </a:p>
          <a:p>
            <a:pPr>
              <a:buNone/>
            </a:pPr>
            <a:endParaRPr lang="en-US" sz="3600" dirty="0">
              <a:latin typeface="Nikosh" pitchFamily="2" charset="0"/>
              <a:cs typeface="Nikosh" pitchFamily="2" charset="0"/>
            </a:endParaRPr>
          </a:p>
        </p:txBody>
      </p:sp>
      <p:sp>
        <p:nvSpPr>
          <p:cNvPr id="2" name="Title 1"/>
          <p:cNvSpPr>
            <a:spLocks noGrp="1"/>
          </p:cNvSpPr>
          <p:nvPr>
            <p:ph type="title"/>
          </p:nvPr>
        </p:nvSpPr>
        <p:spPr>
          <a:xfrm>
            <a:off x="2667000" y="304800"/>
            <a:ext cx="3581400" cy="914400"/>
          </a:xfr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bn-BD" dirty="0" smtClean="0">
                <a:latin typeface="Nikosh" pitchFamily="2" charset="0"/>
                <a:cs typeface="Nikosh" pitchFamily="2" charset="0"/>
              </a:rPr>
              <a:t>   </a:t>
            </a:r>
            <a:r>
              <a:rPr lang="bn-BD" sz="6000" dirty="0" smtClean="0">
                <a:latin typeface="Nikosh" pitchFamily="2" charset="0"/>
                <a:cs typeface="Nikosh" pitchFamily="2" charset="0"/>
              </a:rPr>
              <a:t>সমাধান</a:t>
            </a:r>
            <a:endParaRPr lang="en-US" sz="6000"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2"/>
                                        </p:tgtEl>
                                        <p:attrNameLst>
                                          <p:attrName>ppt_x</p:attrName>
                                        </p:attrNameLst>
                                      </p:cBhvr>
                                      <p:tavLst>
                                        <p:tav tm="0">
                                          <p:val>
                                            <p:strVal val="ppt_x"/>
                                          </p:val>
                                        </p:tav>
                                        <p:tav tm="100000">
                                          <p:val>
                                            <p:strVal val="ppt_x"/>
                                          </p:val>
                                        </p:tav>
                                      </p:tavLst>
                                    </p:anim>
                                    <p:anim calcmode="lin" valueType="num">
                                      <p:cBhvr additive="base">
                                        <p:cTn id="12" dur="500"/>
                                        <p:tgtEl>
                                          <p:spTgt spid="2"/>
                                        </p:tgtEl>
                                        <p:attrNameLst>
                                          <p:attrName>ppt_y</p:attrName>
                                        </p:attrNameLst>
                                      </p:cBhvr>
                                      <p:tavLst>
                                        <p:tav tm="0">
                                          <p:val>
                                            <p:strVal val="ppt_y"/>
                                          </p:val>
                                        </p:tav>
                                        <p:tav tm="100000">
                                          <p:val>
                                            <p:strVal val="1+ppt_h/2"/>
                                          </p:val>
                                        </p:tav>
                                      </p:tavLst>
                                    </p:anim>
                                    <p:set>
                                      <p:cBhvr>
                                        <p:cTn id="13" dur="1" fill="hold">
                                          <p:stCondLst>
                                            <p:cond delay="4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grpId="2" nodeType="clickEffect">
                                  <p:stCondLst>
                                    <p:cond delay="0"/>
                                  </p:stCondLst>
                                  <p:childTnLst>
                                    <p:animScale>
                                      <p:cBhvr>
                                        <p:cTn id="17"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fontScale="92500"/>
          </a:bodyPr>
          <a:lstStyle/>
          <a:p>
            <a:pPr algn="ctr">
              <a:buNone/>
            </a:pPr>
            <a:r>
              <a:rPr lang="bn-BD" sz="2800" dirty="0" smtClean="0">
                <a:latin typeface="Nikosh" pitchFamily="2" charset="0"/>
                <a:cs typeface="Nikosh" pitchFamily="2" charset="0"/>
              </a:rPr>
              <a:t>হাই </a:t>
            </a:r>
            <a:r>
              <a:rPr lang="bn-BD" sz="2800" dirty="0" smtClean="0">
                <a:latin typeface="Nikosh" pitchFamily="2" charset="0"/>
                <a:cs typeface="Nikosh" pitchFamily="2" charset="0"/>
              </a:rPr>
              <a:t>লেভেল ভাষার প্রধান অসুবিধাঃ</a:t>
            </a:r>
          </a:p>
          <a:p>
            <a:pPr>
              <a:buNone/>
            </a:pPr>
            <a:r>
              <a:rPr lang="bn-BD" sz="3200" dirty="0" smtClean="0">
                <a:latin typeface="Nikosh" pitchFamily="2" charset="0"/>
                <a:cs typeface="Nikosh" pitchFamily="2" charset="0"/>
              </a:rPr>
              <a:t>১। কম্পিউটার সরাসরি এই ভাষা বুঝতে পারেনা। তাই এই ভাষায় লিখিত প্রোগ্রামকে কম্পিউটারে চালাতে হলে অনুবাদকের প্রয়োজন হয়।  </a:t>
            </a:r>
          </a:p>
          <a:p>
            <a:pPr>
              <a:buNone/>
            </a:pPr>
            <a:r>
              <a:rPr lang="bn-BD" sz="3200" dirty="0" smtClean="0">
                <a:latin typeface="Nikosh" pitchFamily="2" charset="0"/>
                <a:cs typeface="Nikosh" pitchFamily="2" charset="0"/>
              </a:rPr>
              <a:t>২। প্রোগ্রাম রান করতে বেশি সময় লাগে এবং বেশি মেমরি দরকার। তাই লো লেভেল ভাষা থেকে দক্ষতা কম। </a:t>
            </a:r>
          </a:p>
          <a:p>
            <a:pPr>
              <a:buNone/>
            </a:pPr>
            <a:r>
              <a:rPr lang="bn-BD" sz="3200" dirty="0" smtClean="0">
                <a:latin typeface="Nikosh" pitchFamily="2" charset="0"/>
                <a:cs typeface="Nikosh" pitchFamily="2" charset="0"/>
              </a:rPr>
              <a:t>৩। এই ভাষা লো লেভেল ভাষা থেকে অনমনীয়।  </a:t>
            </a:r>
          </a:p>
          <a:p>
            <a:pPr>
              <a:buNone/>
            </a:pPr>
            <a:r>
              <a:rPr lang="bn-BD" sz="3200" dirty="0" smtClean="0">
                <a:latin typeface="Nikosh" pitchFamily="2" charset="0"/>
                <a:cs typeface="Nikosh" pitchFamily="2" charset="0"/>
              </a:rPr>
              <a:t>৪। অসংখ্য  তৈরি লাইব্রেরী প্রোগ্রামের সুবিধা বিদ্যমান। </a:t>
            </a:r>
          </a:p>
          <a:p>
            <a:pPr>
              <a:buNone/>
            </a:pPr>
            <a:r>
              <a:rPr lang="bn-BD" sz="3200" dirty="0" smtClean="0">
                <a:latin typeface="Nikosh" pitchFamily="2" charset="0"/>
                <a:cs typeface="Nikosh" pitchFamily="2" charset="0"/>
              </a:rPr>
              <a:t>৫। প্রোগ্রাম রচনার সময় কম্পিউটার মেশিনের কথা ভাবতে হয় না। </a:t>
            </a:r>
          </a:p>
          <a:p>
            <a:pPr>
              <a:buNone/>
            </a:pPr>
            <a:endParaRPr lang="bn-BD" sz="3200" dirty="0" smtClean="0">
              <a:latin typeface="Nikosh" pitchFamily="2" charset="0"/>
              <a:cs typeface="Nikosh" pitchFamily="2" charset="0"/>
            </a:endParaRPr>
          </a:p>
          <a:p>
            <a:pPr>
              <a:buNone/>
            </a:pPr>
            <a:endParaRPr lang="en-US" dirty="0"/>
          </a:p>
        </p:txBody>
      </p:sp>
      <p:sp>
        <p:nvSpPr>
          <p:cNvPr id="2" name="Title 1"/>
          <p:cNvSpPr>
            <a:spLocks noGrp="1"/>
          </p:cNvSpPr>
          <p:nvPr>
            <p:ph type="title"/>
          </p:nvPr>
        </p:nvSpPr>
        <p:spPr>
          <a:xfrm>
            <a:off x="1219200" y="274638"/>
            <a:ext cx="6400800" cy="868362"/>
          </a:xfrm>
          <a:solidFill>
            <a:schemeClr val="bg2"/>
          </a:solidFill>
        </p:spPr>
        <p:style>
          <a:lnRef idx="2">
            <a:schemeClr val="accent1"/>
          </a:lnRef>
          <a:fillRef idx="1">
            <a:schemeClr val="lt1"/>
          </a:fillRef>
          <a:effectRef idx="0">
            <a:schemeClr val="accent1"/>
          </a:effectRef>
          <a:fontRef idx="minor">
            <a:schemeClr val="dk1"/>
          </a:fontRef>
        </p:style>
        <p:txBody>
          <a:bodyPr/>
          <a:lstStyle/>
          <a:p>
            <a:pPr algn="ctr"/>
            <a:r>
              <a:rPr lang="bn-BD" dirty="0" smtClean="0">
                <a:latin typeface="Nikosh" pitchFamily="2" charset="0"/>
                <a:cs typeface="Nikosh" pitchFamily="2" charset="0"/>
              </a:rPr>
              <a:t>জোড়ায় কাজের সমাধান</a:t>
            </a:r>
            <a:endParaRPr lang="en-U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xit" presetSubtype="16" fill="hold" grpId="1" nodeType="clickEffect">
                                  <p:stCondLst>
                                    <p:cond delay="0"/>
                                  </p:stCondLst>
                                  <p:childTnLst>
                                    <p:animEffect transition="out" filter="diamond(in)">
                                      <p:cBhvr>
                                        <p:cTn id="12" dur="2000"/>
                                        <p:tgtEl>
                                          <p:spTgt spid="2"/>
                                        </p:tgtEl>
                                      </p:cBhvr>
                                    </p:animEffect>
                                    <p:set>
                                      <p:cBhvr>
                                        <p:cTn id="13" dur="1" fill="hold">
                                          <p:stCondLst>
                                            <p:cond delay="19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8" presetClass="emph" presetSubtype="0" fill="hold" grpId="2" nodeType="clickEffect">
                                  <p:stCondLst>
                                    <p:cond delay="0"/>
                                  </p:stCondLst>
                                  <p:childTnLst>
                                    <p:animRot by="21600000">
                                      <p:cBhvr>
                                        <p:cTn id="17"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sharp-logo.png"/>
          <p:cNvPicPr>
            <a:picLocks noGrp="1" noChangeAspect="1"/>
          </p:cNvPicPr>
          <p:nvPr>
            <p:ph idx="1"/>
          </p:nvPr>
        </p:nvPicPr>
        <p:blipFill>
          <a:blip r:embed="rId2"/>
          <a:stretch>
            <a:fillRect/>
          </a:stretch>
        </p:blipFill>
        <p:spPr>
          <a:xfrm>
            <a:off x="4343400" y="2590800"/>
            <a:ext cx="2080440" cy="2080440"/>
          </a:xfrm>
        </p:spPr>
      </p:pic>
      <p:sp>
        <p:nvSpPr>
          <p:cNvPr id="2" name="Title 1"/>
          <p:cNvSpPr>
            <a:spLocks noGrp="1"/>
          </p:cNvSpPr>
          <p:nvPr>
            <p:ph type="title"/>
          </p:nvPr>
        </p:nvSpPr>
        <p:spPr>
          <a:xfrm>
            <a:off x="2133600" y="274638"/>
            <a:ext cx="4495800" cy="1143000"/>
          </a:xfrm>
        </p:spPr>
        <p:txBody>
          <a:bodyPr/>
          <a:lstStyle/>
          <a:p>
            <a:pPr algn="ctr"/>
            <a:r>
              <a:rPr lang="bn-BD" dirty="0" smtClean="0">
                <a:latin typeface="Nikosh" pitchFamily="2" charset="0"/>
                <a:cs typeface="Nikosh" pitchFamily="2" charset="0"/>
              </a:rPr>
              <a:t>দলীয় কাজ</a:t>
            </a:r>
            <a:endParaRPr lang="en-US" dirty="0"/>
          </a:p>
        </p:txBody>
      </p:sp>
      <p:pic>
        <p:nvPicPr>
          <p:cNvPr id="5" name="Content Placeholder 3" descr="csharp-logo.png"/>
          <p:cNvPicPr>
            <a:picLocks noChangeAspect="1"/>
          </p:cNvPicPr>
          <p:nvPr/>
        </p:nvPicPr>
        <p:blipFill>
          <a:blip r:embed="rId3" cstate="print"/>
          <a:stretch>
            <a:fillRect/>
          </a:stretch>
        </p:blipFill>
        <p:spPr>
          <a:xfrm>
            <a:off x="1295400" y="2895600"/>
            <a:ext cx="2190750" cy="1752600"/>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1" nodeType="clickEffect">
                                  <p:stCondLst>
                                    <p:cond delay="0"/>
                                  </p:stCondLst>
                                  <p:childTnLst>
                                    <p:animEffect transition="out" filter="diamond(in)">
                                      <p:cBhvr>
                                        <p:cTn id="11" dur="2000"/>
                                        <p:tgtEl>
                                          <p:spTgt spid="2"/>
                                        </p:tgtEl>
                                      </p:cBhvr>
                                    </p:animEffect>
                                    <p:set>
                                      <p:cBhvr>
                                        <p:cTn id="12" dur="1" fill="hold">
                                          <p:stCondLst>
                                            <p:cond delay="19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mph" presetSubtype="1" grpId="2" nodeType="clickEffect">
                                  <p:stCondLst>
                                    <p:cond delay="0"/>
                                  </p:stCondLst>
                                  <p:childTnLst>
                                    <p:set>
                                      <p:cBhvr override="childStyle">
                                        <p:cTn id="16" dur="indefinite"/>
                                        <p:tgtEl>
                                          <p:spTgt spid="2"/>
                                        </p:tgtEl>
                                        <p:attrNameLst>
                                          <p:attrName>style.fontStyle</p:attrName>
                                        </p:attrNameLst>
                                      </p:cBhvr>
                                      <p:to>
                                        <p:strVal val="normal"/>
                                      </p:to>
                                    </p:set>
                                    <p:set>
                                      <p:cBhvr override="childStyle">
                                        <p:cTn id="17" dur="indefinite"/>
                                        <p:tgtEl>
                                          <p:spTgt spid="2"/>
                                        </p:tgtEl>
                                        <p:attrNameLst>
                                          <p:attrName>style.fontWeight</p:attrName>
                                        </p:attrNameLst>
                                      </p:cBhvr>
                                      <p:to>
                                        <p:strVal val="bold"/>
                                      </p:to>
                                    </p:set>
                                    <p:set>
                                      <p:cBhvr override="childStyle">
                                        <p:cTn id="18" dur="indefinite"/>
                                        <p:tgtEl>
                                          <p:spTgt spid="2"/>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sharp-logo.png"/>
          <p:cNvPicPr>
            <a:picLocks noGrp="1" noChangeAspect="1"/>
          </p:cNvPicPr>
          <p:nvPr>
            <p:ph idx="1"/>
          </p:nvPr>
        </p:nvPicPr>
        <p:blipFill>
          <a:blip r:embed="rId2" cstate="print"/>
          <a:stretch>
            <a:fillRect/>
          </a:stretch>
        </p:blipFill>
        <p:spPr>
          <a:xfrm>
            <a:off x="457200" y="1828800"/>
            <a:ext cx="2461440" cy="3581400"/>
          </a:xfrm>
        </p:spPr>
        <p:style>
          <a:lnRef idx="2">
            <a:schemeClr val="accent1"/>
          </a:lnRef>
          <a:fillRef idx="1">
            <a:schemeClr val="lt1"/>
          </a:fillRef>
          <a:effectRef idx="0">
            <a:schemeClr val="accent1"/>
          </a:effectRef>
          <a:fontRef idx="minor">
            <a:schemeClr val="dk1"/>
          </a:fontRef>
        </p:style>
      </p:pic>
      <p:sp>
        <p:nvSpPr>
          <p:cNvPr id="2" name="Title 1"/>
          <p:cNvSpPr>
            <a:spLocks noGrp="1"/>
          </p:cNvSpPr>
          <p:nvPr>
            <p:ph type="title"/>
          </p:nvPr>
        </p:nvSpPr>
        <p:spPr>
          <a:xfrm>
            <a:off x="1981200" y="274638"/>
            <a:ext cx="4495800" cy="1143000"/>
          </a:xfr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a:lstStyle/>
          <a:p>
            <a:pPr algn="ctr"/>
            <a:r>
              <a:rPr lang="bn-BD" dirty="0" smtClean="0">
                <a:latin typeface="Nikosh" pitchFamily="2" charset="0"/>
                <a:cs typeface="Nikosh" pitchFamily="2" charset="0"/>
              </a:rPr>
              <a:t>দলীয় কাজ</a:t>
            </a:r>
            <a:endParaRPr lang="en-US" dirty="0"/>
          </a:p>
        </p:txBody>
      </p:sp>
      <p:pic>
        <p:nvPicPr>
          <p:cNvPr id="5" name="Content Placeholder 3" descr="csharp-logo.png"/>
          <p:cNvPicPr>
            <a:picLocks noChangeAspect="1"/>
          </p:cNvPicPr>
          <p:nvPr/>
        </p:nvPicPr>
        <p:blipFill>
          <a:blip r:embed="rId3"/>
          <a:stretch>
            <a:fillRect/>
          </a:stretch>
        </p:blipFill>
        <p:spPr>
          <a:xfrm>
            <a:off x="5334000" y="1828800"/>
            <a:ext cx="3200400" cy="3657600"/>
          </a:xfrm>
          <a:prstGeom prst="rect">
            <a:avLst/>
          </a:prstGeom>
        </p:spPr>
        <p:style>
          <a:lnRef idx="2">
            <a:schemeClr val="accent1"/>
          </a:lnRef>
          <a:fillRef idx="1">
            <a:schemeClr val="lt1"/>
          </a:fillRef>
          <a:effectRef idx="0">
            <a:schemeClr val="accent1"/>
          </a:effectRef>
          <a:fontRef idx="minor">
            <a:schemeClr val="dk1"/>
          </a:fontRef>
        </p:style>
      </p:pic>
      <p:pic>
        <p:nvPicPr>
          <p:cNvPr id="6" name="Content Placeholder 3" descr="csharp-logo.png"/>
          <p:cNvPicPr>
            <a:picLocks noChangeAspect="1"/>
          </p:cNvPicPr>
          <p:nvPr/>
        </p:nvPicPr>
        <p:blipFill>
          <a:blip r:embed="rId4"/>
          <a:stretch>
            <a:fillRect/>
          </a:stretch>
        </p:blipFill>
        <p:spPr>
          <a:xfrm>
            <a:off x="3352800" y="2057400"/>
            <a:ext cx="1517029" cy="3071040"/>
          </a:xfrm>
          <a:prstGeom prst="rect">
            <a:avLst/>
          </a:prstGeom>
        </p:spPr>
        <p:style>
          <a:lnRef idx="2">
            <a:schemeClr val="accent1"/>
          </a:lnRef>
          <a:fillRef idx="1">
            <a:schemeClr val="lt1"/>
          </a:fillRef>
          <a:effectRef idx="0">
            <a:schemeClr val="accent1"/>
          </a:effectRef>
          <a:fontRef idx="minor">
            <a:schemeClr val="dk1"/>
          </a:fontRef>
        </p:style>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2"/>
                                        </p:tgtEl>
                                        <p:attrNameLst>
                                          <p:attrName>ppt_x</p:attrName>
                                        </p:attrNameLst>
                                      </p:cBhvr>
                                      <p:tavLst>
                                        <p:tav tm="0">
                                          <p:val>
                                            <p:strVal val="ppt_x"/>
                                          </p:val>
                                        </p:tav>
                                        <p:tav tm="100000">
                                          <p:val>
                                            <p:strVal val="ppt_x"/>
                                          </p:val>
                                        </p:tav>
                                      </p:tavLst>
                                    </p:anim>
                                    <p:anim calcmode="lin" valueType="num">
                                      <p:cBhvr additive="base">
                                        <p:cTn id="12" dur="500"/>
                                        <p:tgtEl>
                                          <p:spTgt spid="2"/>
                                        </p:tgtEl>
                                        <p:attrNameLst>
                                          <p:attrName>ppt_y</p:attrName>
                                        </p:attrNameLst>
                                      </p:cBhvr>
                                      <p:tavLst>
                                        <p:tav tm="0">
                                          <p:val>
                                            <p:strVal val="ppt_y"/>
                                          </p:val>
                                        </p:tav>
                                        <p:tav tm="100000">
                                          <p:val>
                                            <p:strVal val="1+ppt_h/2"/>
                                          </p:val>
                                        </p:tav>
                                      </p:tavLst>
                                    </p:anim>
                                    <p:set>
                                      <p:cBhvr>
                                        <p:cTn id="13" dur="1" fill="hold">
                                          <p:stCondLst>
                                            <p:cond delay="4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5" presetClass="emph" presetSubtype="1" grpId="2" nodeType="clickEffect">
                                  <p:stCondLst>
                                    <p:cond delay="0"/>
                                  </p:stCondLst>
                                  <p:childTnLst>
                                    <p:set>
                                      <p:cBhvr override="childStyle">
                                        <p:cTn id="17" dur="indefinite"/>
                                        <p:tgtEl>
                                          <p:spTgt spid="2"/>
                                        </p:tgtEl>
                                        <p:attrNameLst>
                                          <p:attrName>style.fontStyle</p:attrName>
                                        </p:attrNameLst>
                                      </p:cBhvr>
                                      <p:to>
                                        <p:strVal val="normal"/>
                                      </p:to>
                                    </p:set>
                                    <p:set>
                                      <p:cBhvr override="childStyle">
                                        <p:cTn id="18" dur="indefinite"/>
                                        <p:tgtEl>
                                          <p:spTgt spid="2"/>
                                        </p:tgtEl>
                                        <p:attrNameLst>
                                          <p:attrName>style.fontWeight</p:attrName>
                                        </p:attrNameLst>
                                      </p:cBhvr>
                                      <p:to>
                                        <p:strVal val="bold"/>
                                      </p:to>
                                    </p:set>
                                    <p:set>
                                      <p:cBhvr override="childStyle">
                                        <p:cTn id="19" dur="indefinite"/>
                                        <p:tgtEl>
                                          <p:spTgt spid="2"/>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209800"/>
            <a:ext cx="7772400" cy="3048000"/>
          </a:xfrm>
          <a:solidFill>
            <a:schemeClr val="bg2"/>
          </a:solidFill>
        </p:spPr>
        <p:style>
          <a:lnRef idx="2">
            <a:schemeClr val="accent1"/>
          </a:lnRef>
          <a:fillRef idx="1">
            <a:schemeClr val="lt1"/>
          </a:fillRef>
          <a:effectRef idx="0">
            <a:schemeClr val="accent1"/>
          </a:effectRef>
          <a:fontRef idx="minor">
            <a:schemeClr val="dk1"/>
          </a:fontRef>
        </p:style>
        <p:txBody>
          <a:bodyPr>
            <a:normAutofit/>
          </a:bodyPr>
          <a:lstStyle/>
          <a:p>
            <a:pPr algn="ctr">
              <a:buNone/>
            </a:pPr>
            <a:r>
              <a:rPr lang="bn-BD" sz="6000" dirty="0" smtClean="0">
                <a:latin typeface="Nikosh" pitchFamily="2" charset="0"/>
                <a:cs typeface="Nikosh" pitchFamily="2" charset="0"/>
              </a:rPr>
              <a:t>কয়েকটি হাই- লেভেল বা উচ্চস্তরের ভাষা পরিচিতি ব্যাখ্যা  কর</a:t>
            </a:r>
            <a:r>
              <a:rPr lang="bn-BD" sz="6000" dirty="0" smtClean="0">
                <a:latin typeface="Nikosh" pitchFamily="2" charset="0"/>
                <a:cs typeface="Nikosh" pitchFamily="2" charset="0"/>
              </a:rPr>
              <a:t>?</a:t>
            </a:r>
            <a:endParaRPr lang="en-US" sz="6000" dirty="0" smtClean="0">
              <a:latin typeface="Nikosh" pitchFamily="2" charset="0"/>
              <a:cs typeface="Nikosh" pitchFamily="2" charset="0"/>
            </a:endParaRPr>
          </a:p>
          <a:p>
            <a:endParaRPr lang="en-US" dirty="0">
              <a:latin typeface="Nikosh" pitchFamily="2" charset="0"/>
              <a:cs typeface="Nikosh" pitchFamily="2" charset="0"/>
            </a:endParaRPr>
          </a:p>
        </p:txBody>
      </p:sp>
      <p:sp>
        <p:nvSpPr>
          <p:cNvPr id="2" name="Title 1"/>
          <p:cNvSpPr>
            <a:spLocks noGrp="1"/>
          </p:cNvSpPr>
          <p:nvPr>
            <p:ph type="title"/>
          </p:nvPr>
        </p:nvSpPr>
        <p:spPr>
          <a:xfrm>
            <a:off x="2286000" y="274638"/>
            <a:ext cx="5181600" cy="1143000"/>
          </a:xfrm>
          <a:solidFill>
            <a:schemeClr val="bg2"/>
          </a:solidFill>
        </p:spPr>
        <p:style>
          <a:lnRef idx="2">
            <a:schemeClr val="accent1"/>
          </a:lnRef>
          <a:fillRef idx="1">
            <a:schemeClr val="lt1"/>
          </a:fillRef>
          <a:effectRef idx="0">
            <a:schemeClr val="accent1"/>
          </a:effectRef>
          <a:fontRef idx="minor">
            <a:schemeClr val="dk1"/>
          </a:fontRef>
        </p:style>
        <p:txBody>
          <a:bodyPr>
            <a:normAutofit/>
          </a:bodyPr>
          <a:lstStyle/>
          <a:p>
            <a:pPr algn="ctr"/>
            <a:r>
              <a:rPr lang="bn-BD" sz="4800" dirty="0" smtClean="0">
                <a:latin typeface="Nikosh" pitchFamily="2" charset="0"/>
                <a:cs typeface="Nikosh" pitchFamily="2" charset="0"/>
              </a:rPr>
              <a:t>     দলীয় কাজের প্রশ্ন </a:t>
            </a:r>
            <a:endParaRPr lang="en-US" sz="4800" dirty="0">
              <a:latin typeface="Nikosh" pitchFamily="2" charset="0"/>
              <a:cs typeface="Nikosh" pitchFamily="2"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1" nodeType="clickEffect">
                                  <p:stCondLst>
                                    <p:cond delay="0"/>
                                  </p:stCondLst>
                                  <p:childTnLst>
                                    <p:animEffect transition="out" filter="diamond(in)">
                                      <p:cBhvr>
                                        <p:cTn id="11" dur="2000"/>
                                        <p:tgtEl>
                                          <p:spTgt spid="2"/>
                                        </p:tgtEl>
                                      </p:cBhvr>
                                    </p:animEffect>
                                    <p:set>
                                      <p:cBhvr>
                                        <p:cTn id="12" dur="1" fill="hold">
                                          <p:stCondLst>
                                            <p:cond delay="19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 presetClass="emph" presetSubtype="0" fill="hold" grpId="2" nodeType="clickEffect">
                                  <p:stCondLst>
                                    <p:cond delay="0"/>
                                  </p:stCondLst>
                                  <p:childTnLst>
                                    <p:animScale>
                                      <p:cBhvr>
                                        <p:cTn id="1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457200" y="1935480"/>
            <a:ext cx="8229600" cy="4008120"/>
          </a:xfr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a:normAutofit/>
          </a:bodyPr>
          <a:lstStyle/>
          <a:p>
            <a:pPr algn="ctr">
              <a:buNone/>
            </a:pPr>
            <a:r>
              <a:rPr lang="bn-BD" sz="2400" dirty="0" smtClean="0">
                <a:latin typeface="Nikosh" pitchFamily="2" charset="0"/>
                <a:cs typeface="Nikosh" pitchFamily="2" charset="0"/>
              </a:rPr>
              <a:t> </a:t>
            </a:r>
            <a:r>
              <a:rPr lang="bn-BD" sz="2400" dirty="0" smtClean="0">
                <a:latin typeface="Nikosh" pitchFamily="2" charset="0"/>
                <a:cs typeface="Nikosh" pitchFamily="2" charset="0"/>
              </a:rPr>
              <a:t>উচ্চ স্তরের ভাষার পরিচিতিঃ</a:t>
            </a:r>
          </a:p>
          <a:p>
            <a:pPr>
              <a:buNone/>
            </a:pPr>
            <a:r>
              <a:rPr lang="bn-BD" sz="2400" dirty="0" smtClean="0">
                <a:latin typeface="Nikosh" pitchFamily="2" charset="0"/>
                <a:cs typeface="Nikosh" pitchFamily="2" charset="0"/>
              </a:rPr>
              <a:t>  সি</a:t>
            </a:r>
            <a:r>
              <a:rPr lang="en-US" sz="2400" dirty="0" smtClean="0">
                <a:latin typeface="Nikosh" pitchFamily="2" charset="0"/>
                <a:cs typeface="Nikosh" pitchFamily="2" charset="0"/>
              </a:rPr>
              <a:t> </a:t>
            </a:r>
            <a:r>
              <a:rPr lang="en-US" sz="2400" dirty="0" err="1" smtClean="0">
                <a:latin typeface="Nikosh" pitchFamily="2" charset="0"/>
                <a:cs typeface="Nikosh" pitchFamily="2" charset="0"/>
              </a:rPr>
              <a:t>ভাষাঃ</a:t>
            </a:r>
            <a:r>
              <a:rPr lang="en-US" sz="2400" dirty="0" smtClean="0">
                <a:latin typeface="Nikosh" pitchFamily="2" charset="0"/>
                <a:cs typeface="Nikosh" pitchFamily="2" charset="0"/>
              </a:rPr>
              <a:t> </a:t>
            </a:r>
            <a:r>
              <a:rPr lang="bn-BD" sz="2400" dirty="0" smtClean="0">
                <a:latin typeface="Nikosh" pitchFamily="2" charset="0"/>
                <a:cs typeface="Nikosh" pitchFamily="2" charset="0"/>
              </a:rPr>
              <a:t> যুক্তরাষ্ট্রের  বেল ল্যাবরেটরিতে ১৯৭০ সালে ডেনিস রিচি প্রথম সি ভাষা তৈরি  করেন। ১৯৭৮ সাল পর্যন্ত এ ভাষা বেল ল্যাবরেটরিতে ব্যবহার করা হত। পরবর্তীতে এ ভাষা সর্বসম্মুখে উন্মুক্ত করা হয়। অত্যান্ত শক্তিশালী এবং কার্যকরি ভাষা হিসেবে সি এর জনপ্রিয়তা এখন ব্যাপক। সি হচ্ছে একটি উচ্চ স্তরের প্রোগ্রামিং ভাষা। একে উচ্চ স্তরের স্ট্রাকচার্ড প্রোগ্রামিং ভাষাও বলা হয়ে থাকে। সি প্রোগ্রামিং ভাষাটি সাধারণত সবধরনের কাজের জন্য ব্যবহৃত হয়। অথ্যাৎ সি একটি জেনারেল পারপোজ প্রোগ্রামিং ভাষা। যেমনঃ সি,  সি ++</a:t>
            </a:r>
          </a:p>
          <a:p>
            <a:pPr>
              <a:buNone/>
            </a:pPr>
            <a:endParaRPr lang="en-US" sz="2400" dirty="0">
              <a:latin typeface="Nikosh" pitchFamily="2" charset="0"/>
              <a:cs typeface="Nikosh" pitchFamily="2" charset="0"/>
            </a:endParaRPr>
          </a:p>
        </p:txBody>
      </p:sp>
      <p:sp>
        <p:nvSpPr>
          <p:cNvPr id="2" name="Title 1"/>
          <p:cNvSpPr>
            <a:spLocks noGrp="1"/>
          </p:cNvSpPr>
          <p:nvPr>
            <p:ph type="title"/>
          </p:nvPr>
        </p:nvSpPr>
        <p:spPr>
          <a:xfrm>
            <a:off x="2057400" y="274638"/>
            <a:ext cx="5029200" cy="1143000"/>
          </a:xfrm>
          <a:solidFill>
            <a:schemeClr val="bg2"/>
          </a:solidFill>
        </p:spPr>
        <p:style>
          <a:lnRef idx="2">
            <a:schemeClr val="accent1"/>
          </a:lnRef>
          <a:fillRef idx="1">
            <a:schemeClr val="lt1"/>
          </a:fillRef>
          <a:effectRef idx="0">
            <a:schemeClr val="accent1"/>
          </a:effectRef>
          <a:fontRef idx="minor">
            <a:schemeClr val="dk1"/>
          </a:fontRef>
        </p:style>
        <p:txBody>
          <a:bodyPr/>
          <a:lstStyle/>
          <a:p>
            <a:r>
              <a:rPr lang="bn-BD" dirty="0" smtClean="0">
                <a:latin typeface="Nikosh" pitchFamily="2" charset="0"/>
                <a:cs typeface="Nikosh" pitchFamily="2" charset="0"/>
              </a:rPr>
              <a:t>    দলীয় কাজের সমাধান </a:t>
            </a:r>
            <a:endParaRPr lang="en-US" dirty="0">
              <a:latin typeface="Nikosh" pitchFamily="2" charset="0"/>
              <a:cs typeface="Nikosh" pitchFamily="2" charset="0"/>
            </a:endParaRPr>
          </a:p>
        </p:txBody>
      </p:sp>
      <p:graphicFrame>
        <p:nvGraphicFramePr>
          <p:cNvPr id="6" name="Object 5"/>
          <p:cNvGraphicFramePr>
            <a:graphicFrameLocks noChangeAspect="1"/>
          </p:cNvGraphicFramePr>
          <p:nvPr/>
        </p:nvGraphicFramePr>
        <p:xfrm>
          <a:off x="4514850" y="3321050"/>
          <a:ext cx="114300" cy="215900"/>
        </p:xfrm>
        <a:graphic>
          <a:graphicData uri="http://schemas.openxmlformats.org/presentationml/2006/ole">
            <p:oleObj spid="_x0000_s1050" name="Equation" r:id="rId3" imgW="114151" imgH="215619" progId="Equation.3">
              <p:embed/>
            </p:oleObj>
          </a:graphicData>
        </a:graphic>
      </p:graphicFrame>
      <p:graphicFrame>
        <p:nvGraphicFramePr>
          <p:cNvPr id="7" name="Object 6"/>
          <p:cNvGraphicFramePr>
            <a:graphicFrameLocks noChangeAspect="1"/>
          </p:cNvGraphicFramePr>
          <p:nvPr/>
        </p:nvGraphicFramePr>
        <p:xfrm>
          <a:off x="4514850" y="3321050"/>
          <a:ext cx="114300" cy="215900"/>
        </p:xfrm>
        <a:graphic>
          <a:graphicData uri="http://schemas.openxmlformats.org/presentationml/2006/ole">
            <p:oleObj spid="_x0000_s1051" name="Equation" r:id="rId4" imgW="114151" imgH="215619" progId="Equation.3">
              <p:embed/>
            </p:oleObj>
          </a:graphicData>
        </a:graphic>
      </p:graphicFrame>
      <p:graphicFrame>
        <p:nvGraphicFramePr>
          <p:cNvPr id="8" name="Object 7"/>
          <p:cNvGraphicFramePr>
            <a:graphicFrameLocks noChangeAspect="1"/>
          </p:cNvGraphicFramePr>
          <p:nvPr/>
        </p:nvGraphicFramePr>
        <p:xfrm>
          <a:off x="4514850" y="3321050"/>
          <a:ext cx="114300" cy="215900"/>
        </p:xfrm>
        <a:graphic>
          <a:graphicData uri="http://schemas.openxmlformats.org/presentationml/2006/ole">
            <p:oleObj spid="_x0000_s1052" name="Equation" r:id="rId5" imgW="114151" imgH="215619" progId="Equation.3">
              <p:embed/>
            </p:oleObj>
          </a:graphicData>
        </a:graphic>
      </p:graphicFrame>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1" nodeType="clickEffect">
                                  <p:stCondLst>
                                    <p:cond delay="0"/>
                                  </p:stCondLst>
                                  <p:childTnLst>
                                    <p:anim calcmode="lin" valueType="num">
                                      <p:cBhvr additive="base">
                                        <p:cTn id="11" dur="500"/>
                                        <p:tgtEl>
                                          <p:spTgt spid="2"/>
                                        </p:tgtEl>
                                        <p:attrNameLst>
                                          <p:attrName>ppt_x</p:attrName>
                                        </p:attrNameLst>
                                      </p:cBhvr>
                                      <p:tavLst>
                                        <p:tav tm="0">
                                          <p:val>
                                            <p:strVal val="ppt_x"/>
                                          </p:val>
                                        </p:tav>
                                        <p:tav tm="100000">
                                          <p:val>
                                            <p:strVal val="ppt_x"/>
                                          </p:val>
                                        </p:tav>
                                      </p:tavLst>
                                    </p:anim>
                                    <p:anim calcmode="lin" valueType="num">
                                      <p:cBhvr additive="base">
                                        <p:cTn id="12" dur="500"/>
                                        <p:tgtEl>
                                          <p:spTgt spid="2"/>
                                        </p:tgtEl>
                                        <p:attrNameLst>
                                          <p:attrName>ppt_y</p:attrName>
                                        </p:attrNameLst>
                                      </p:cBhvr>
                                      <p:tavLst>
                                        <p:tav tm="0">
                                          <p:val>
                                            <p:strVal val="ppt_y"/>
                                          </p:val>
                                        </p:tav>
                                        <p:tav tm="100000">
                                          <p:val>
                                            <p:strVal val="1+ppt_h/2"/>
                                          </p:val>
                                        </p:tav>
                                      </p:tavLst>
                                    </p:anim>
                                    <p:set>
                                      <p:cBhvr>
                                        <p:cTn id="13" dur="1" fill="hold">
                                          <p:stCondLst>
                                            <p:cond delay="4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5" presetClass="emph" presetSubtype="1" grpId="2" nodeType="clickEffect">
                                  <p:stCondLst>
                                    <p:cond delay="0"/>
                                  </p:stCondLst>
                                  <p:childTnLst>
                                    <p:set>
                                      <p:cBhvr override="childStyle">
                                        <p:cTn id="17" dur="indefinite"/>
                                        <p:tgtEl>
                                          <p:spTgt spid="2"/>
                                        </p:tgtEl>
                                        <p:attrNameLst>
                                          <p:attrName>style.fontStyle</p:attrName>
                                        </p:attrNameLst>
                                      </p:cBhvr>
                                      <p:to>
                                        <p:strVal val="normal"/>
                                      </p:to>
                                    </p:set>
                                    <p:set>
                                      <p:cBhvr override="childStyle">
                                        <p:cTn id="18" dur="indefinite"/>
                                        <p:tgtEl>
                                          <p:spTgt spid="2"/>
                                        </p:tgtEl>
                                        <p:attrNameLst>
                                          <p:attrName>style.fontWeight</p:attrName>
                                        </p:attrNameLst>
                                      </p:cBhvr>
                                      <p:to>
                                        <p:strVal val="bold"/>
                                      </p:to>
                                    </p:set>
                                    <p:set>
                                      <p:cBhvr override="childStyle">
                                        <p:cTn id="19" dur="indefinite"/>
                                        <p:tgtEl>
                                          <p:spTgt spid="2"/>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unched Tape 1"/>
          <p:cNvSpPr/>
          <p:nvPr/>
        </p:nvSpPr>
        <p:spPr>
          <a:xfrm>
            <a:off x="1219200" y="838200"/>
            <a:ext cx="6858000" cy="4876800"/>
          </a:xfrm>
          <a:prstGeom prst="flowChartPunchedTap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dirty="0" err="1" smtClean="0">
                <a:solidFill>
                  <a:schemeClr val="tx1"/>
                </a:solidFill>
                <a:latin typeface="NikoshBAN" pitchFamily="2" charset="0"/>
                <a:cs typeface="NikoshBAN" pitchFamily="2" charset="0"/>
              </a:rPr>
              <a:t>ধন্যবাদ</a:t>
            </a:r>
            <a:endParaRPr lang="en-US" sz="9600" dirty="0">
              <a:solidFill>
                <a:schemeClr val="tx1"/>
              </a:solidFill>
              <a:latin typeface="NikoshBAN" pitchFamily="2" charset="0"/>
              <a:cs typeface="NikoshBAN" pitchFamily="2"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203</TotalTime>
  <Words>485</Words>
  <Application>Microsoft Office PowerPoint</Application>
  <PresentationFormat>On-screen Show (4:3)</PresentationFormat>
  <Paragraphs>56</Paragraphs>
  <Slides>18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Concourse</vt:lpstr>
      <vt:lpstr>Equation</vt:lpstr>
      <vt:lpstr>শুভেচ্ছা</vt:lpstr>
      <vt:lpstr>শিক্ষক পরিচিতি</vt:lpstr>
      <vt:lpstr>  পাঠ পরিচিতি</vt:lpstr>
      <vt:lpstr>Slide 4</vt:lpstr>
      <vt:lpstr>   ছবি গুলি লক্ষ্য করি </vt:lpstr>
      <vt:lpstr>   ছবি গুলি লক্ষ্য করি </vt:lpstr>
      <vt:lpstr>Slide 7</vt:lpstr>
      <vt:lpstr>   একক কাজ</vt:lpstr>
      <vt:lpstr>    একক কাজের সমাধান</vt:lpstr>
      <vt:lpstr>   জোড়ায় কাজ</vt:lpstr>
      <vt:lpstr>Slide 11</vt:lpstr>
      <vt:lpstr>   সমাধান</vt:lpstr>
      <vt:lpstr>জোড়ায় কাজের সমাধান</vt:lpstr>
      <vt:lpstr>দলীয় কাজ</vt:lpstr>
      <vt:lpstr>দলীয় কাজ</vt:lpstr>
      <vt:lpstr>     দলীয় কাজের প্রশ্ন </vt:lpstr>
      <vt:lpstr>    দলীয় কাজের সমাধান </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শুভেচ্ছা / স্বাগতম</dc:title>
  <dc:creator>USER</dc:creator>
  <cp:lastModifiedBy>Acer</cp:lastModifiedBy>
  <cp:revision>57</cp:revision>
  <dcterms:created xsi:type="dcterms:W3CDTF">2006-08-16T00:00:00Z</dcterms:created>
  <dcterms:modified xsi:type="dcterms:W3CDTF">2019-10-29T18:24:17Z</dcterms:modified>
</cp:coreProperties>
</file>