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3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4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9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47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74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98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0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8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B465-B60E-41BC-A1FF-EA948D103F5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FECE55-6123-49B1-8F1C-DECFF609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3.jpg"/><Relationship Id="rId7" Type="http://schemas.openxmlformats.org/officeDocument/2006/relationships/image" Target="../media/image13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238" y="4919008"/>
            <a:ext cx="120442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প্রাণীর মেরুদণ্ড নেই তাদেরকে অমেরুদণ্ডী প্রাণী বলে।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43" y="1857373"/>
            <a:ext cx="4045352" cy="30146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84" y="1857373"/>
            <a:ext cx="3710917" cy="30146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434280" y="723987"/>
            <a:ext cx="6956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প্রাণী কাকে বলে?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368" y="1200052"/>
            <a:ext cx="3132903" cy="2357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91" y="1238658"/>
            <a:ext cx="3424441" cy="2318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85" y="1200052"/>
            <a:ext cx="3346678" cy="2357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91" y="3803946"/>
            <a:ext cx="3318772" cy="29292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806267" y="191154"/>
            <a:ext cx="6496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কোন ধরনের প্রাণী?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2140" y="4460011"/>
            <a:ext cx="7673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অমেরুদণ্ডী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48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7015" y="735980"/>
            <a:ext cx="2832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01161" y="947854"/>
            <a:ext cx="3445727" cy="283240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1122" y="4527395"/>
            <a:ext cx="6914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 প্রাণী কাকে বলে?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46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955" y="1252325"/>
            <a:ext cx="3834060" cy="24423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033505" y="303871"/>
            <a:ext cx="5151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প্রাণীর বৈশিষ্ট্যঃ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4663" y="1571003"/>
            <a:ext cx="69758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মেরুদণ্ড নেই,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দেহের ভিতর কঙ্কাল থাকে না,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 সরল প্রকৃতির,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লেজ নেই।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62" y="4078557"/>
            <a:ext cx="3795647" cy="25365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8845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9103" y="400048"/>
            <a:ext cx="45273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4" y="1237564"/>
            <a:ext cx="3872210" cy="26772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4" y="4145303"/>
            <a:ext cx="3782455" cy="22983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809344" y="1801509"/>
            <a:ext cx="74381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মেরুদণ্ড আছে,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 ভিতর কঙ্কাল থাকে,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পাখনা বা দুই জোড়া পা থাকে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4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ছাড়া সব মেরুদণ্ডী প্রাণীর লেজ থাকে।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4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6035" y="139106"/>
            <a:ext cx="3824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611" y="139106"/>
            <a:ext cx="2931238" cy="24426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383481" y="986096"/>
            <a:ext cx="8307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প্রাণী গুলিকে চিহ্নিত কর।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973" y="2056620"/>
            <a:ext cx="2365338" cy="19904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36" y="2090459"/>
            <a:ext cx="2463074" cy="19792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0" y="4431784"/>
            <a:ext cx="2365338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36" y="4431785"/>
            <a:ext cx="2360043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544" y="2090456"/>
            <a:ext cx="2694402" cy="19792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552" y="4431784"/>
            <a:ext cx="261937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0182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9918" y="247265"/>
            <a:ext cx="7115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কোন ধরনের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5" y="1627884"/>
            <a:ext cx="3365137" cy="2097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01" y="1627884"/>
            <a:ext cx="3217486" cy="21094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82" y="1627884"/>
            <a:ext cx="3151659" cy="2097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6" y="4455082"/>
            <a:ext cx="3365137" cy="2097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4620322" y="4551448"/>
            <a:ext cx="7571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পতঙ্গ দলভুক্ত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354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748" y="655125"/>
            <a:ext cx="6979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কোন ধরনের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890" y="1985032"/>
            <a:ext cx="4716944" cy="22160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33" y="1985032"/>
            <a:ext cx="4916453" cy="22160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028895" y="4515349"/>
            <a:ext cx="10201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দেহ শক্ত খোলসে আবৃত থাকে।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69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9384" y="212677"/>
            <a:ext cx="6842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কোন ধরণের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76" y="4153061"/>
            <a:ext cx="3548487" cy="24810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2" y="1452012"/>
            <a:ext cx="3548487" cy="26579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244950" y="4885753"/>
            <a:ext cx="7947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মাছ মৎস্য শ্রেণীভুক্ত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616" y="1452012"/>
            <a:ext cx="4101185" cy="26579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778" y="1452011"/>
            <a:ext cx="3288575" cy="26579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6552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6753" y="360309"/>
            <a:ext cx="605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কোন ধরনের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92" y="1553853"/>
            <a:ext cx="4881796" cy="3248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813717" y="5158227"/>
            <a:ext cx="5341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উভচর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7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0"/>
            <a:ext cx="1210184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3497" y="208287"/>
            <a:ext cx="736337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239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3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3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23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6482" y="432959"/>
            <a:ext cx="6517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কোন ধরণের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793" y="1790700"/>
            <a:ext cx="3400542" cy="25471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283" y="1790700"/>
            <a:ext cx="3995410" cy="25471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" y="1790700"/>
            <a:ext cx="3641509" cy="25471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196481" y="5021979"/>
            <a:ext cx="7441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সরীসৃপ শ্রেণীভুক্ত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2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9634" y="491282"/>
            <a:ext cx="6600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কোন ধরণের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1952392"/>
            <a:ext cx="3556336" cy="27747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98" y="1952392"/>
            <a:ext cx="3286179" cy="27747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6" y="1952392"/>
            <a:ext cx="3260347" cy="27747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132479" y="4992493"/>
            <a:ext cx="6419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পক্ষী শ্রেণীভুক্ত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301" y="282291"/>
            <a:ext cx="6614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কোন ধরণের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6" y="4306851"/>
            <a:ext cx="3445905" cy="22494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641" y="1471734"/>
            <a:ext cx="3466035" cy="25961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6" y="1471734"/>
            <a:ext cx="3327710" cy="2560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58" y="1447327"/>
            <a:ext cx="3003078" cy="2560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4364831" y="4923724"/>
            <a:ext cx="7986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স্তন্যপায়ী শ্রেণীভুক্ত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72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94" y="1854935"/>
            <a:ext cx="4631175" cy="25609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148" y="1854935"/>
            <a:ext cx="4214589" cy="25609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154066" y="593945"/>
            <a:ext cx="6169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কোন ধরণের প্রাণী?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442" y="4880779"/>
            <a:ext cx="5865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স্তন্যপায়ী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81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91454" y="468351"/>
            <a:ext cx="3523785" cy="291046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65863" y="791737"/>
            <a:ext cx="2653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7107" y="4199769"/>
            <a:ext cx="10078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পক্ষী শ্রেণীভুক্ত প্রাণীর তালিকা তৈরি কর।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05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293" y="836341"/>
            <a:ext cx="4728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3412" y="2295183"/>
            <a:ext cx="87817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প্রাণীদেরকে কয়টি দলে ভাগ করা যায়?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প্রাণী কাকে বলে?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 প্রাণীর বৈশিষ্ট্য আলোচনা কর।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ব্যাঙকে উভচর প্রাণী বলা হয় কেন?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স্তন্যপায়ী প্রাণীর নাম বল।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48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9385" y="735980"/>
            <a:ext cx="2698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689" y="477792"/>
            <a:ext cx="4135878" cy="25776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058606" y="3582607"/>
            <a:ext cx="105452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 প্রাণী এবং অমেরুদণ্ডী প্রাণীর মধ্যে পার্থক্য লিখে আনবে।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2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55" y="0"/>
            <a:ext cx="10808660" cy="6736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45663" y="0"/>
            <a:ext cx="68552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99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9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99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23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6005" y="1167586"/>
            <a:ext cx="4536543" cy="1015663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629" y="2485790"/>
            <a:ext cx="6117124" cy="3046988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 আইসিটি)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00975" y="2485790"/>
            <a:ext cx="4050686" cy="3046988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৬ষ্ঠ</a:t>
            </a:r>
          </a:p>
          <a:p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৮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3881" y="1156037"/>
            <a:ext cx="3284874" cy="1015663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43738" y="1871663"/>
            <a:ext cx="57150" cy="428625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45357" y="2171700"/>
            <a:ext cx="0" cy="3700463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443788" y="2171700"/>
            <a:ext cx="14287" cy="3700463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555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589" y="477224"/>
            <a:ext cx="7878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622" y="1595667"/>
            <a:ext cx="3331144" cy="3066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328004" y="4978605"/>
            <a:ext cx="1650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টিকটিকি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95" y="1595667"/>
            <a:ext cx="3749532" cy="3066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58" y="1595667"/>
            <a:ext cx="3749532" cy="3066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956382" y="4995209"/>
            <a:ext cx="1093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1759" y="4890493"/>
            <a:ext cx="1241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8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6766" y="545939"/>
            <a:ext cx="853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996" y="1469269"/>
            <a:ext cx="3546119" cy="2745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699" y="1469269"/>
            <a:ext cx="3871311" cy="2745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94" y="1469269"/>
            <a:ext cx="3268721" cy="2745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1328114" y="4415445"/>
            <a:ext cx="2216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তেলাপোকা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786" y="4420255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32709" y="4415445"/>
            <a:ext cx="1535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31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6633" y="306493"/>
            <a:ext cx="5740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751" y="4456649"/>
            <a:ext cx="10298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</a:t>
            </a:r>
            <a:r>
              <a:rPr lang="bn-BD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মেরুদণ্ডী </a:t>
            </a:r>
            <a:r>
              <a:rPr lang="bn-BD" sz="9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651" y="1685555"/>
            <a:ext cx="4354035" cy="24076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41" y="1733550"/>
            <a:ext cx="3618121" cy="24076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32029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1463" y="646771"/>
            <a:ext cx="3122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82" y="1533465"/>
            <a:ext cx="114761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ও মেরুদণ্ডী প্রাণী কাকে বলে তা বলতে পারবে;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ও মেরুদণ্ডী প্রাণী চিহ্নিত করতে পারবে;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ও মেরুদণ্ডী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ণী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বৈশি</a:t>
            </a:r>
            <a:r>
              <a:rPr lang="en-US" sz="480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ষ্ট্য</a:t>
            </a:r>
            <a:r>
              <a:rPr lang="bn-BD" sz="480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 করতে পারবে;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অমেরুদণ্ডী ও মেরুদণ্ডী প্রাণীর শ্রেণিবিভাগ আলোচনা করতে পারবে।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39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3812" y="4924757"/>
            <a:ext cx="10680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প্রাণীর মেরুদণ্ড আছে তাদেরকে মেরুদণ্ডী প্রাণী বলে।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996" y="1196940"/>
            <a:ext cx="4385769" cy="33749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152" y="1173856"/>
            <a:ext cx="4221797" cy="33749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775880" y="154901"/>
            <a:ext cx="6709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0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783" y="1134509"/>
            <a:ext cx="3222312" cy="24585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661" y="3989713"/>
            <a:ext cx="3358658" cy="2362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003" y="1136137"/>
            <a:ext cx="3280096" cy="24569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739" y="1084729"/>
            <a:ext cx="3276580" cy="25083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162990" y="219126"/>
            <a:ext cx="6598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কোন ধরণের প্রানী?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9148" y="4592812"/>
            <a:ext cx="7871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মেরুদণ্ডী প্রাণী।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568</TotalTime>
  <Words>351</Words>
  <Application>Microsoft Office PowerPoint</Application>
  <PresentationFormat>Widescreen</PresentationFormat>
  <Paragraphs>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Century Gothic</vt:lpstr>
      <vt:lpstr>NikoshBAN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96</cp:revision>
  <dcterms:created xsi:type="dcterms:W3CDTF">2019-09-02T11:41:08Z</dcterms:created>
  <dcterms:modified xsi:type="dcterms:W3CDTF">2019-10-30T09:28:33Z</dcterms:modified>
</cp:coreProperties>
</file>