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1" r:id="rId3"/>
    <p:sldId id="262" r:id="rId4"/>
    <p:sldId id="257" r:id="rId5"/>
    <p:sldId id="263" r:id="rId6"/>
    <p:sldId id="264" r:id="rId7"/>
    <p:sldId id="265" r:id="rId8"/>
    <p:sldId id="272" r:id="rId9"/>
    <p:sldId id="268" r:id="rId10"/>
    <p:sldId id="266" r:id="rId11"/>
    <p:sldId id="267" r:id="rId12"/>
    <p:sldId id="273" r:id="rId13"/>
    <p:sldId id="269" r:id="rId14"/>
    <p:sldId id="270" r:id="rId15"/>
    <p:sldId id="271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dekul islam" userId="ab5d0c3db130e67c" providerId="LiveId" clId="{F9C9DCFB-B8A1-4733-925D-AB357B6546DE}"/>
    <pc:docChg chg="undo redo custSel addSld delSld modSld">
      <pc:chgData name="sadekul islam" userId="ab5d0c3db130e67c" providerId="LiveId" clId="{F9C9DCFB-B8A1-4733-925D-AB357B6546DE}" dt="2019-10-27T19:20:21.838" v="1676" actId="1076"/>
      <pc:docMkLst>
        <pc:docMk/>
      </pc:docMkLst>
      <pc:sldChg chg="addSp delSp modSp modTransition modAnim">
        <pc:chgData name="sadekul islam" userId="ab5d0c3db130e67c" providerId="LiveId" clId="{F9C9DCFB-B8A1-4733-925D-AB357B6546DE}" dt="2019-10-27T16:48:26.058" v="260"/>
        <pc:sldMkLst>
          <pc:docMk/>
          <pc:sldMk cId="2238697633" sldId="257"/>
        </pc:sldMkLst>
        <pc:spChg chg="mod">
          <ac:chgData name="sadekul islam" userId="ab5d0c3db130e67c" providerId="LiveId" clId="{F9C9DCFB-B8A1-4733-925D-AB357B6546DE}" dt="2019-10-27T15:47:18.219" v="71" actId="255"/>
          <ac:spMkLst>
            <pc:docMk/>
            <pc:sldMk cId="2238697633" sldId="257"/>
            <ac:spMk id="2" creationId="{DCC6EA6D-132E-40E2-8912-E6E99154568F}"/>
          </ac:spMkLst>
        </pc:spChg>
        <pc:spChg chg="del mod">
          <ac:chgData name="sadekul islam" userId="ab5d0c3db130e67c" providerId="LiveId" clId="{F9C9DCFB-B8A1-4733-925D-AB357B6546DE}" dt="2019-10-27T15:07:23.786" v="7" actId="931"/>
          <ac:spMkLst>
            <pc:docMk/>
            <pc:sldMk cId="2238697633" sldId="257"/>
            <ac:spMk id="3" creationId="{2E86A4C9-6DBB-4B5A-B4D1-9660BC043012}"/>
          </ac:spMkLst>
        </pc:spChg>
        <pc:picChg chg="add mod">
          <ac:chgData name="sadekul islam" userId="ab5d0c3db130e67c" providerId="LiveId" clId="{F9C9DCFB-B8A1-4733-925D-AB357B6546DE}" dt="2019-10-27T15:08:55.057" v="16" actId="14100"/>
          <ac:picMkLst>
            <pc:docMk/>
            <pc:sldMk cId="2238697633" sldId="257"/>
            <ac:picMk id="5" creationId="{DDCBD8AE-23CB-4BC1-A8CD-E8A48CBA7DDB}"/>
          </ac:picMkLst>
        </pc:picChg>
        <pc:picChg chg="add mod">
          <ac:chgData name="sadekul islam" userId="ab5d0c3db130e67c" providerId="LiveId" clId="{F9C9DCFB-B8A1-4733-925D-AB357B6546DE}" dt="2019-10-27T15:08:30.946" v="13" actId="1076"/>
          <ac:picMkLst>
            <pc:docMk/>
            <pc:sldMk cId="2238697633" sldId="257"/>
            <ac:picMk id="7" creationId="{C3067747-73C1-4F87-8723-646BD932B572}"/>
          </ac:picMkLst>
        </pc:picChg>
      </pc:sldChg>
      <pc:sldChg chg="add del">
        <pc:chgData name="sadekul islam" userId="ab5d0c3db130e67c" providerId="LiveId" clId="{F9C9DCFB-B8A1-4733-925D-AB357B6546DE}" dt="2019-10-27T15:10:54.483" v="23" actId="2696"/>
        <pc:sldMkLst>
          <pc:docMk/>
          <pc:sldMk cId="4250944040" sldId="258"/>
        </pc:sldMkLst>
      </pc:sldChg>
      <pc:sldChg chg="add del">
        <pc:chgData name="sadekul islam" userId="ab5d0c3db130e67c" providerId="LiveId" clId="{F9C9DCFB-B8A1-4733-925D-AB357B6546DE}" dt="2019-10-27T15:11:04.385" v="24" actId="2696"/>
        <pc:sldMkLst>
          <pc:docMk/>
          <pc:sldMk cId="3017481270" sldId="259"/>
        </pc:sldMkLst>
      </pc:sldChg>
      <pc:sldChg chg="addSp delSp modSp add modTransition modAnim">
        <pc:chgData name="sadekul islam" userId="ab5d0c3db130e67c" providerId="LiveId" clId="{F9C9DCFB-B8A1-4733-925D-AB357B6546DE}" dt="2019-10-27T15:45:24.552" v="65"/>
        <pc:sldMkLst>
          <pc:docMk/>
          <pc:sldMk cId="2651529663" sldId="260"/>
        </pc:sldMkLst>
        <pc:spChg chg="add mod">
          <ac:chgData name="sadekul islam" userId="ab5d0c3db130e67c" providerId="LiveId" clId="{F9C9DCFB-B8A1-4733-925D-AB357B6546DE}" dt="2019-10-27T15:41:41.398" v="51" actId="1076"/>
          <ac:spMkLst>
            <pc:docMk/>
            <pc:sldMk cId="2651529663" sldId="260"/>
            <ac:spMk id="6" creationId="{9C4564A0-3A5E-4BE3-8A15-2D9544213C38}"/>
          </ac:spMkLst>
        </pc:spChg>
        <pc:picChg chg="add del mod">
          <ac:chgData name="sadekul islam" userId="ab5d0c3db130e67c" providerId="LiveId" clId="{F9C9DCFB-B8A1-4733-925D-AB357B6546DE}" dt="2019-10-27T15:38:01.299" v="26" actId="931"/>
          <ac:picMkLst>
            <pc:docMk/>
            <pc:sldMk cId="2651529663" sldId="260"/>
            <ac:picMk id="3" creationId="{370DB9A0-A9A5-401B-A01C-34261BD6E1C0}"/>
          </ac:picMkLst>
        </pc:picChg>
        <pc:picChg chg="add mod">
          <ac:chgData name="sadekul islam" userId="ab5d0c3db130e67c" providerId="LiveId" clId="{F9C9DCFB-B8A1-4733-925D-AB357B6546DE}" dt="2019-10-27T15:41:30.330" v="50" actId="1076"/>
          <ac:picMkLst>
            <pc:docMk/>
            <pc:sldMk cId="2651529663" sldId="260"/>
            <ac:picMk id="5" creationId="{32D92D69-3AFA-4286-88E7-D554E9095755}"/>
          </ac:picMkLst>
        </pc:picChg>
      </pc:sldChg>
      <pc:sldChg chg="addSp delSp modSp add modTransition modAnim">
        <pc:chgData name="sadekul islam" userId="ab5d0c3db130e67c" providerId="LiveId" clId="{F9C9DCFB-B8A1-4733-925D-AB357B6546DE}" dt="2019-10-27T16:07:33.484" v="173"/>
        <pc:sldMkLst>
          <pc:docMk/>
          <pc:sldMk cId="1731500547" sldId="261"/>
        </pc:sldMkLst>
        <pc:spChg chg="del mod">
          <ac:chgData name="sadekul islam" userId="ab5d0c3db130e67c" providerId="LiveId" clId="{F9C9DCFB-B8A1-4733-925D-AB357B6546DE}" dt="2019-10-27T15:46:19.529" v="67" actId="478"/>
          <ac:spMkLst>
            <pc:docMk/>
            <pc:sldMk cId="1731500547" sldId="261"/>
            <ac:spMk id="2" creationId="{7DDE7065-783B-48AE-9F3C-B6938F8FCC99}"/>
          </ac:spMkLst>
        </pc:spChg>
        <pc:spChg chg="del">
          <ac:chgData name="sadekul islam" userId="ab5d0c3db130e67c" providerId="LiveId" clId="{F9C9DCFB-B8A1-4733-925D-AB357B6546DE}" dt="2019-10-27T15:46:24.184" v="68" actId="478"/>
          <ac:spMkLst>
            <pc:docMk/>
            <pc:sldMk cId="1731500547" sldId="261"/>
            <ac:spMk id="3" creationId="{62C9808C-7797-4DC7-81C3-990F0D2F3666}"/>
          </ac:spMkLst>
        </pc:spChg>
        <pc:spChg chg="add mod">
          <ac:chgData name="sadekul islam" userId="ab5d0c3db130e67c" providerId="LiveId" clId="{F9C9DCFB-B8A1-4733-925D-AB357B6546DE}" dt="2019-10-27T16:04:12.178" v="151" actId="207"/>
          <ac:spMkLst>
            <pc:docMk/>
            <pc:sldMk cId="1731500547" sldId="261"/>
            <ac:spMk id="4" creationId="{B6F5120D-1A21-4FE6-82AF-F5F7FBEEFFE1}"/>
          </ac:spMkLst>
        </pc:spChg>
        <pc:spChg chg="add mod">
          <ac:chgData name="sadekul islam" userId="ab5d0c3db130e67c" providerId="LiveId" clId="{F9C9DCFB-B8A1-4733-925D-AB357B6546DE}" dt="2019-10-27T16:03:08.172" v="148" actId="207"/>
          <ac:spMkLst>
            <pc:docMk/>
            <pc:sldMk cId="1731500547" sldId="261"/>
            <ac:spMk id="7" creationId="{7BD00865-BBE6-47CE-A8C2-FF8A33288277}"/>
          </ac:spMkLst>
        </pc:spChg>
        <pc:picChg chg="add mod">
          <ac:chgData name="sadekul islam" userId="ab5d0c3db130e67c" providerId="LiveId" clId="{F9C9DCFB-B8A1-4733-925D-AB357B6546DE}" dt="2019-10-27T15:58:30.904" v="132" actId="1440"/>
          <ac:picMkLst>
            <pc:docMk/>
            <pc:sldMk cId="1731500547" sldId="261"/>
            <ac:picMk id="6" creationId="{5639054F-BB9F-44FC-867D-2CEA351C27B4}"/>
          </ac:picMkLst>
        </pc:picChg>
      </pc:sldChg>
      <pc:sldChg chg="addSp modSp add modTransition modAnim">
        <pc:chgData name="sadekul islam" userId="ab5d0c3db130e67c" providerId="LiveId" clId="{F9C9DCFB-B8A1-4733-925D-AB357B6546DE}" dt="2019-10-27T16:48:10.197" v="259"/>
        <pc:sldMkLst>
          <pc:docMk/>
          <pc:sldMk cId="55603974" sldId="262"/>
        </pc:sldMkLst>
        <pc:spChg chg="add mod">
          <ac:chgData name="sadekul islam" userId="ab5d0c3db130e67c" providerId="LiveId" clId="{F9C9DCFB-B8A1-4733-925D-AB357B6546DE}" dt="2019-10-27T16:41:49.535" v="204" actId="1076"/>
          <ac:spMkLst>
            <pc:docMk/>
            <pc:sldMk cId="55603974" sldId="262"/>
            <ac:spMk id="2" creationId="{5D6EAAE7-FB02-4C74-B41D-B7DADCD11D83}"/>
          </ac:spMkLst>
        </pc:spChg>
        <pc:spChg chg="add mod">
          <ac:chgData name="sadekul islam" userId="ab5d0c3db130e67c" providerId="LiveId" clId="{F9C9DCFB-B8A1-4733-925D-AB357B6546DE}" dt="2019-10-27T16:47:48.024" v="258" actId="20577"/>
          <ac:spMkLst>
            <pc:docMk/>
            <pc:sldMk cId="55603974" sldId="262"/>
            <ac:spMk id="5" creationId="{ED58CBF7-6D30-451E-8C30-E23CB45A9DDD}"/>
          </ac:spMkLst>
        </pc:spChg>
        <pc:picChg chg="add mod">
          <ac:chgData name="sadekul islam" userId="ab5d0c3db130e67c" providerId="LiveId" clId="{F9C9DCFB-B8A1-4733-925D-AB357B6546DE}" dt="2019-10-27T16:41:52.807" v="205" actId="1076"/>
          <ac:picMkLst>
            <pc:docMk/>
            <pc:sldMk cId="55603974" sldId="262"/>
            <ac:picMk id="4" creationId="{C6C6356B-17CA-4D4A-840E-DD8BC58BBE64}"/>
          </ac:picMkLst>
        </pc:picChg>
      </pc:sldChg>
      <pc:sldChg chg="add del">
        <pc:chgData name="sadekul islam" userId="ab5d0c3db130e67c" providerId="LiveId" clId="{F9C9DCFB-B8A1-4733-925D-AB357B6546DE}" dt="2019-10-27T15:52:32.616" v="102"/>
        <pc:sldMkLst>
          <pc:docMk/>
          <pc:sldMk cId="291141988" sldId="262"/>
        </pc:sldMkLst>
      </pc:sldChg>
      <pc:sldChg chg="add del">
        <pc:chgData name="sadekul islam" userId="ab5d0c3db130e67c" providerId="LiveId" clId="{F9C9DCFB-B8A1-4733-925D-AB357B6546DE}" dt="2019-10-27T15:52:18.117" v="100"/>
        <pc:sldMkLst>
          <pc:docMk/>
          <pc:sldMk cId="1371594396" sldId="262"/>
        </pc:sldMkLst>
      </pc:sldChg>
      <pc:sldChg chg="modSp add modAnim">
        <pc:chgData name="sadekul islam" userId="ab5d0c3db130e67c" providerId="LiveId" clId="{F9C9DCFB-B8A1-4733-925D-AB357B6546DE}" dt="2019-10-27T17:14:00.744" v="387"/>
        <pc:sldMkLst>
          <pc:docMk/>
          <pc:sldMk cId="3982992898" sldId="263"/>
        </pc:sldMkLst>
        <pc:spChg chg="mod">
          <ac:chgData name="sadekul islam" userId="ab5d0c3db130e67c" providerId="LiveId" clId="{F9C9DCFB-B8A1-4733-925D-AB357B6546DE}" dt="2019-10-27T17:05:46.376" v="302" actId="1076"/>
          <ac:spMkLst>
            <pc:docMk/>
            <pc:sldMk cId="3982992898" sldId="263"/>
            <ac:spMk id="2" creationId="{0FC4D38A-E81C-4BB1-AE9C-A4899442B51F}"/>
          </ac:spMkLst>
        </pc:spChg>
        <pc:spChg chg="mod">
          <ac:chgData name="sadekul islam" userId="ab5d0c3db130e67c" providerId="LiveId" clId="{F9C9DCFB-B8A1-4733-925D-AB357B6546DE}" dt="2019-10-27T17:10:54.085" v="364" actId="3062"/>
          <ac:spMkLst>
            <pc:docMk/>
            <pc:sldMk cId="3982992898" sldId="263"/>
            <ac:spMk id="3" creationId="{8BAE63C9-7FC2-405B-9E73-DFC52F6D3B04}"/>
          </ac:spMkLst>
        </pc:spChg>
      </pc:sldChg>
      <pc:sldChg chg="modSp add modTransition modAnim">
        <pc:chgData name="sadekul islam" userId="ab5d0c3db130e67c" providerId="LiveId" clId="{F9C9DCFB-B8A1-4733-925D-AB357B6546DE}" dt="2019-10-27T17:34:11.916" v="752"/>
        <pc:sldMkLst>
          <pc:docMk/>
          <pc:sldMk cId="4012340792" sldId="264"/>
        </pc:sldMkLst>
        <pc:spChg chg="mod">
          <ac:chgData name="sadekul islam" userId="ab5d0c3db130e67c" providerId="LiveId" clId="{F9C9DCFB-B8A1-4733-925D-AB357B6546DE}" dt="2019-10-27T17:17:14.738" v="409" actId="27636"/>
          <ac:spMkLst>
            <pc:docMk/>
            <pc:sldMk cId="4012340792" sldId="264"/>
            <ac:spMk id="2" creationId="{B4497D9D-9DEF-4687-986B-D6D43F267812}"/>
          </ac:spMkLst>
        </pc:spChg>
        <pc:spChg chg="mod">
          <ac:chgData name="sadekul islam" userId="ab5d0c3db130e67c" providerId="LiveId" clId="{F9C9DCFB-B8A1-4733-925D-AB357B6546DE}" dt="2019-10-27T17:31:01.141" v="702" actId="5793"/>
          <ac:spMkLst>
            <pc:docMk/>
            <pc:sldMk cId="4012340792" sldId="264"/>
            <ac:spMk id="3" creationId="{F6DB1E39-63B4-4A7E-8958-AF09CDF1870F}"/>
          </ac:spMkLst>
        </pc:spChg>
      </pc:sldChg>
      <pc:sldChg chg="addSp modSp add modTransition modAnim">
        <pc:chgData name="sadekul islam" userId="ab5d0c3db130e67c" providerId="LiveId" clId="{F9C9DCFB-B8A1-4733-925D-AB357B6546DE}" dt="2019-10-27T19:19:46.076" v="1673"/>
        <pc:sldMkLst>
          <pc:docMk/>
          <pc:sldMk cId="3347480254" sldId="265"/>
        </pc:sldMkLst>
        <pc:spChg chg="mod">
          <ac:chgData name="sadekul islam" userId="ab5d0c3db130e67c" providerId="LiveId" clId="{F9C9DCFB-B8A1-4733-925D-AB357B6546DE}" dt="2019-10-27T18:28:54.242" v="769" actId="20577"/>
          <ac:spMkLst>
            <pc:docMk/>
            <pc:sldMk cId="3347480254" sldId="265"/>
            <ac:spMk id="2" creationId="{8747464F-D434-4D11-8901-C6558D6AE626}"/>
          </ac:spMkLst>
        </pc:spChg>
        <pc:spChg chg="mod">
          <ac:chgData name="sadekul islam" userId="ab5d0c3db130e67c" providerId="LiveId" clId="{F9C9DCFB-B8A1-4733-925D-AB357B6546DE}" dt="2019-10-27T19:08:40.524" v="1574" actId="20577"/>
          <ac:spMkLst>
            <pc:docMk/>
            <pc:sldMk cId="3347480254" sldId="265"/>
            <ac:spMk id="3" creationId="{76E00B0A-E201-4794-AEE8-507656CC7945}"/>
          </ac:spMkLst>
        </pc:spChg>
        <pc:spChg chg="add mod">
          <ac:chgData name="sadekul islam" userId="ab5d0c3db130e67c" providerId="LiveId" clId="{F9C9DCFB-B8A1-4733-925D-AB357B6546DE}" dt="2019-10-27T18:54:35.583" v="1226" actId="2085"/>
          <ac:spMkLst>
            <pc:docMk/>
            <pc:sldMk cId="3347480254" sldId="265"/>
            <ac:spMk id="4" creationId="{0AE6EC35-CC4E-4A70-8A6B-D22DF49D7395}"/>
          </ac:spMkLst>
        </pc:spChg>
        <pc:spChg chg="add mod">
          <ac:chgData name="sadekul islam" userId="ab5d0c3db130e67c" providerId="LiveId" clId="{F9C9DCFB-B8A1-4733-925D-AB357B6546DE}" dt="2019-10-27T18:45:31.588" v="1151" actId="13822"/>
          <ac:spMkLst>
            <pc:docMk/>
            <pc:sldMk cId="3347480254" sldId="265"/>
            <ac:spMk id="15" creationId="{C420EC62-AE9E-4C08-AECF-241858E46E2B}"/>
          </ac:spMkLst>
        </pc:spChg>
        <pc:spChg chg="add mod">
          <ac:chgData name="sadekul islam" userId="ab5d0c3db130e67c" providerId="LiveId" clId="{F9C9DCFB-B8A1-4733-925D-AB357B6546DE}" dt="2019-10-27T18:50:39.510" v="1188" actId="2085"/>
          <ac:spMkLst>
            <pc:docMk/>
            <pc:sldMk cId="3347480254" sldId="265"/>
            <ac:spMk id="16" creationId="{7C8A234D-3EB1-492C-A5DC-BC62DC4501BD}"/>
          </ac:spMkLst>
        </pc:spChg>
        <pc:spChg chg="add mod">
          <ac:chgData name="sadekul islam" userId="ab5d0c3db130e67c" providerId="LiveId" clId="{F9C9DCFB-B8A1-4733-925D-AB357B6546DE}" dt="2019-10-27T18:48:18.404" v="1171" actId="1076"/>
          <ac:spMkLst>
            <pc:docMk/>
            <pc:sldMk cId="3347480254" sldId="265"/>
            <ac:spMk id="17" creationId="{330B9FE2-1B1E-4AD6-A777-09D88B585705}"/>
          </ac:spMkLst>
        </pc:spChg>
        <pc:spChg chg="add mod">
          <ac:chgData name="sadekul islam" userId="ab5d0c3db130e67c" providerId="LiveId" clId="{F9C9DCFB-B8A1-4733-925D-AB357B6546DE}" dt="2019-10-27T18:49:24.663" v="1179" actId="1076"/>
          <ac:spMkLst>
            <pc:docMk/>
            <pc:sldMk cId="3347480254" sldId="265"/>
            <ac:spMk id="18" creationId="{2E5866B6-B2B6-46D5-88DF-F6272FA90898}"/>
          </ac:spMkLst>
        </pc:spChg>
        <pc:spChg chg="add mod">
          <ac:chgData name="sadekul islam" userId="ab5d0c3db130e67c" providerId="LiveId" clId="{F9C9DCFB-B8A1-4733-925D-AB357B6546DE}" dt="2019-10-27T18:52:39.971" v="1208" actId="1076"/>
          <ac:spMkLst>
            <pc:docMk/>
            <pc:sldMk cId="3347480254" sldId="265"/>
            <ac:spMk id="19" creationId="{367F6C01-9735-4BFD-BCD3-1CED8B46C9C2}"/>
          </ac:spMkLst>
        </pc:spChg>
        <pc:spChg chg="add mod">
          <ac:chgData name="sadekul islam" userId="ab5d0c3db130e67c" providerId="LiveId" clId="{F9C9DCFB-B8A1-4733-925D-AB357B6546DE}" dt="2019-10-27T18:54:25.248" v="1225" actId="1076"/>
          <ac:spMkLst>
            <pc:docMk/>
            <pc:sldMk cId="3347480254" sldId="265"/>
            <ac:spMk id="20" creationId="{48AEC9F9-05FA-48C1-8050-EC7B983D42A2}"/>
          </ac:spMkLst>
        </pc:spChg>
        <pc:spChg chg="add mod">
          <ac:chgData name="sadekul islam" userId="ab5d0c3db130e67c" providerId="LiveId" clId="{F9C9DCFB-B8A1-4733-925D-AB357B6546DE}" dt="2019-10-27T18:54:50.388" v="1227" actId="1076"/>
          <ac:spMkLst>
            <pc:docMk/>
            <pc:sldMk cId="3347480254" sldId="265"/>
            <ac:spMk id="21" creationId="{DF0D2EF2-37B4-4CFF-A8B6-88B2913D1956}"/>
          </ac:spMkLst>
        </pc:spChg>
        <pc:spChg chg="add mod">
          <ac:chgData name="sadekul islam" userId="ab5d0c3db130e67c" providerId="LiveId" clId="{F9C9DCFB-B8A1-4733-925D-AB357B6546DE}" dt="2019-10-27T19:05:46.713" v="1546" actId="1076"/>
          <ac:spMkLst>
            <pc:docMk/>
            <pc:sldMk cId="3347480254" sldId="265"/>
            <ac:spMk id="22" creationId="{46C2E3D3-9BFE-46D0-984D-E4382197A434}"/>
          </ac:spMkLst>
        </pc:spChg>
        <pc:grpChg chg="add mod">
          <ac:chgData name="sadekul islam" userId="ab5d0c3db130e67c" providerId="LiveId" clId="{F9C9DCFB-B8A1-4733-925D-AB357B6546DE}" dt="2019-10-27T18:44:35.314" v="1145" actId="164"/>
          <ac:grpSpMkLst>
            <pc:docMk/>
            <pc:sldMk cId="3347480254" sldId="265"/>
            <ac:grpSpMk id="11" creationId="{17E10F3A-79F4-4E1C-BDB3-589E836436E1}"/>
          </ac:grpSpMkLst>
        </pc:grpChg>
        <pc:grpChg chg="add mod">
          <ac:chgData name="sadekul islam" userId="ab5d0c3db130e67c" providerId="LiveId" clId="{F9C9DCFB-B8A1-4733-925D-AB357B6546DE}" dt="2019-10-27T18:44:35.314" v="1145" actId="164"/>
          <ac:grpSpMkLst>
            <pc:docMk/>
            <pc:sldMk cId="3347480254" sldId="265"/>
            <ac:grpSpMk id="14" creationId="{12922588-45A8-4329-9D5F-A876983B6634}"/>
          </ac:grpSpMkLst>
        </pc:grpChg>
        <pc:cxnChg chg="add mod">
          <ac:chgData name="sadekul islam" userId="ab5d0c3db130e67c" providerId="LiveId" clId="{F9C9DCFB-B8A1-4733-925D-AB357B6546DE}" dt="2019-10-27T18:43:52.164" v="1141" actId="164"/>
          <ac:cxnSpMkLst>
            <pc:docMk/>
            <pc:sldMk cId="3347480254" sldId="265"/>
            <ac:cxnSpMk id="6" creationId="{1B59DA3B-C69D-41CA-869E-DE18DB8CE586}"/>
          </ac:cxnSpMkLst>
        </pc:cxnChg>
        <pc:cxnChg chg="add mod">
          <ac:chgData name="sadekul islam" userId="ab5d0c3db130e67c" providerId="LiveId" clId="{F9C9DCFB-B8A1-4733-925D-AB357B6546DE}" dt="2019-10-27T18:43:52.164" v="1141" actId="164"/>
          <ac:cxnSpMkLst>
            <pc:docMk/>
            <pc:sldMk cId="3347480254" sldId="265"/>
            <ac:cxnSpMk id="8" creationId="{E1836E40-87A0-4949-B57B-25C90B869C01}"/>
          </ac:cxnSpMkLst>
        </pc:cxnChg>
        <pc:cxnChg chg="add mod">
          <ac:chgData name="sadekul islam" userId="ab5d0c3db130e67c" providerId="LiveId" clId="{F9C9DCFB-B8A1-4733-925D-AB357B6546DE}" dt="2019-10-27T18:44:35.314" v="1145" actId="164"/>
          <ac:cxnSpMkLst>
            <pc:docMk/>
            <pc:sldMk cId="3347480254" sldId="265"/>
            <ac:cxnSpMk id="13" creationId="{19D09039-9EFF-4077-9294-099A22206345}"/>
          </ac:cxnSpMkLst>
        </pc:cxnChg>
      </pc:sldChg>
      <pc:sldChg chg="modSp add">
        <pc:chgData name="sadekul islam" userId="ab5d0c3db130e67c" providerId="LiveId" clId="{F9C9DCFB-B8A1-4733-925D-AB357B6546DE}" dt="2019-10-27T19:20:21.838" v="1676" actId="1076"/>
        <pc:sldMkLst>
          <pc:docMk/>
          <pc:sldMk cId="3025789900" sldId="266"/>
        </pc:sldMkLst>
        <pc:spChg chg="mod">
          <ac:chgData name="sadekul islam" userId="ab5d0c3db130e67c" providerId="LiveId" clId="{F9C9DCFB-B8A1-4733-925D-AB357B6546DE}" dt="2019-10-27T19:20:21.838" v="1676" actId="1076"/>
          <ac:spMkLst>
            <pc:docMk/>
            <pc:sldMk cId="3025789900" sldId="266"/>
            <ac:spMk id="2" creationId="{9191ADE7-EC8F-40D2-ADD0-61E8BA747FB5}"/>
          </ac:spMkLst>
        </pc:spChg>
      </pc:sldChg>
    </pc:docChg>
  </pc:docChgLst>
  <pc:docChgLst>
    <pc:chgData name="sadekul islam" userId="ab5d0c3db130e67c" providerId="LiveId" clId="{036B6777-5457-4678-A825-F317EB298E01}"/>
    <pc:docChg chg="undo custSel addSld modSld sldOrd">
      <pc:chgData name="sadekul islam" userId="ab5d0c3db130e67c" providerId="LiveId" clId="{036B6777-5457-4678-A825-F317EB298E01}" dt="2019-10-29T20:16:44.233" v="2261" actId="14100"/>
      <pc:docMkLst>
        <pc:docMk/>
      </pc:docMkLst>
      <pc:sldChg chg="modSp">
        <pc:chgData name="sadekul islam" userId="ab5d0c3db130e67c" providerId="LiveId" clId="{036B6777-5457-4678-A825-F317EB298E01}" dt="2019-10-29T19:57:55.591" v="2162" actId="20577"/>
        <pc:sldMkLst>
          <pc:docMk/>
          <pc:sldMk cId="1731500547" sldId="261"/>
        </pc:sldMkLst>
        <pc:spChg chg="mod">
          <ac:chgData name="sadekul islam" userId="ab5d0c3db130e67c" providerId="LiveId" clId="{036B6777-5457-4678-A825-F317EB298E01}" dt="2019-10-29T19:57:55.591" v="2162" actId="20577"/>
          <ac:spMkLst>
            <pc:docMk/>
            <pc:sldMk cId="1731500547" sldId="261"/>
            <ac:spMk id="7" creationId="{7BD00865-BBE6-47CE-A8C2-FF8A33288277}"/>
          </ac:spMkLst>
        </pc:spChg>
      </pc:sldChg>
      <pc:sldChg chg="modTransition">
        <pc:chgData name="sadekul islam" userId="ab5d0c3db130e67c" providerId="LiveId" clId="{036B6777-5457-4678-A825-F317EB298E01}" dt="2019-10-29T19:56:11.471" v="2158"/>
        <pc:sldMkLst>
          <pc:docMk/>
          <pc:sldMk cId="3982992898" sldId="263"/>
        </pc:sldMkLst>
      </pc:sldChg>
      <pc:sldChg chg="modTransition">
        <pc:chgData name="sadekul islam" userId="ab5d0c3db130e67c" providerId="LiveId" clId="{036B6777-5457-4678-A825-F317EB298E01}" dt="2019-10-29T19:55:20.641" v="2155"/>
        <pc:sldMkLst>
          <pc:docMk/>
          <pc:sldMk cId="3025789900" sldId="266"/>
        </pc:sldMkLst>
      </pc:sldChg>
      <pc:sldChg chg="modTransition">
        <pc:chgData name="sadekul islam" userId="ab5d0c3db130e67c" providerId="LiveId" clId="{036B6777-5457-4678-A825-F317EB298E01}" dt="2019-10-29T19:55:12.951" v="2154"/>
        <pc:sldMkLst>
          <pc:docMk/>
          <pc:sldMk cId="2163232667" sldId="267"/>
        </pc:sldMkLst>
      </pc:sldChg>
      <pc:sldChg chg="modSp modTransition">
        <pc:chgData name="sadekul islam" userId="ab5d0c3db130e67c" providerId="LiveId" clId="{036B6777-5457-4678-A825-F317EB298E01}" dt="2019-10-29T20:04:05.202" v="2180" actId="20577"/>
        <pc:sldMkLst>
          <pc:docMk/>
          <pc:sldMk cId="3218042534" sldId="268"/>
        </pc:sldMkLst>
        <pc:spChg chg="mod">
          <ac:chgData name="sadekul islam" userId="ab5d0c3db130e67c" providerId="LiveId" clId="{036B6777-5457-4678-A825-F317EB298E01}" dt="2019-10-29T20:04:05.202" v="2180" actId="20577"/>
          <ac:spMkLst>
            <pc:docMk/>
            <pc:sldMk cId="3218042534" sldId="268"/>
            <ac:spMk id="2" creationId="{6A634964-6223-4CEF-9D9F-8A6F8C4728CB}"/>
          </ac:spMkLst>
        </pc:spChg>
      </pc:sldChg>
      <pc:sldChg chg="modTransition">
        <pc:chgData name="sadekul islam" userId="ab5d0c3db130e67c" providerId="LiveId" clId="{036B6777-5457-4678-A825-F317EB298E01}" dt="2019-10-29T19:54:43.691" v="2152"/>
        <pc:sldMkLst>
          <pc:docMk/>
          <pc:sldMk cId="3439915718" sldId="269"/>
        </pc:sldMkLst>
      </pc:sldChg>
      <pc:sldChg chg="modTransition">
        <pc:chgData name="sadekul islam" userId="ab5d0c3db130e67c" providerId="LiveId" clId="{036B6777-5457-4678-A825-F317EB298E01}" dt="2019-10-29T19:54:34.716" v="2151"/>
        <pc:sldMkLst>
          <pc:docMk/>
          <pc:sldMk cId="2357513427" sldId="270"/>
        </pc:sldMkLst>
      </pc:sldChg>
      <pc:sldChg chg="modSp modTransition">
        <pc:chgData name="sadekul islam" userId="ab5d0c3db130e67c" providerId="LiveId" clId="{036B6777-5457-4678-A825-F317EB298E01}" dt="2019-10-29T20:11:00.140" v="2204" actId="20577"/>
        <pc:sldMkLst>
          <pc:docMk/>
          <pc:sldMk cId="2960652801" sldId="271"/>
        </pc:sldMkLst>
        <pc:spChg chg="mod">
          <ac:chgData name="sadekul islam" userId="ab5d0c3db130e67c" providerId="LiveId" clId="{036B6777-5457-4678-A825-F317EB298E01}" dt="2019-10-29T20:11:00.140" v="2204" actId="20577"/>
          <ac:spMkLst>
            <pc:docMk/>
            <pc:sldMk cId="2960652801" sldId="271"/>
            <ac:spMk id="2" creationId="{AFBBF7FA-7BE2-4BD6-99C0-AB6A6C2EAF47}"/>
          </ac:spMkLst>
        </pc:spChg>
      </pc:sldChg>
      <pc:sldChg chg="addSp modSp ord modTransition modAnim">
        <pc:chgData name="sadekul islam" userId="ab5d0c3db130e67c" providerId="LiveId" clId="{036B6777-5457-4678-A825-F317EB298E01}" dt="2019-10-29T20:03:11.167" v="2171"/>
        <pc:sldMkLst>
          <pc:docMk/>
          <pc:sldMk cId="1128042466" sldId="272"/>
        </pc:sldMkLst>
        <pc:spChg chg="mod">
          <ac:chgData name="sadekul islam" userId="ab5d0c3db130e67c" providerId="LiveId" clId="{036B6777-5457-4678-A825-F317EB298E01}" dt="2019-10-29T20:02:15.282" v="2170" actId="20577"/>
          <ac:spMkLst>
            <pc:docMk/>
            <pc:sldMk cId="1128042466" sldId="272"/>
            <ac:spMk id="3" creationId="{B664D529-801B-4F8F-B79F-67D4C1790567}"/>
          </ac:spMkLst>
        </pc:spChg>
        <pc:spChg chg="add mod">
          <ac:chgData name="sadekul islam" userId="ab5d0c3db130e67c" providerId="LiveId" clId="{036B6777-5457-4678-A825-F317EB298E01}" dt="2019-10-29T09:30:10.290" v="182" actId="2085"/>
          <ac:spMkLst>
            <pc:docMk/>
            <pc:sldMk cId="1128042466" sldId="272"/>
            <ac:spMk id="7" creationId="{293720DE-A039-48D7-BDB5-80C139599A6C}"/>
          </ac:spMkLst>
        </pc:spChg>
        <pc:cxnChg chg="add mod">
          <ac:chgData name="sadekul islam" userId="ab5d0c3db130e67c" providerId="LiveId" clId="{036B6777-5457-4678-A825-F317EB298E01}" dt="2019-10-29T09:30:25.896" v="198" actId="1036"/>
          <ac:cxnSpMkLst>
            <pc:docMk/>
            <pc:sldMk cId="1128042466" sldId="272"/>
            <ac:cxnSpMk id="5" creationId="{69914B52-9147-4FF0-928D-655202B0EE10}"/>
          </ac:cxnSpMkLst>
        </pc:cxnChg>
      </pc:sldChg>
      <pc:sldChg chg="addSp delSp modSp add modTransition modAnim">
        <pc:chgData name="sadekul islam" userId="ab5d0c3db130e67c" providerId="LiveId" clId="{036B6777-5457-4678-A825-F317EB298E01}" dt="2019-10-29T20:08:08.752" v="2192" actId="20577"/>
        <pc:sldMkLst>
          <pc:docMk/>
          <pc:sldMk cId="2843789861" sldId="273"/>
        </pc:sldMkLst>
        <pc:spChg chg="mod">
          <ac:chgData name="sadekul islam" userId="ab5d0c3db130e67c" providerId="LiveId" clId="{036B6777-5457-4678-A825-F317EB298E01}" dt="2019-10-29T17:37:06.221" v="231" actId="20577"/>
          <ac:spMkLst>
            <pc:docMk/>
            <pc:sldMk cId="2843789861" sldId="273"/>
            <ac:spMk id="2" creationId="{33AD9D82-2C90-4934-BA5E-CCE48AEFA41D}"/>
          </ac:spMkLst>
        </pc:spChg>
        <pc:spChg chg="mod">
          <ac:chgData name="sadekul islam" userId="ab5d0c3db130e67c" providerId="LiveId" clId="{036B6777-5457-4678-A825-F317EB298E01}" dt="2019-10-29T18:09:43.567" v="922" actId="20577"/>
          <ac:spMkLst>
            <pc:docMk/>
            <pc:sldMk cId="2843789861" sldId="273"/>
            <ac:spMk id="3" creationId="{7717EB3E-0808-4B06-9987-72B8BB7D582F}"/>
          </ac:spMkLst>
        </pc:spChg>
        <pc:spChg chg="add del mod">
          <ac:chgData name="sadekul islam" userId="ab5d0c3db130e67c" providerId="LiveId" clId="{036B6777-5457-4678-A825-F317EB298E01}" dt="2019-10-29T18:03:24.606" v="861" actId="478"/>
          <ac:spMkLst>
            <pc:docMk/>
            <pc:sldMk cId="2843789861" sldId="273"/>
            <ac:spMk id="25" creationId="{FA90F5C8-FBC1-4307-9E3E-7343C4426782}"/>
          </ac:spMkLst>
        </pc:spChg>
        <pc:spChg chg="add del">
          <ac:chgData name="sadekul islam" userId="ab5d0c3db130e67c" providerId="LiveId" clId="{036B6777-5457-4678-A825-F317EB298E01}" dt="2019-10-29T18:03:21.696" v="860" actId="478"/>
          <ac:spMkLst>
            <pc:docMk/>
            <pc:sldMk cId="2843789861" sldId="273"/>
            <ac:spMk id="27" creationId="{6346BB97-A2E3-47F8-AC13-127C3C252855}"/>
          </ac:spMkLst>
        </pc:spChg>
        <pc:spChg chg="add del">
          <ac:chgData name="sadekul islam" userId="ab5d0c3db130e67c" providerId="LiveId" clId="{036B6777-5457-4678-A825-F317EB298E01}" dt="2019-10-29T18:03:18.456" v="859" actId="478"/>
          <ac:spMkLst>
            <pc:docMk/>
            <pc:sldMk cId="2843789861" sldId="273"/>
            <ac:spMk id="28" creationId="{2FF798A9-0B73-44EB-A161-B5B2AC6361F2}"/>
          </ac:spMkLst>
        </pc:spChg>
        <pc:spChg chg="add del">
          <ac:chgData name="sadekul islam" userId="ab5d0c3db130e67c" providerId="LiveId" clId="{036B6777-5457-4678-A825-F317EB298E01}" dt="2019-10-29T18:03:15.326" v="858" actId="478"/>
          <ac:spMkLst>
            <pc:docMk/>
            <pc:sldMk cId="2843789861" sldId="273"/>
            <ac:spMk id="29" creationId="{42AA644F-727F-4CA9-93AA-657E3CDA0789}"/>
          </ac:spMkLst>
        </pc:spChg>
        <pc:spChg chg="add del">
          <ac:chgData name="sadekul islam" userId="ab5d0c3db130e67c" providerId="LiveId" clId="{036B6777-5457-4678-A825-F317EB298E01}" dt="2019-10-29T18:03:12.466" v="857" actId="478"/>
          <ac:spMkLst>
            <pc:docMk/>
            <pc:sldMk cId="2843789861" sldId="273"/>
            <ac:spMk id="30" creationId="{FE68EDDB-3605-4634-9365-78F35FFD0C0E}"/>
          </ac:spMkLst>
        </pc:spChg>
        <pc:spChg chg="add del">
          <ac:chgData name="sadekul islam" userId="ab5d0c3db130e67c" providerId="LiveId" clId="{036B6777-5457-4678-A825-F317EB298E01}" dt="2019-10-29T18:03:08.906" v="856" actId="478"/>
          <ac:spMkLst>
            <pc:docMk/>
            <pc:sldMk cId="2843789861" sldId="273"/>
            <ac:spMk id="31" creationId="{4F74E5E7-DD69-4C09-B536-B2B36CC8FD6D}"/>
          </ac:spMkLst>
        </pc:spChg>
        <pc:spChg chg="add mod">
          <ac:chgData name="sadekul islam" userId="ab5d0c3db130e67c" providerId="LiveId" clId="{036B6777-5457-4678-A825-F317EB298E01}" dt="2019-10-29T17:49:22.435" v="649" actId="1076"/>
          <ac:spMkLst>
            <pc:docMk/>
            <pc:sldMk cId="2843789861" sldId="273"/>
            <ac:spMk id="32" creationId="{0C145705-6704-4203-B445-5F2734C1A771}"/>
          </ac:spMkLst>
        </pc:spChg>
        <pc:spChg chg="add mod">
          <ac:chgData name="sadekul islam" userId="ab5d0c3db130e67c" providerId="LiveId" clId="{036B6777-5457-4678-A825-F317EB298E01}" dt="2019-10-29T17:50:48.205" v="667" actId="1076"/>
          <ac:spMkLst>
            <pc:docMk/>
            <pc:sldMk cId="2843789861" sldId="273"/>
            <ac:spMk id="34" creationId="{1181F12D-5A05-486C-BEFE-2914B440DD20}"/>
          </ac:spMkLst>
        </pc:spChg>
        <pc:spChg chg="add mod">
          <ac:chgData name="sadekul islam" userId="ab5d0c3db130e67c" providerId="LiveId" clId="{036B6777-5457-4678-A825-F317EB298E01}" dt="2019-10-29T17:51:36.545" v="679" actId="1076"/>
          <ac:spMkLst>
            <pc:docMk/>
            <pc:sldMk cId="2843789861" sldId="273"/>
            <ac:spMk id="35" creationId="{96A1EECF-75DB-4918-914B-68376001CAAC}"/>
          </ac:spMkLst>
        </pc:spChg>
        <pc:spChg chg="add mod">
          <ac:chgData name="sadekul islam" userId="ab5d0c3db130e67c" providerId="LiveId" clId="{036B6777-5457-4678-A825-F317EB298E01}" dt="2019-10-29T17:53:23.465" v="702" actId="6549"/>
          <ac:spMkLst>
            <pc:docMk/>
            <pc:sldMk cId="2843789861" sldId="273"/>
            <ac:spMk id="36" creationId="{F170B2B8-EE02-426C-AE3A-CAC8F6312079}"/>
          </ac:spMkLst>
        </pc:spChg>
        <pc:spChg chg="add mod">
          <ac:chgData name="sadekul islam" userId="ab5d0c3db130e67c" providerId="LiveId" clId="{036B6777-5457-4678-A825-F317EB298E01}" dt="2019-10-29T17:52:47.255" v="695" actId="1076"/>
          <ac:spMkLst>
            <pc:docMk/>
            <pc:sldMk cId="2843789861" sldId="273"/>
            <ac:spMk id="37" creationId="{B2555122-4014-42DB-B89F-D5C121934785}"/>
          </ac:spMkLst>
        </pc:spChg>
        <pc:spChg chg="add mod">
          <ac:chgData name="sadekul islam" userId="ab5d0c3db130e67c" providerId="LiveId" clId="{036B6777-5457-4678-A825-F317EB298E01}" dt="2019-10-29T17:55:33.146" v="742" actId="1076"/>
          <ac:spMkLst>
            <pc:docMk/>
            <pc:sldMk cId="2843789861" sldId="273"/>
            <ac:spMk id="38" creationId="{C878EA15-12B2-4E6A-859A-FDA4203B9CAD}"/>
          </ac:spMkLst>
        </pc:spChg>
        <pc:spChg chg="add mod">
          <ac:chgData name="sadekul islam" userId="ab5d0c3db130e67c" providerId="LiveId" clId="{036B6777-5457-4678-A825-F317EB298E01}" dt="2019-10-29T17:55:56.566" v="748" actId="1076"/>
          <ac:spMkLst>
            <pc:docMk/>
            <pc:sldMk cId="2843789861" sldId="273"/>
            <ac:spMk id="39" creationId="{7882B133-F810-48F3-970D-4C900DA69C7A}"/>
          </ac:spMkLst>
        </pc:spChg>
        <pc:spChg chg="add del mod">
          <ac:chgData name="sadekul islam" userId="ab5d0c3db130e67c" providerId="LiveId" clId="{036B6777-5457-4678-A825-F317EB298E01}" dt="2019-10-29T18:01:23.426" v="833" actId="478"/>
          <ac:spMkLst>
            <pc:docMk/>
            <pc:sldMk cId="2843789861" sldId="273"/>
            <ac:spMk id="40" creationId="{1E82635C-812F-469F-818A-360DE510D96E}"/>
          </ac:spMkLst>
        </pc:spChg>
        <pc:spChg chg="add del mod">
          <ac:chgData name="sadekul islam" userId="ab5d0c3db130e67c" providerId="LiveId" clId="{036B6777-5457-4678-A825-F317EB298E01}" dt="2019-10-29T18:00:55.276" v="826" actId="478"/>
          <ac:spMkLst>
            <pc:docMk/>
            <pc:sldMk cId="2843789861" sldId="273"/>
            <ac:spMk id="41" creationId="{E5B48BF0-831D-41AB-9D9E-DABFDE481279}"/>
          </ac:spMkLst>
        </pc:spChg>
        <pc:spChg chg="add mod">
          <ac:chgData name="sadekul islam" userId="ab5d0c3db130e67c" providerId="LiveId" clId="{036B6777-5457-4678-A825-F317EB298E01}" dt="2019-10-29T18:00:32.426" v="822" actId="1076"/>
          <ac:spMkLst>
            <pc:docMk/>
            <pc:sldMk cId="2843789861" sldId="273"/>
            <ac:spMk id="42" creationId="{F3C819E3-3836-4098-BB54-54A634E2CE5F}"/>
          </ac:spMkLst>
        </pc:spChg>
        <pc:spChg chg="add mod">
          <ac:chgData name="sadekul islam" userId="ab5d0c3db130e67c" providerId="LiveId" clId="{036B6777-5457-4678-A825-F317EB298E01}" dt="2019-10-29T17:59:24.926" v="805" actId="1076"/>
          <ac:spMkLst>
            <pc:docMk/>
            <pc:sldMk cId="2843789861" sldId="273"/>
            <ac:spMk id="43" creationId="{78B28DA8-C0C1-4ED0-B985-0DBC9EC22BAB}"/>
          </ac:spMkLst>
        </pc:spChg>
        <pc:spChg chg="add del">
          <ac:chgData name="sadekul islam" userId="ab5d0c3db130e67c" providerId="LiveId" clId="{036B6777-5457-4678-A825-F317EB298E01}" dt="2019-10-29T18:00:45.936" v="824" actId="478"/>
          <ac:spMkLst>
            <pc:docMk/>
            <pc:sldMk cId="2843789861" sldId="273"/>
            <ac:spMk id="44" creationId="{B889DE16-37CA-41A2-8158-DBF6524568A9}"/>
          </ac:spMkLst>
        </pc:spChg>
        <pc:spChg chg="add mod">
          <ac:chgData name="sadekul islam" userId="ab5d0c3db130e67c" providerId="LiveId" clId="{036B6777-5457-4678-A825-F317EB298E01}" dt="2019-10-29T18:02:50.476" v="849" actId="1076"/>
          <ac:spMkLst>
            <pc:docMk/>
            <pc:sldMk cId="2843789861" sldId="273"/>
            <ac:spMk id="45" creationId="{97A24858-4801-43A8-87B3-CADAB2941A88}"/>
          </ac:spMkLst>
        </pc:spChg>
        <pc:spChg chg="add mod">
          <ac:chgData name="sadekul islam" userId="ab5d0c3db130e67c" providerId="LiveId" clId="{036B6777-5457-4678-A825-F317EB298E01}" dt="2019-10-29T18:02:04.696" v="839" actId="1076"/>
          <ac:spMkLst>
            <pc:docMk/>
            <pc:sldMk cId="2843789861" sldId="273"/>
            <ac:spMk id="46" creationId="{3B1AB786-8DFD-4A02-8928-A3C0E87565E7}"/>
          </ac:spMkLst>
        </pc:spChg>
        <pc:spChg chg="add mod">
          <ac:chgData name="sadekul islam" userId="ab5d0c3db130e67c" providerId="LiveId" clId="{036B6777-5457-4678-A825-F317EB298E01}" dt="2019-10-29T20:08:08.752" v="2192" actId="20577"/>
          <ac:spMkLst>
            <pc:docMk/>
            <pc:sldMk cId="2843789861" sldId="273"/>
            <ac:spMk id="47" creationId="{9917FECA-D0FC-4BC5-B35A-4A69AB093D27}"/>
          </ac:spMkLst>
        </pc:spChg>
        <pc:cxnChg chg="add mod">
          <ac:chgData name="sadekul islam" userId="ab5d0c3db130e67c" providerId="LiveId" clId="{036B6777-5457-4678-A825-F317EB298E01}" dt="2019-10-29T17:39:25.338" v="288" actId="13822"/>
          <ac:cxnSpMkLst>
            <pc:docMk/>
            <pc:sldMk cId="2843789861" sldId="273"/>
            <ac:cxnSpMk id="5" creationId="{D8C96829-2E3F-456B-B6F5-93A54FCACE80}"/>
          </ac:cxnSpMkLst>
        </pc:cxnChg>
        <pc:cxnChg chg="add mod">
          <ac:chgData name="sadekul islam" userId="ab5d0c3db130e67c" providerId="LiveId" clId="{036B6777-5457-4678-A825-F317EB298E01}" dt="2019-10-29T17:49:16.315" v="648" actId="14100"/>
          <ac:cxnSpMkLst>
            <pc:docMk/>
            <pc:sldMk cId="2843789861" sldId="273"/>
            <ac:cxnSpMk id="7" creationId="{B8DE28AC-C335-4402-A294-349137BCA23C}"/>
          </ac:cxnSpMkLst>
        </pc:cxnChg>
        <pc:cxnChg chg="add mod">
          <ac:chgData name="sadekul islam" userId="ab5d0c3db130e67c" providerId="LiveId" clId="{036B6777-5457-4678-A825-F317EB298E01}" dt="2019-10-29T17:41:39.532" v="395" actId="14100"/>
          <ac:cxnSpMkLst>
            <pc:docMk/>
            <pc:sldMk cId="2843789861" sldId="273"/>
            <ac:cxnSpMk id="9" creationId="{221282D0-4E91-48A9-81B1-6A378C1F757E}"/>
          </ac:cxnSpMkLst>
        </pc:cxnChg>
        <pc:cxnChg chg="add mod">
          <ac:chgData name="sadekul islam" userId="ab5d0c3db130e67c" providerId="LiveId" clId="{036B6777-5457-4678-A825-F317EB298E01}" dt="2019-10-29T17:42:13.696" v="490" actId="1035"/>
          <ac:cxnSpMkLst>
            <pc:docMk/>
            <pc:sldMk cId="2843789861" sldId="273"/>
            <ac:cxnSpMk id="12" creationId="{3EACDE4B-02E7-4EBD-AA2C-F1144988C642}"/>
          </ac:cxnSpMkLst>
        </pc:cxnChg>
        <pc:cxnChg chg="add mod">
          <ac:chgData name="sadekul islam" userId="ab5d0c3db130e67c" providerId="LiveId" clId="{036B6777-5457-4678-A825-F317EB298E01}" dt="2019-10-29T18:05:30.166" v="870" actId="1035"/>
          <ac:cxnSpMkLst>
            <pc:docMk/>
            <pc:sldMk cId="2843789861" sldId="273"/>
            <ac:cxnSpMk id="13" creationId="{8EAD924C-79BB-4369-8400-A41A87782A11}"/>
          </ac:cxnSpMkLst>
        </pc:cxnChg>
        <pc:cxnChg chg="add mod">
          <ac:chgData name="sadekul islam" userId="ab5d0c3db130e67c" providerId="LiveId" clId="{036B6777-5457-4678-A825-F317EB298E01}" dt="2019-10-29T17:41:30.409" v="394" actId="14100"/>
          <ac:cxnSpMkLst>
            <pc:docMk/>
            <pc:sldMk cId="2843789861" sldId="273"/>
            <ac:cxnSpMk id="14" creationId="{DF5AAFC9-4DF6-4F37-85AA-0F62B0C94FC6}"/>
          </ac:cxnSpMkLst>
        </pc:cxnChg>
        <pc:cxnChg chg="add mod">
          <ac:chgData name="sadekul islam" userId="ab5d0c3db130e67c" providerId="LiveId" clId="{036B6777-5457-4678-A825-F317EB298E01}" dt="2019-10-29T17:41:01.088" v="356" actId="14100"/>
          <ac:cxnSpMkLst>
            <pc:docMk/>
            <pc:sldMk cId="2843789861" sldId="273"/>
            <ac:cxnSpMk id="15" creationId="{5094B4BE-2740-48E7-9074-915F0F187893}"/>
          </ac:cxnSpMkLst>
        </pc:cxnChg>
        <pc:cxnChg chg="add del">
          <ac:chgData name="sadekul islam" userId="ab5d0c3db130e67c" providerId="LiveId" clId="{036B6777-5457-4678-A825-F317EB298E01}" dt="2019-10-29T17:47:50.976" v="631"/>
          <ac:cxnSpMkLst>
            <pc:docMk/>
            <pc:sldMk cId="2843789861" sldId="273"/>
            <ac:cxnSpMk id="26" creationId="{8E697530-7C7F-421C-91C2-7B74BAE1EF33}"/>
          </ac:cxnSpMkLst>
        </pc:cxnChg>
      </pc:sldChg>
      <pc:sldChg chg="addSp delSp modSp add modTransition modAnim">
        <pc:chgData name="sadekul islam" userId="ab5d0c3db130e67c" providerId="LiveId" clId="{036B6777-5457-4678-A825-F317EB298E01}" dt="2019-10-29T20:16:44.233" v="2261" actId="14100"/>
        <pc:sldMkLst>
          <pc:docMk/>
          <pc:sldMk cId="2334529745" sldId="274"/>
        </pc:sldMkLst>
        <pc:spChg chg="mod">
          <ac:chgData name="sadekul islam" userId="ab5d0c3db130e67c" providerId="LiveId" clId="{036B6777-5457-4678-A825-F317EB298E01}" dt="2019-10-29T18:21:10.258" v="1046" actId="3062"/>
          <ac:spMkLst>
            <pc:docMk/>
            <pc:sldMk cId="2334529745" sldId="274"/>
            <ac:spMk id="2" creationId="{FF801B3F-3C80-4C51-985F-37DB61B8D5F5}"/>
          </ac:spMkLst>
        </pc:spChg>
        <pc:spChg chg="mod">
          <ac:chgData name="sadekul islam" userId="ab5d0c3db130e67c" providerId="LiveId" clId="{036B6777-5457-4678-A825-F317EB298E01}" dt="2019-10-29T20:15:11.113" v="2240" actId="1076"/>
          <ac:spMkLst>
            <pc:docMk/>
            <pc:sldMk cId="2334529745" sldId="274"/>
            <ac:spMk id="3" creationId="{F58FCEF8-0F2A-4B59-9B74-4BE22AB395B5}"/>
          </ac:spMkLst>
        </pc:spChg>
        <pc:spChg chg="add mod">
          <ac:chgData name="sadekul islam" userId="ab5d0c3db130e67c" providerId="LiveId" clId="{036B6777-5457-4678-A825-F317EB298E01}" dt="2019-10-29T18:45:40.300" v="1440" actId="2085"/>
          <ac:spMkLst>
            <pc:docMk/>
            <pc:sldMk cId="2334529745" sldId="274"/>
            <ac:spMk id="4" creationId="{4D099A85-6E11-4DC0-BC2D-631CC95D651F}"/>
          </ac:spMkLst>
        </pc:spChg>
        <pc:spChg chg="add mod">
          <ac:chgData name="sadekul islam" userId="ab5d0c3db130e67c" providerId="LiveId" clId="{036B6777-5457-4678-A825-F317EB298E01}" dt="2019-10-29T18:56:04.881" v="1538" actId="2085"/>
          <ac:spMkLst>
            <pc:docMk/>
            <pc:sldMk cId="2334529745" sldId="274"/>
            <ac:spMk id="5" creationId="{6DD9008E-928E-47D4-8791-C63A8123EC8D}"/>
          </ac:spMkLst>
        </pc:spChg>
        <pc:spChg chg="add del">
          <ac:chgData name="sadekul islam" userId="ab5d0c3db130e67c" providerId="LiveId" clId="{036B6777-5457-4678-A825-F317EB298E01}" dt="2019-10-29T18:24:45.378" v="1158"/>
          <ac:spMkLst>
            <pc:docMk/>
            <pc:sldMk cId="2334529745" sldId="274"/>
            <ac:spMk id="8" creationId="{18278824-82A7-4629-BBA8-04FCEC9859D5}"/>
          </ac:spMkLst>
        </pc:spChg>
        <pc:spChg chg="add mod">
          <ac:chgData name="sadekul islam" userId="ab5d0c3db130e67c" providerId="LiveId" clId="{036B6777-5457-4678-A825-F317EB298E01}" dt="2019-10-29T18:27:11.658" v="1179" actId="1076"/>
          <ac:spMkLst>
            <pc:docMk/>
            <pc:sldMk cId="2334529745" sldId="274"/>
            <ac:spMk id="14" creationId="{F2CFD9C1-DD51-47B1-927C-2202DC7CA442}"/>
          </ac:spMkLst>
        </pc:spChg>
        <pc:spChg chg="add mod">
          <ac:chgData name="sadekul islam" userId="ab5d0c3db130e67c" providerId="LiveId" clId="{036B6777-5457-4678-A825-F317EB298E01}" dt="2019-10-29T18:44:28.059" v="1432" actId="1076"/>
          <ac:spMkLst>
            <pc:docMk/>
            <pc:sldMk cId="2334529745" sldId="274"/>
            <ac:spMk id="15" creationId="{08856A2E-95E1-4D45-B630-31385750AB46}"/>
          </ac:spMkLst>
        </pc:spChg>
        <pc:spChg chg="add mod">
          <ac:chgData name="sadekul islam" userId="ab5d0c3db130e67c" providerId="LiveId" clId="{036B6777-5457-4678-A825-F317EB298E01}" dt="2019-10-29T18:27:46.818" v="1186" actId="1076"/>
          <ac:spMkLst>
            <pc:docMk/>
            <pc:sldMk cId="2334529745" sldId="274"/>
            <ac:spMk id="16" creationId="{3B74C6A4-882F-4C51-8532-4E92E79A6567}"/>
          </ac:spMkLst>
        </pc:spChg>
        <pc:spChg chg="add mod">
          <ac:chgData name="sadekul islam" userId="ab5d0c3db130e67c" providerId="LiveId" clId="{036B6777-5457-4678-A825-F317EB298E01}" dt="2019-10-29T18:28:03.278" v="1190" actId="1076"/>
          <ac:spMkLst>
            <pc:docMk/>
            <pc:sldMk cId="2334529745" sldId="274"/>
            <ac:spMk id="17" creationId="{F4E4E9C3-D9F2-476A-A992-96593662DD7F}"/>
          </ac:spMkLst>
        </pc:spChg>
        <pc:spChg chg="add mod">
          <ac:chgData name="sadekul islam" userId="ab5d0c3db130e67c" providerId="LiveId" clId="{036B6777-5457-4678-A825-F317EB298E01}" dt="2019-10-29T18:28:28.028" v="1194" actId="1076"/>
          <ac:spMkLst>
            <pc:docMk/>
            <pc:sldMk cId="2334529745" sldId="274"/>
            <ac:spMk id="18" creationId="{71F9C9F1-9CE5-4FAC-9438-35CD83076125}"/>
          </ac:spMkLst>
        </pc:spChg>
        <pc:spChg chg="add mod">
          <ac:chgData name="sadekul islam" userId="ab5d0c3db130e67c" providerId="LiveId" clId="{036B6777-5457-4678-A825-F317EB298E01}" dt="2019-10-29T18:33:45.424" v="1338" actId="1076"/>
          <ac:spMkLst>
            <pc:docMk/>
            <pc:sldMk cId="2334529745" sldId="274"/>
            <ac:spMk id="19" creationId="{7EFFB10C-C5BE-451F-9F85-D67CA17EB28E}"/>
          </ac:spMkLst>
        </pc:spChg>
        <pc:spChg chg="add mod">
          <ac:chgData name="sadekul islam" userId="ab5d0c3db130e67c" providerId="LiveId" clId="{036B6777-5457-4678-A825-F317EB298E01}" dt="2019-10-29T18:33:20.959" v="1333" actId="1076"/>
          <ac:spMkLst>
            <pc:docMk/>
            <pc:sldMk cId="2334529745" sldId="274"/>
            <ac:spMk id="20" creationId="{70C60A6F-D253-40D9-AC3E-38A0D88CBD17}"/>
          </ac:spMkLst>
        </pc:spChg>
        <pc:spChg chg="add mod">
          <ac:chgData name="sadekul islam" userId="ab5d0c3db130e67c" providerId="LiveId" clId="{036B6777-5457-4678-A825-F317EB298E01}" dt="2019-10-29T18:31:22.128" v="1231" actId="1076"/>
          <ac:spMkLst>
            <pc:docMk/>
            <pc:sldMk cId="2334529745" sldId="274"/>
            <ac:spMk id="21" creationId="{861CF39D-1B03-41DB-9C78-90F26DF1AB29}"/>
          </ac:spMkLst>
        </pc:spChg>
        <pc:spChg chg="add mod">
          <ac:chgData name="sadekul islam" userId="ab5d0c3db130e67c" providerId="LiveId" clId="{036B6777-5457-4678-A825-F317EB298E01}" dt="2019-10-29T18:30:30.288" v="1218" actId="1076"/>
          <ac:spMkLst>
            <pc:docMk/>
            <pc:sldMk cId="2334529745" sldId="274"/>
            <ac:spMk id="22" creationId="{3CF485CB-3C43-4980-8840-CB7177F79FA2}"/>
          </ac:spMkLst>
        </pc:spChg>
        <pc:spChg chg="add del">
          <ac:chgData name="sadekul islam" userId="ab5d0c3db130e67c" providerId="LiveId" clId="{036B6777-5457-4678-A825-F317EB298E01}" dt="2019-10-29T18:31:40.369" v="1234"/>
          <ac:spMkLst>
            <pc:docMk/>
            <pc:sldMk cId="2334529745" sldId="274"/>
            <ac:spMk id="25" creationId="{D7B607C7-63E5-4170-94FA-C73757557C6B}"/>
          </ac:spMkLst>
        </pc:spChg>
        <pc:spChg chg="add mod">
          <ac:chgData name="sadekul islam" userId="ab5d0c3db130e67c" providerId="LiveId" clId="{036B6777-5457-4678-A825-F317EB298E01}" dt="2019-10-29T18:49:36.890" v="1474" actId="20577"/>
          <ac:spMkLst>
            <pc:docMk/>
            <pc:sldMk cId="2334529745" sldId="274"/>
            <ac:spMk id="50" creationId="{6B7FCD71-C100-4735-B6AF-ABAA5D70741D}"/>
          </ac:spMkLst>
        </pc:spChg>
        <pc:spChg chg="add mod">
          <ac:chgData name="sadekul islam" userId="ab5d0c3db130e67c" providerId="LiveId" clId="{036B6777-5457-4678-A825-F317EB298E01}" dt="2019-10-29T18:50:49.410" v="1483" actId="20577"/>
          <ac:spMkLst>
            <pc:docMk/>
            <pc:sldMk cId="2334529745" sldId="274"/>
            <ac:spMk id="51" creationId="{00EF33B6-EFF1-4C2D-8C83-F3A65A194E88}"/>
          </ac:spMkLst>
        </pc:spChg>
        <pc:spChg chg="add mod">
          <ac:chgData name="sadekul islam" userId="ab5d0c3db130e67c" providerId="LiveId" clId="{036B6777-5457-4678-A825-F317EB298E01}" dt="2019-10-29T18:51:19.041" v="1489" actId="20577"/>
          <ac:spMkLst>
            <pc:docMk/>
            <pc:sldMk cId="2334529745" sldId="274"/>
            <ac:spMk id="52" creationId="{07877BB6-4B46-4AF9-A1A6-264718709EF4}"/>
          </ac:spMkLst>
        </pc:spChg>
        <pc:spChg chg="add mod">
          <ac:chgData name="sadekul islam" userId="ab5d0c3db130e67c" providerId="LiveId" clId="{036B6777-5457-4678-A825-F317EB298E01}" dt="2019-10-29T18:51:05.340" v="1486" actId="20577"/>
          <ac:spMkLst>
            <pc:docMk/>
            <pc:sldMk cId="2334529745" sldId="274"/>
            <ac:spMk id="53" creationId="{2D1DC80C-092C-41F9-AD58-9964912131A6}"/>
          </ac:spMkLst>
        </pc:spChg>
        <pc:spChg chg="add mod">
          <ac:chgData name="sadekul islam" userId="ab5d0c3db130e67c" providerId="LiveId" clId="{036B6777-5457-4678-A825-F317EB298E01}" dt="2019-10-29T18:52:14.740" v="1498" actId="1076"/>
          <ac:spMkLst>
            <pc:docMk/>
            <pc:sldMk cId="2334529745" sldId="274"/>
            <ac:spMk id="54" creationId="{7B5AFA81-519A-49D5-A37E-4EE1A9B32F38}"/>
          </ac:spMkLst>
        </pc:spChg>
        <pc:spChg chg="add mod">
          <ac:chgData name="sadekul islam" userId="ab5d0c3db130e67c" providerId="LiveId" clId="{036B6777-5457-4678-A825-F317EB298E01}" dt="2019-10-29T18:51:52.951" v="1494" actId="20577"/>
          <ac:spMkLst>
            <pc:docMk/>
            <pc:sldMk cId="2334529745" sldId="274"/>
            <ac:spMk id="55" creationId="{BE288D7A-D95E-436E-B770-DF6D7560ABFD}"/>
          </ac:spMkLst>
        </pc:spChg>
        <pc:spChg chg="add mod">
          <ac:chgData name="sadekul islam" userId="ab5d0c3db130e67c" providerId="LiveId" clId="{036B6777-5457-4678-A825-F317EB298E01}" dt="2019-10-29T18:53:08.675" v="1504" actId="1076"/>
          <ac:spMkLst>
            <pc:docMk/>
            <pc:sldMk cId="2334529745" sldId="274"/>
            <ac:spMk id="57" creationId="{22DC48E2-0F5B-40AD-8945-FE0C57F915C8}"/>
          </ac:spMkLst>
        </pc:spChg>
        <pc:spChg chg="add mod">
          <ac:chgData name="sadekul islam" userId="ab5d0c3db130e67c" providerId="LiveId" clId="{036B6777-5457-4678-A825-F317EB298E01}" dt="2019-10-29T18:55:02.920" v="1535" actId="1076"/>
          <ac:spMkLst>
            <pc:docMk/>
            <pc:sldMk cId="2334529745" sldId="274"/>
            <ac:spMk id="58" creationId="{C0678C4D-F07A-4822-95C2-3C59B946C7BD}"/>
          </ac:spMkLst>
        </pc:spChg>
        <pc:spChg chg="add mod">
          <ac:chgData name="sadekul islam" userId="ab5d0c3db130e67c" providerId="LiveId" clId="{036B6777-5457-4678-A825-F317EB298E01}" dt="2019-10-29T18:54:18.255" v="1523" actId="1076"/>
          <ac:spMkLst>
            <pc:docMk/>
            <pc:sldMk cId="2334529745" sldId="274"/>
            <ac:spMk id="59" creationId="{64744DF8-7784-4FA4-AAF5-DBACE0C05DFB}"/>
          </ac:spMkLst>
        </pc:spChg>
        <pc:spChg chg="add mod">
          <ac:chgData name="sadekul islam" userId="ab5d0c3db130e67c" providerId="LiveId" clId="{036B6777-5457-4678-A825-F317EB298E01}" dt="2019-10-29T18:58:17.691" v="1540" actId="164"/>
          <ac:spMkLst>
            <pc:docMk/>
            <pc:sldMk cId="2334529745" sldId="274"/>
            <ac:spMk id="60" creationId="{A1A8BB95-A59A-4741-8C1E-0E52985731FE}"/>
          </ac:spMkLst>
        </pc:spChg>
        <pc:spChg chg="add mod">
          <ac:chgData name="sadekul islam" userId="ab5d0c3db130e67c" providerId="LiveId" clId="{036B6777-5457-4678-A825-F317EB298E01}" dt="2019-10-29T20:15:16.323" v="2241" actId="1076"/>
          <ac:spMkLst>
            <pc:docMk/>
            <pc:sldMk cId="2334529745" sldId="274"/>
            <ac:spMk id="62" creationId="{8DFFD484-40E3-4738-8B89-4968D684EB05}"/>
          </ac:spMkLst>
        </pc:spChg>
        <pc:spChg chg="add mod">
          <ac:chgData name="sadekul islam" userId="ab5d0c3db130e67c" providerId="LiveId" clId="{036B6777-5457-4678-A825-F317EB298E01}" dt="2019-10-29T20:16:44.233" v="2261" actId="14100"/>
          <ac:spMkLst>
            <pc:docMk/>
            <pc:sldMk cId="2334529745" sldId="274"/>
            <ac:spMk id="63" creationId="{15DCD71E-8B18-4B11-B05F-1E1181E59FE1}"/>
          </ac:spMkLst>
        </pc:spChg>
        <pc:grpChg chg="add del mod">
          <ac:chgData name="sadekul islam" userId="ab5d0c3db130e67c" providerId="LiveId" clId="{036B6777-5457-4678-A825-F317EB298E01}" dt="2019-10-29T18:36:58.499" v="1374" actId="165"/>
          <ac:grpSpMkLst>
            <pc:docMk/>
            <pc:sldMk cId="2334529745" sldId="274"/>
            <ac:grpSpMk id="13" creationId="{6D6F71FE-C96C-4690-983D-A7A60D934A41}"/>
          </ac:grpSpMkLst>
        </pc:grpChg>
        <pc:grpChg chg="add mod">
          <ac:chgData name="sadekul islam" userId="ab5d0c3db130e67c" providerId="LiveId" clId="{036B6777-5457-4678-A825-F317EB298E01}" dt="2019-10-29T18:44:39.030" v="1433" actId="1076"/>
          <ac:grpSpMkLst>
            <pc:docMk/>
            <pc:sldMk cId="2334529745" sldId="274"/>
            <ac:grpSpMk id="35" creationId="{DA6C5084-C6C9-4A03-A3CE-35EE385EBB0A}"/>
          </ac:grpSpMkLst>
        </pc:grpChg>
        <pc:grpChg chg="add del mod">
          <ac:chgData name="sadekul islam" userId="ab5d0c3db130e67c" providerId="LiveId" clId="{036B6777-5457-4678-A825-F317EB298E01}" dt="2019-10-29T18:57:16.731" v="1539" actId="165"/>
          <ac:grpSpMkLst>
            <pc:docMk/>
            <pc:sldMk cId="2334529745" sldId="274"/>
            <ac:grpSpMk id="49" creationId="{13F854AA-D638-4F13-8F58-907267B9959A}"/>
          </ac:grpSpMkLst>
        </pc:grpChg>
        <pc:grpChg chg="add mod">
          <ac:chgData name="sadekul islam" userId="ab5d0c3db130e67c" providerId="LiveId" clId="{036B6777-5457-4678-A825-F317EB298E01}" dt="2019-10-29T18:58:17.691" v="1540" actId="164"/>
          <ac:grpSpMkLst>
            <pc:docMk/>
            <pc:sldMk cId="2334529745" sldId="274"/>
            <ac:grpSpMk id="61" creationId="{5AD2B642-85AF-4056-A918-BE6916F34BD8}"/>
          </ac:grpSpMkLst>
        </pc:grpChg>
        <pc:cxnChg chg="add mod topLvl">
          <ac:chgData name="sadekul islam" userId="ab5d0c3db130e67c" providerId="LiveId" clId="{036B6777-5457-4678-A825-F317EB298E01}" dt="2019-10-29T18:37:17.989" v="1375" actId="164"/>
          <ac:cxnSpMkLst>
            <pc:docMk/>
            <pc:sldMk cId="2334529745" sldId="274"/>
            <ac:cxnSpMk id="7" creationId="{72A581A2-52FB-475B-B1F1-40034ED59313}"/>
          </ac:cxnSpMkLst>
        </pc:cxnChg>
        <pc:cxnChg chg="add mod topLvl">
          <ac:chgData name="sadekul islam" userId="ab5d0c3db130e67c" providerId="LiveId" clId="{036B6777-5457-4678-A825-F317EB298E01}" dt="2019-10-29T18:37:17.989" v="1375" actId="164"/>
          <ac:cxnSpMkLst>
            <pc:docMk/>
            <pc:sldMk cId="2334529745" sldId="274"/>
            <ac:cxnSpMk id="9" creationId="{2EE9736D-482B-4BF7-9112-640EA635A9A5}"/>
          </ac:cxnSpMkLst>
        </pc:cxnChg>
        <pc:cxnChg chg="add mod topLvl">
          <ac:chgData name="sadekul islam" userId="ab5d0c3db130e67c" providerId="LiveId" clId="{036B6777-5457-4678-A825-F317EB298E01}" dt="2019-10-29T18:37:17.989" v="1375" actId="164"/>
          <ac:cxnSpMkLst>
            <pc:docMk/>
            <pc:sldMk cId="2334529745" sldId="274"/>
            <ac:cxnSpMk id="10" creationId="{CE3238B6-AB27-4947-9BBE-BF2F084472D4}"/>
          </ac:cxnSpMkLst>
        </pc:cxnChg>
        <pc:cxnChg chg="add mod">
          <ac:chgData name="sadekul islam" userId="ab5d0c3db130e67c" providerId="LiveId" clId="{036B6777-5457-4678-A825-F317EB298E01}" dt="2019-10-29T18:37:17.989" v="1375" actId="164"/>
          <ac:cxnSpMkLst>
            <pc:docMk/>
            <pc:sldMk cId="2334529745" sldId="274"/>
            <ac:cxnSpMk id="24" creationId="{1B9AADED-FD59-4E4B-9F8C-0040E1CA9099}"/>
          </ac:cxnSpMkLst>
        </pc:cxnChg>
        <pc:cxnChg chg="add mod">
          <ac:chgData name="sadekul islam" userId="ab5d0c3db130e67c" providerId="LiveId" clId="{036B6777-5457-4678-A825-F317EB298E01}" dt="2019-10-29T18:37:17.989" v="1375" actId="164"/>
          <ac:cxnSpMkLst>
            <pc:docMk/>
            <pc:sldMk cId="2334529745" sldId="274"/>
            <ac:cxnSpMk id="26" creationId="{DA6F3136-2C11-4B00-A889-1CE6766614FF}"/>
          </ac:cxnSpMkLst>
        </pc:cxnChg>
        <pc:cxnChg chg="add mod topLvl">
          <ac:chgData name="sadekul islam" userId="ab5d0c3db130e67c" providerId="LiveId" clId="{036B6777-5457-4678-A825-F317EB298E01}" dt="2019-10-29T18:58:17.691" v="1540" actId="164"/>
          <ac:cxnSpMkLst>
            <pc:docMk/>
            <pc:sldMk cId="2334529745" sldId="274"/>
            <ac:cxnSpMk id="37" creationId="{A527C251-A01C-42FA-B587-B0E8E2265DDF}"/>
          </ac:cxnSpMkLst>
        </pc:cxnChg>
        <pc:cxnChg chg="add del">
          <ac:chgData name="sadekul islam" userId="ab5d0c3db130e67c" providerId="LiveId" clId="{036B6777-5457-4678-A825-F317EB298E01}" dt="2019-10-29T18:48:13.530" v="1466" actId="478"/>
          <ac:cxnSpMkLst>
            <pc:docMk/>
            <pc:sldMk cId="2334529745" sldId="274"/>
            <ac:cxnSpMk id="38" creationId="{237CA672-0046-412D-B0F3-3329FDB414BC}"/>
          </ac:cxnSpMkLst>
        </pc:cxnChg>
        <pc:cxnChg chg="add mod topLvl">
          <ac:chgData name="sadekul islam" userId="ab5d0c3db130e67c" providerId="LiveId" clId="{036B6777-5457-4678-A825-F317EB298E01}" dt="2019-10-29T18:58:17.691" v="1540" actId="164"/>
          <ac:cxnSpMkLst>
            <pc:docMk/>
            <pc:sldMk cId="2334529745" sldId="274"/>
            <ac:cxnSpMk id="39" creationId="{2F852101-CCE2-47EE-A7F3-FA295FB492F4}"/>
          </ac:cxnSpMkLst>
        </pc:cxnChg>
        <pc:cxnChg chg="add mod topLvl">
          <ac:chgData name="sadekul islam" userId="ab5d0c3db130e67c" providerId="LiveId" clId="{036B6777-5457-4678-A825-F317EB298E01}" dt="2019-10-29T18:58:17.691" v="1540" actId="164"/>
          <ac:cxnSpMkLst>
            <pc:docMk/>
            <pc:sldMk cId="2334529745" sldId="274"/>
            <ac:cxnSpMk id="40" creationId="{442956F9-84C0-4831-B66F-5CFA31D59057}"/>
          </ac:cxnSpMkLst>
        </pc:cxnChg>
        <pc:cxnChg chg="add mod topLvl">
          <ac:chgData name="sadekul islam" userId="ab5d0c3db130e67c" providerId="LiveId" clId="{036B6777-5457-4678-A825-F317EB298E01}" dt="2019-10-29T18:57:16.731" v="1539" actId="165"/>
          <ac:cxnSpMkLst>
            <pc:docMk/>
            <pc:sldMk cId="2334529745" sldId="274"/>
            <ac:cxnSpMk id="41" creationId="{16E45BA4-4B7D-4E5A-A16B-680FE2B7E8A4}"/>
          </ac:cxnSpMkLst>
        </pc:cxnChg>
        <pc:cxnChg chg="add mod">
          <ac:chgData name="sadekul islam" userId="ab5d0c3db130e67c" providerId="LiveId" clId="{036B6777-5457-4678-A825-F317EB298E01}" dt="2019-10-29T18:58:17.691" v="1540" actId="164"/>
          <ac:cxnSpMkLst>
            <pc:docMk/>
            <pc:sldMk cId="2334529745" sldId="274"/>
            <ac:cxnSpMk id="42" creationId="{6F466C2C-4897-4DA7-A176-E2FFD861C739}"/>
          </ac:cxnSpMkLst>
        </pc:cxnChg>
      </pc:sldChg>
      <pc:sldChg chg="modSp add modTransition modAnim">
        <pc:chgData name="sadekul islam" userId="ab5d0c3db130e67c" providerId="LiveId" clId="{036B6777-5457-4678-A825-F317EB298E01}" dt="2019-10-29T19:54:03.501" v="2148"/>
        <pc:sldMkLst>
          <pc:docMk/>
          <pc:sldMk cId="2232325991" sldId="275"/>
        </pc:sldMkLst>
        <pc:spChg chg="mod">
          <ac:chgData name="sadekul islam" userId="ab5d0c3db130e67c" providerId="LiveId" clId="{036B6777-5457-4678-A825-F317EB298E01}" dt="2019-10-29T19:03:32.154" v="1593" actId="403"/>
          <ac:spMkLst>
            <pc:docMk/>
            <pc:sldMk cId="2232325991" sldId="275"/>
            <ac:spMk id="2" creationId="{0895A7CF-0813-4038-B679-187C84B2AD62}"/>
          </ac:spMkLst>
        </pc:spChg>
        <pc:spChg chg="mod">
          <ac:chgData name="sadekul islam" userId="ab5d0c3db130e67c" providerId="LiveId" clId="{036B6777-5457-4678-A825-F317EB298E01}" dt="2019-10-29T19:11:09.463" v="1773" actId="20577"/>
          <ac:spMkLst>
            <pc:docMk/>
            <pc:sldMk cId="2232325991" sldId="275"/>
            <ac:spMk id="3" creationId="{FA885E14-FF80-4F47-A53F-07FA2717833F}"/>
          </ac:spMkLst>
        </pc:spChg>
      </pc:sldChg>
      <pc:sldChg chg="addSp modSp add modTransition modAnim">
        <pc:chgData name="sadekul islam" userId="ab5d0c3db130e67c" providerId="LiveId" clId="{036B6777-5457-4678-A825-F317EB298E01}" dt="2019-10-29T19:53:54.521" v="2147"/>
        <pc:sldMkLst>
          <pc:docMk/>
          <pc:sldMk cId="1158126029" sldId="276"/>
        </pc:sldMkLst>
        <pc:spChg chg="mod">
          <ac:chgData name="sadekul islam" userId="ab5d0c3db130e67c" providerId="LiveId" clId="{036B6777-5457-4678-A825-F317EB298E01}" dt="2019-10-29T19:15:06.974" v="1830" actId="403"/>
          <ac:spMkLst>
            <pc:docMk/>
            <pc:sldMk cId="1158126029" sldId="276"/>
            <ac:spMk id="2" creationId="{203864FB-D49D-4818-9369-CF5325002647}"/>
          </ac:spMkLst>
        </pc:spChg>
        <pc:spChg chg="mod">
          <ac:chgData name="sadekul islam" userId="ab5d0c3db130e67c" providerId="LiveId" clId="{036B6777-5457-4678-A825-F317EB298E01}" dt="2019-10-29T19:18:37.786" v="1951" actId="20577"/>
          <ac:spMkLst>
            <pc:docMk/>
            <pc:sldMk cId="1158126029" sldId="276"/>
            <ac:spMk id="3" creationId="{9AE0EDFC-722F-4B3C-9D51-7A49D81F7DDA}"/>
          </ac:spMkLst>
        </pc:spChg>
        <pc:graphicFrameChg chg="add mod modGraphic">
          <ac:chgData name="sadekul islam" userId="ab5d0c3db130e67c" providerId="LiveId" clId="{036B6777-5457-4678-A825-F317EB298E01}" dt="2019-10-29T19:23:50.640" v="2010" actId="20577"/>
          <ac:graphicFrameMkLst>
            <pc:docMk/>
            <pc:sldMk cId="1158126029" sldId="276"/>
            <ac:graphicFrameMk id="4" creationId="{14A837EC-9D36-4A34-9C24-F47569BAA192}"/>
          </ac:graphicFrameMkLst>
        </pc:graphicFrameChg>
      </pc:sldChg>
      <pc:sldChg chg="addSp delSp modSp add modTransition modAnim">
        <pc:chgData name="sadekul islam" userId="ab5d0c3db130e67c" providerId="LiveId" clId="{036B6777-5457-4678-A825-F317EB298E01}" dt="2019-10-29T19:53:46.141" v="2146"/>
        <pc:sldMkLst>
          <pc:docMk/>
          <pc:sldMk cId="3696792156" sldId="277"/>
        </pc:sldMkLst>
        <pc:spChg chg="del">
          <ac:chgData name="sadekul islam" userId="ab5d0c3db130e67c" providerId="LiveId" clId="{036B6777-5457-4678-A825-F317EB298E01}" dt="2019-10-29T19:26:56.413" v="2040" actId="478"/>
          <ac:spMkLst>
            <pc:docMk/>
            <pc:sldMk cId="3696792156" sldId="277"/>
            <ac:spMk id="2" creationId="{B8BA8380-36BA-4ACB-A8C3-6442CFCD2768}"/>
          </ac:spMkLst>
        </pc:spChg>
        <pc:spChg chg="del mod">
          <ac:chgData name="sadekul islam" userId="ab5d0c3db130e67c" providerId="LiveId" clId="{036B6777-5457-4678-A825-F317EB298E01}" dt="2019-10-29T19:27:53.578" v="2044" actId="931"/>
          <ac:spMkLst>
            <pc:docMk/>
            <pc:sldMk cId="3696792156" sldId="277"/>
            <ac:spMk id="3" creationId="{D2284E28-56DD-4710-8129-D50328C9BFA4}"/>
          </ac:spMkLst>
        </pc:spChg>
        <pc:spChg chg="add mod">
          <ac:chgData name="sadekul islam" userId="ab5d0c3db130e67c" providerId="LiveId" clId="{036B6777-5457-4678-A825-F317EB298E01}" dt="2019-10-29T19:31:20.098" v="2071" actId="3062"/>
          <ac:spMkLst>
            <pc:docMk/>
            <pc:sldMk cId="3696792156" sldId="277"/>
            <ac:spMk id="6" creationId="{BBF55A70-C995-4F01-9B8D-A57B51ACEB95}"/>
          </ac:spMkLst>
        </pc:spChg>
        <pc:picChg chg="add mod">
          <ac:chgData name="sadekul islam" userId="ab5d0c3db130e67c" providerId="LiveId" clId="{036B6777-5457-4678-A825-F317EB298E01}" dt="2019-10-29T19:28:18.200" v="2049" actId="1440"/>
          <ac:picMkLst>
            <pc:docMk/>
            <pc:sldMk cId="3696792156" sldId="277"/>
            <ac:picMk id="5" creationId="{2AAA1FA1-A189-4D5B-8C72-B21BACE1AF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30-Oct-19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30-Oct-19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30-Oct-19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92D69-3AFA-4286-88E7-D554E9095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44" y="838200"/>
            <a:ext cx="9456109" cy="518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4564A0-3A5E-4BE3-8A15-2D9544213C38}"/>
              </a:ext>
            </a:extLst>
          </p:cNvPr>
          <p:cNvSpPr/>
          <p:nvPr/>
        </p:nvSpPr>
        <p:spPr>
          <a:xfrm>
            <a:off x="7010400" y="1020417"/>
            <a:ext cx="421419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152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ADE7-EC8F-40D2-ADD0-61E8BA74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8933"/>
            <a:ext cx="9601196" cy="846668"/>
          </a:xfrm>
          <a:ln w="57150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A59C1-92E0-4051-B7A4-6E64B489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107" y="1717996"/>
            <a:ext cx="9601196" cy="4303276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y=f(x)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x ও y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x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y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x ও y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ও 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T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EB1FC6-11B0-49F1-B9BF-4F1ABE69BDB4}"/>
              </a:ext>
            </a:extLst>
          </p:cNvPr>
          <p:cNvCxnSpPr/>
          <p:nvPr/>
        </p:nvCxnSpPr>
        <p:spPr>
          <a:xfrm>
            <a:off x="7646504" y="2398643"/>
            <a:ext cx="0" cy="29419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DA63CC-D8A2-4E97-B43F-C9272A1B6CE6}"/>
              </a:ext>
            </a:extLst>
          </p:cNvPr>
          <p:cNvCxnSpPr>
            <a:cxnSpLocks/>
          </p:cNvCxnSpPr>
          <p:nvPr/>
        </p:nvCxnSpPr>
        <p:spPr>
          <a:xfrm flipH="1">
            <a:off x="7639880" y="5347254"/>
            <a:ext cx="29221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115661-134A-4A7F-8A12-21A02BDB168F}"/>
              </a:ext>
            </a:extLst>
          </p:cNvPr>
          <p:cNvCxnSpPr>
            <a:cxnSpLocks/>
          </p:cNvCxnSpPr>
          <p:nvPr/>
        </p:nvCxnSpPr>
        <p:spPr>
          <a:xfrm flipH="1">
            <a:off x="7646504" y="2753512"/>
            <a:ext cx="2431774" cy="18619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FE47DF-3D07-4A42-8C41-59A252F56F41}"/>
              </a:ext>
            </a:extLst>
          </p:cNvPr>
          <p:cNvSpPr/>
          <p:nvPr/>
        </p:nvSpPr>
        <p:spPr>
          <a:xfrm>
            <a:off x="9992763" y="2422008"/>
            <a:ext cx="329783" cy="36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1F5DB2-66FF-4C03-AB18-0F63293B88C6}"/>
              </a:ext>
            </a:extLst>
          </p:cNvPr>
          <p:cNvSpPr/>
          <p:nvPr/>
        </p:nvSpPr>
        <p:spPr>
          <a:xfrm>
            <a:off x="7241777" y="4445269"/>
            <a:ext cx="404726" cy="378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068B1B-0346-4E89-A44C-EC8521AE20F4}"/>
              </a:ext>
            </a:extLst>
          </p:cNvPr>
          <p:cNvSpPr/>
          <p:nvPr/>
        </p:nvSpPr>
        <p:spPr>
          <a:xfrm>
            <a:off x="7305268" y="5278170"/>
            <a:ext cx="422058" cy="42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7046E9-AA5E-4509-8672-5366D0461743}"/>
              </a:ext>
            </a:extLst>
          </p:cNvPr>
          <p:cNvSpPr/>
          <p:nvPr/>
        </p:nvSpPr>
        <p:spPr>
          <a:xfrm>
            <a:off x="7469909" y="2089328"/>
            <a:ext cx="339941" cy="32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53936-0DA3-4355-9534-4B47D1CF03DD}"/>
              </a:ext>
            </a:extLst>
          </p:cNvPr>
          <p:cNvSpPr/>
          <p:nvPr/>
        </p:nvSpPr>
        <p:spPr>
          <a:xfrm>
            <a:off x="10561985" y="5224209"/>
            <a:ext cx="363241" cy="24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777BD7-B65E-4364-8934-E4FC1A514013}"/>
              </a:ext>
            </a:extLst>
          </p:cNvPr>
          <p:cNvSpPr/>
          <p:nvPr/>
        </p:nvSpPr>
        <p:spPr>
          <a:xfrm>
            <a:off x="9402524" y="2661117"/>
            <a:ext cx="339757" cy="42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04D3F3-E701-42EF-BDAD-79FEF1BB7C7C}"/>
              </a:ext>
            </a:extLst>
          </p:cNvPr>
          <p:cNvSpPr/>
          <p:nvPr/>
        </p:nvSpPr>
        <p:spPr>
          <a:xfrm>
            <a:off x="9595602" y="3544546"/>
            <a:ext cx="412339" cy="394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FD526E-F9BE-4733-A0CF-EB7CD41DB4A5}"/>
              </a:ext>
            </a:extLst>
          </p:cNvPr>
          <p:cNvSpPr/>
          <p:nvPr/>
        </p:nvSpPr>
        <p:spPr>
          <a:xfrm>
            <a:off x="7241777" y="3438262"/>
            <a:ext cx="437213" cy="412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597D9-1F25-47E4-9F59-6E2B68946073}"/>
              </a:ext>
            </a:extLst>
          </p:cNvPr>
          <p:cNvSpPr/>
          <p:nvPr/>
        </p:nvSpPr>
        <p:spPr>
          <a:xfrm>
            <a:off x="8677735" y="5297987"/>
            <a:ext cx="423197" cy="430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53CEE8-2FAD-45CF-8AF8-5A3F0BD390CB}"/>
              </a:ext>
            </a:extLst>
          </p:cNvPr>
          <p:cNvSpPr/>
          <p:nvPr/>
        </p:nvSpPr>
        <p:spPr>
          <a:xfrm>
            <a:off x="8401623" y="3205347"/>
            <a:ext cx="497165" cy="39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091BC9-2200-492B-A116-DD21ABBE9C6C}"/>
              </a:ext>
            </a:extLst>
          </p:cNvPr>
          <p:cNvCxnSpPr>
            <a:cxnSpLocks/>
          </p:cNvCxnSpPr>
          <p:nvPr/>
        </p:nvCxnSpPr>
        <p:spPr>
          <a:xfrm>
            <a:off x="8873985" y="3710398"/>
            <a:ext cx="0" cy="167042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21D416A-8B8F-4997-AAA0-CE0868E05732}"/>
              </a:ext>
            </a:extLst>
          </p:cNvPr>
          <p:cNvCxnSpPr>
            <a:cxnSpLocks/>
          </p:cNvCxnSpPr>
          <p:nvPr/>
        </p:nvCxnSpPr>
        <p:spPr>
          <a:xfrm flipH="1">
            <a:off x="7639879" y="3656854"/>
            <a:ext cx="1249454" cy="1971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3D603E0-0C5B-4304-AE8C-2044AEA79459}"/>
              </a:ext>
            </a:extLst>
          </p:cNvPr>
          <p:cNvSpPr/>
          <p:nvPr/>
        </p:nvSpPr>
        <p:spPr>
          <a:xfrm>
            <a:off x="7221909" y="2855570"/>
            <a:ext cx="476948" cy="378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B3B1F9-9C5E-42AE-B3E3-C74224864157}"/>
              </a:ext>
            </a:extLst>
          </p:cNvPr>
          <p:cNvSpPr/>
          <p:nvPr/>
        </p:nvSpPr>
        <p:spPr>
          <a:xfrm>
            <a:off x="9384787" y="5307902"/>
            <a:ext cx="404727" cy="378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C12D32-76D6-40A4-9981-0075A07CD5DA}"/>
              </a:ext>
            </a:extLst>
          </p:cNvPr>
          <p:cNvCxnSpPr>
            <a:cxnSpLocks/>
          </p:cNvCxnSpPr>
          <p:nvPr/>
        </p:nvCxnSpPr>
        <p:spPr>
          <a:xfrm flipH="1">
            <a:off x="9572403" y="3155249"/>
            <a:ext cx="8516" cy="21834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84087E-0AB1-4EE6-BA44-1D3BBB307123}"/>
              </a:ext>
            </a:extLst>
          </p:cNvPr>
          <p:cNvCxnSpPr>
            <a:cxnSpLocks/>
          </p:cNvCxnSpPr>
          <p:nvPr/>
        </p:nvCxnSpPr>
        <p:spPr>
          <a:xfrm flipH="1">
            <a:off x="7663445" y="3135679"/>
            <a:ext cx="1933302" cy="26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F4E279A-7906-4556-A0A0-8C0F5DC2D655}"/>
              </a:ext>
            </a:extLst>
          </p:cNvPr>
          <p:cNvCxnSpPr>
            <a:cxnSpLocks/>
          </p:cNvCxnSpPr>
          <p:nvPr/>
        </p:nvCxnSpPr>
        <p:spPr>
          <a:xfrm flipV="1">
            <a:off x="8873985" y="3669487"/>
            <a:ext cx="722762" cy="173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7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F3E6FB-392A-4F53-94E5-099104532098}"/>
                  </a:ext>
                </a:extLst>
              </p:cNvPr>
              <p:cNvSpPr/>
              <p:nvPr/>
            </p:nvSpPr>
            <p:spPr>
              <a:xfrm>
                <a:off x="677056" y="685800"/>
                <a:ext cx="10837887" cy="5486400"/>
              </a:xfrm>
              <a:prstGeom prst="rect">
                <a:avLst/>
              </a:prstGeom>
              <a:ln w="57150"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অধীন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চলকের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পরিবর্তন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স্বাধীন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চলকের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পরিবর্তন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C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𝐷𝑇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𝐶𝑇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						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				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	--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 AB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C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ুতরাং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ুতে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ঐ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্তিক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চলকের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অধীন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চলক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্তিক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চলকের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স্বাধীন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চলক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ভা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F3E6FB-392A-4F53-94E5-099104532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56" y="685800"/>
                <a:ext cx="10837887" cy="5486400"/>
              </a:xfrm>
              <a:prstGeom prst="rect">
                <a:avLst/>
              </a:prstGeom>
              <a:blipFill>
                <a:blip r:embed="rId2"/>
                <a:stretch>
                  <a:fillRect l="-616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B43AB9-D822-478A-80D7-A7027C5C282F}"/>
                  </a:ext>
                </a:extLst>
              </p:cNvPr>
              <p:cNvSpPr/>
              <p:nvPr/>
            </p:nvSpPr>
            <p:spPr>
              <a:xfrm>
                <a:off x="7286173" y="1063170"/>
                <a:ext cx="3991428" cy="2365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যেখানে, AB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C </a:t>
                </a:r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x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=CT=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-x</a:t>
                </a: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AB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D </a:t>
                </a:r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y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=DT=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-y</a:t>
                </a: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B43AB9-D822-478A-80D7-A7027C5C2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173" y="1063170"/>
                <a:ext cx="3991428" cy="2365830"/>
              </a:xfrm>
              <a:prstGeom prst="rect">
                <a:avLst/>
              </a:prstGeom>
              <a:blipFill>
                <a:blip r:embed="rId3"/>
                <a:stretch>
                  <a:fillRect l="-2290" t="-17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7A08F3-EE68-404F-BA42-D47A4DA97FCB}"/>
              </a:ext>
            </a:extLst>
          </p:cNvPr>
          <p:cNvCxnSpPr>
            <a:cxnSpLocks/>
          </p:cNvCxnSpPr>
          <p:nvPr/>
        </p:nvCxnSpPr>
        <p:spPr>
          <a:xfrm>
            <a:off x="6749143" y="928914"/>
            <a:ext cx="0" cy="262708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2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9D82-2C90-4934-BA5E-CCE48AEF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09854"/>
            <a:ext cx="9601196" cy="83341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7EB3E-0808-4B06-9987-72B8BB7D5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08313"/>
            <a:ext cx="9601196" cy="3967555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C96829-2E3F-456B-B6F5-93A54FCACE80}"/>
              </a:ext>
            </a:extLst>
          </p:cNvPr>
          <p:cNvCxnSpPr>
            <a:cxnSpLocks/>
          </p:cNvCxnSpPr>
          <p:nvPr/>
        </p:nvCxnSpPr>
        <p:spPr>
          <a:xfrm>
            <a:off x="3021496" y="2438400"/>
            <a:ext cx="0" cy="29287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DE28AC-C335-4402-A294-349137BCA23C}"/>
              </a:ext>
            </a:extLst>
          </p:cNvPr>
          <p:cNvCxnSpPr>
            <a:cxnSpLocks/>
          </p:cNvCxnSpPr>
          <p:nvPr/>
        </p:nvCxnSpPr>
        <p:spPr>
          <a:xfrm flipH="1">
            <a:off x="3014873" y="5334002"/>
            <a:ext cx="3081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1282D0-4E91-48A9-81B1-6A378C1F757E}"/>
              </a:ext>
            </a:extLst>
          </p:cNvPr>
          <p:cNvCxnSpPr>
            <a:cxnSpLocks/>
          </p:cNvCxnSpPr>
          <p:nvPr/>
        </p:nvCxnSpPr>
        <p:spPr>
          <a:xfrm>
            <a:off x="3173896" y="3395873"/>
            <a:ext cx="1901687" cy="1396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ACDE4B-02E7-4EBD-AA2C-F1144988C642}"/>
              </a:ext>
            </a:extLst>
          </p:cNvPr>
          <p:cNvCxnSpPr>
            <a:cxnSpLocks/>
          </p:cNvCxnSpPr>
          <p:nvPr/>
        </p:nvCxnSpPr>
        <p:spPr>
          <a:xfrm>
            <a:off x="3021496" y="3743743"/>
            <a:ext cx="6029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AD924C-79BB-4369-8400-A41A87782A11}"/>
              </a:ext>
            </a:extLst>
          </p:cNvPr>
          <p:cNvCxnSpPr>
            <a:cxnSpLocks/>
          </p:cNvCxnSpPr>
          <p:nvPr/>
        </p:nvCxnSpPr>
        <p:spPr>
          <a:xfrm flipV="1">
            <a:off x="3021497" y="4199206"/>
            <a:ext cx="1215886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5AAFC9-4DF6-4F37-85AA-0F62B0C94FC6}"/>
              </a:ext>
            </a:extLst>
          </p:cNvPr>
          <p:cNvCxnSpPr>
            <a:cxnSpLocks/>
          </p:cNvCxnSpPr>
          <p:nvPr/>
        </p:nvCxnSpPr>
        <p:spPr>
          <a:xfrm>
            <a:off x="4237383" y="4161186"/>
            <a:ext cx="0" cy="11728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94B4BE-2740-48E7-9074-915F0F187893}"/>
              </a:ext>
            </a:extLst>
          </p:cNvPr>
          <p:cNvCxnSpPr>
            <a:cxnSpLocks/>
          </p:cNvCxnSpPr>
          <p:nvPr/>
        </p:nvCxnSpPr>
        <p:spPr>
          <a:xfrm>
            <a:off x="3631096" y="3710609"/>
            <a:ext cx="0" cy="16432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C145705-6704-4203-B445-5F2734C1A771}"/>
              </a:ext>
            </a:extLst>
          </p:cNvPr>
          <p:cNvSpPr/>
          <p:nvPr/>
        </p:nvSpPr>
        <p:spPr>
          <a:xfrm>
            <a:off x="6095999" y="5088075"/>
            <a:ext cx="534759" cy="49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81F12D-5A05-486C-BEFE-2914B440DD20}"/>
              </a:ext>
            </a:extLst>
          </p:cNvPr>
          <p:cNvSpPr/>
          <p:nvPr/>
        </p:nvSpPr>
        <p:spPr>
          <a:xfrm>
            <a:off x="2560988" y="2239237"/>
            <a:ext cx="453885" cy="3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A1EECF-75DB-4918-914B-68376001CAAC}"/>
              </a:ext>
            </a:extLst>
          </p:cNvPr>
          <p:cNvSpPr/>
          <p:nvPr/>
        </p:nvSpPr>
        <p:spPr>
          <a:xfrm>
            <a:off x="2579017" y="5217688"/>
            <a:ext cx="486039" cy="438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70B2B8-EE02-426C-AE3A-CAC8F6312079}"/>
              </a:ext>
            </a:extLst>
          </p:cNvPr>
          <p:cNvSpPr/>
          <p:nvPr/>
        </p:nvSpPr>
        <p:spPr>
          <a:xfrm>
            <a:off x="3014873" y="2974660"/>
            <a:ext cx="534759" cy="49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555122-4014-42DB-B89F-D5C121934785}"/>
              </a:ext>
            </a:extLst>
          </p:cNvPr>
          <p:cNvSpPr/>
          <p:nvPr/>
        </p:nvSpPr>
        <p:spPr>
          <a:xfrm>
            <a:off x="5002422" y="4532245"/>
            <a:ext cx="534759" cy="49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78EA15-12B2-4E6A-859A-FDA4203B9CAD}"/>
              </a:ext>
            </a:extLst>
          </p:cNvPr>
          <p:cNvSpPr/>
          <p:nvPr/>
        </p:nvSpPr>
        <p:spPr>
          <a:xfrm>
            <a:off x="3578258" y="3406709"/>
            <a:ext cx="459921" cy="3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82B133-F810-48F3-970D-4C900DA69C7A}"/>
              </a:ext>
            </a:extLst>
          </p:cNvPr>
          <p:cNvSpPr/>
          <p:nvPr/>
        </p:nvSpPr>
        <p:spPr>
          <a:xfrm>
            <a:off x="4244009" y="3886911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C819E3-3836-4098-BB54-54A634E2CE5F}"/>
              </a:ext>
            </a:extLst>
          </p:cNvPr>
          <p:cNvSpPr/>
          <p:nvPr/>
        </p:nvSpPr>
        <p:spPr>
          <a:xfrm>
            <a:off x="3953188" y="5262589"/>
            <a:ext cx="534759" cy="49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B28DA8-C0C1-4ED0-B985-0DBC9EC22BAB}"/>
              </a:ext>
            </a:extLst>
          </p:cNvPr>
          <p:cNvSpPr/>
          <p:nvPr/>
        </p:nvSpPr>
        <p:spPr>
          <a:xfrm>
            <a:off x="3403178" y="5328978"/>
            <a:ext cx="452524" cy="416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A24858-4801-43A8-87B3-CADAB2941A88}"/>
              </a:ext>
            </a:extLst>
          </p:cNvPr>
          <p:cNvSpPr/>
          <p:nvPr/>
        </p:nvSpPr>
        <p:spPr>
          <a:xfrm>
            <a:off x="2614414" y="3473905"/>
            <a:ext cx="534759" cy="49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1AB786-8DFD-4A02-8928-A3C0E87565E7}"/>
              </a:ext>
            </a:extLst>
          </p:cNvPr>
          <p:cNvSpPr/>
          <p:nvPr/>
        </p:nvSpPr>
        <p:spPr>
          <a:xfrm>
            <a:off x="2592762" y="3935810"/>
            <a:ext cx="534759" cy="49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917FECA-D0FC-4BC5-B35A-4A69AB093D27}"/>
                  </a:ext>
                </a:extLst>
              </p:cNvPr>
              <p:cNvSpPr/>
              <p:nvPr/>
            </p:nvSpPr>
            <p:spPr>
              <a:xfrm>
                <a:off x="6553200" y="2128603"/>
                <a:ext cx="4209736" cy="320037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আমরা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জানি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ঢাল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সরল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রেখার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বিন্দুর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ঢাল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917FECA-D0FC-4BC5-B35A-4A69AB093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128603"/>
                <a:ext cx="4209736" cy="3200375"/>
              </a:xfrm>
              <a:prstGeom prst="rect">
                <a:avLst/>
              </a:prstGeom>
              <a:blipFill>
                <a:blip r:embed="rId3"/>
                <a:stretch>
                  <a:fillRect l="-3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7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32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5" grpId="0"/>
      <p:bldP spid="46" grpId="0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3166-49A4-41BF-B53F-4FCE97B5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4" y="982132"/>
            <a:ext cx="9731824" cy="10208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1306CE-9397-4E2D-8CE2-7F3CFDF19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774" y="2667906"/>
            <a:ext cx="4575402" cy="3399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4BE09-9408-4EB7-B30B-69A984C9D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744" y="2667907"/>
            <a:ext cx="4321854" cy="339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99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0B6B-4848-4244-939C-225BBCDF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49903"/>
            <a:ext cx="9601196" cy="68701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5E22B-C059-42CE-A231-046D5DF5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67543"/>
            <a:ext cx="9601196" cy="4540554"/>
          </a:xfr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6D794D-8B5A-45E7-BC52-6A10020D80F2}"/>
              </a:ext>
            </a:extLst>
          </p:cNvPr>
          <p:cNvCxnSpPr/>
          <p:nvPr/>
        </p:nvCxnSpPr>
        <p:spPr>
          <a:xfrm>
            <a:off x="3367314" y="1901371"/>
            <a:ext cx="0" cy="3788229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8A2E91-0A4B-4851-AC73-99E1820590CF}"/>
              </a:ext>
            </a:extLst>
          </p:cNvPr>
          <p:cNvCxnSpPr>
            <a:cxnSpLocks/>
          </p:cNvCxnSpPr>
          <p:nvPr/>
        </p:nvCxnSpPr>
        <p:spPr>
          <a:xfrm flipH="1">
            <a:off x="3345546" y="5667823"/>
            <a:ext cx="5551711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6A9E9A-B097-4886-911C-D38BE9FCC692}"/>
              </a:ext>
            </a:extLst>
          </p:cNvPr>
          <p:cNvCxnSpPr>
            <a:cxnSpLocks/>
          </p:cNvCxnSpPr>
          <p:nvPr/>
        </p:nvCxnSpPr>
        <p:spPr>
          <a:xfrm flipH="1">
            <a:off x="3614058" y="2649765"/>
            <a:ext cx="4296228" cy="26533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402252-7066-42E7-87F2-9DCCF39FFF31}"/>
              </a:ext>
            </a:extLst>
          </p:cNvPr>
          <p:cNvCxnSpPr>
            <a:cxnSpLocks/>
          </p:cNvCxnSpPr>
          <p:nvPr/>
        </p:nvCxnSpPr>
        <p:spPr>
          <a:xfrm>
            <a:off x="4230914" y="4938484"/>
            <a:ext cx="0" cy="729339"/>
          </a:xfrm>
          <a:prstGeom prst="line">
            <a:avLst/>
          </a:prstGeom>
          <a:ln w="571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8CF56F-4CAB-493F-9F5D-66C1B7761A8E}"/>
              </a:ext>
            </a:extLst>
          </p:cNvPr>
          <p:cNvCxnSpPr>
            <a:cxnSpLocks/>
          </p:cNvCxnSpPr>
          <p:nvPr/>
        </p:nvCxnSpPr>
        <p:spPr>
          <a:xfrm>
            <a:off x="5130799" y="4354286"/>
            <a:ext cx="0" cy="1313537"/>
          </a:xfrm>
          <a:prstGeom prst="line">
            <a:avLst/>
          </a:prstGeom>
          <a:ln w="571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88D7CB-965C-4B86-93CB-170C87521714}"/>
              </a:ext>
            </a:extLst>
          </p:cNvPr>
          <p:cNvCxnSpPr>
            <a:cxnSpLocks/>
          </p:cNvCxnSpPr>
          <p:nvPr/>
        </p:nvCxnSpPr>
        <p:spPr>
          <a:xfrm>
            <a:off x="6037944" y="3765852"/>
            <a:ext cx="0" cy="1901971"/>
          </a:xfrm>
          <a:prstGeom prst="line">
            <a:avLst/>
          </a:prstGeom>
          <a:ln w="571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846592-5AE8-462A-8F72-3CC9A790BF60}"/>
              </a:ext>
            </a:extLst>
          </p:cNvPr>
          <p:cNvCxnSpPr>
            <a:cxnSpLocks/>
          </p:cNvCxnSpPr>
          <p:nvPr/>
        </p:nvCxnSpPr>
        <p:spPr>
          <a:xfrm>
            <a:off x="6894283" y="3265715"/>
            <a:ext cx="0" cy="2402108"/>
          </a:xfrm>
          <a:prstGeom prst="line">
            <a:avLst/>
          </a:prstGeom>
          <a:ln w="571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16D8D2-97C2-4591-A5BA-BA3860ADE9B5}"/>
              </a:ext>
            </a:extLst>
          </p:cNvPr>
          <p:cNvCxnSpPr>
            <a:cxnSpLocks/>
          </p:cNvCxnSpPr>
          <p:nvPr/>
        </p:nvCxnSpPr>
        <p:spPr>
          <a:xfrm>
            <a:off x="3367314" y="3265715"/>
            <a:ext cx="3526969" cy="0"/>
          </a:xfrm>
          <a:prstGeom prst="line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EB8908-84E5-4FC7-822A-6032720B3551}"/>
              </a:ext>
            </a:extLst>
          </p:cNvPr>
          <p:cNvCxnSpPr>
            <a:cxnSpLocks/>
          </p:cNvCxnSpPr>
          <p:nvPr/>
        </p:nvCxnSpPr>
        <p:spPr>
          <a:xfrm>
            <a:off x="6059712" y="3837820"/>
            <a:ext cx="8345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AE9C07-17CC-4BE8-910C-193A99087ACC}"/>
              </a:ext>
            </a:extLst>
          </p:cNvPr>
          <p:cNvCxnSpPr>
            <a:cxnSpLocks/>
          </p:cNvCxnSpPr>
          <p:nvPr/>
        </p:nvCxnSpPr>
        <p:spPr>
          <a:xfrm>
            <a:off x="5130799" y="4333423"/>
            <a:ext cx="9071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43A8EA7-A588-4D97-A67A-EE66822D9BB5}"/>
              </a:ext>
            </a:extLst>
          </p:cNvPr>
          <p:cNvCxnSpPr>
            <a:cxnSpLocks/>
          </p:cNvCxnSpPr>
          <p:nvPr/>
        </p:nvCxnSpPr>
        <p:spPr>
          <a:xfrm>
            <a:off x="4187373" y="4938484"/>
            <a:ext cx="9434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13380D-6772-4E24-A3BE-A7EFD0DD790F}"/>
              </a:ext>
            </a:extLst>
          </p:cNvPr>
          <p:cNvCxnSpPr>
            <a:cxnSpLocks/>
          </p:cNvCxnSpPr>
          <p:nvPr/>
        </p:nvCxnSpPr>
        <p:spPr>
          <a:xfrm>
            <a:off x="3367314" y="4333423"/>
            <a:ext cx="1763484" cy="20863"/>
          </a:xfrm>
          <a:prstGeom prst="line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2BB73A-5F19-42DF-BFBE-41493474C17F}"/>
              </a:ext>
            </a:extLst>
          </p:cNvPr>
          <p:cNvCxnSpPr>
            <a:cxnSpLocks/>
          </p:cNvCxnSpPr>
          <p:nvPr/>
        </p:nvCxnSpPr>
        <p:spPr>
          <a:xfrm>
            <a:off x="3345546" y="4924878"/>
            <a:ext cx="903510" cy="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F2D8F41-3178-457E-80E7-07924B499C80}"/>
              </a:ext>
            </a:extLst>
          </p:cNvPr>
          <p:cNvCxnSpPr>
            <a:cxnSpLocks/>
          </p:cNvCxnSpPr>
          <p:nvPr/>
        </p:nvCxnSpPr>
        <p:spPr>
          <a:xfrm>
            <a:off x="3367314" y="3795485"/>
            <a:ext cx="2692398" cy="21471"/>
          </a:xfrm>
          <a:prstGeom prst="line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1D5723C-28F4-4786-A9D5-69ACCDCBCB1E}"/>
              </a:ext>
            </a:extLst>
          </p:cNvPr>
          <p:cNvSpPr/>
          <p:nvPr/>
        </p:nvSpPr>
        <p:spPr>
          <a:xfrm>
            <a:off x="3345546" y="5694735"/>
            <a:ext cx="3755559" cy="359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4         8        12         16             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E3308EF-DDC1-4E97-B66D-099C67C10EB9}"/>
              </a:ext>
            </a:extLst>
          </p:cNvPr>
          <p:cNvSpPr/>
          <p:nvPr/>
        </p:nvSpPr>
        <p:spPr>
          <a:xfrm>
            <a:off x="2906488" y="4781855"/>
            <a:ext cx="373742" cy="364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9A451C-BF85-4EF2-8E44-DDF0D295F89C}"/>
              </a:ext>
            </a:extLst>
          </p:cNvPr>
          <p:cNvSpPr/>
          <p:nvPr/>
        </p:nvSpPr>
        <p:spPr>
          <a:xfrm>
            <a:off x="3429003" y="1637695"/>
            <a:ext cx="453571" cy="457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85CDD8-93C2-4EE0-9EB1-1FAC8E8EE08F}"/>
              </a:ext>
            </a:extLst>
          </p:cNvPr>
          <p:cNvSpPr/>
          <p:nvPr/>
        </p:nvSpPr>
        <p:spPr>
          <a:xfrm>
            <a:off x="8962567" y="5441488"/>
            <a:ext cx="351972" cy="406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F3D18FD-4CC2-4938-A4E5-1EC1B047F5D6}"/>
              </a:ext>
            </a:extLst>
          </p:cNvPr>
          <p:cNvSpPr/>
          <p:nvPr/>
        </p:nvSpPr>
        <p:spPr>
          <a:xfrm>
            <a:off x="2915561" y="4161821"/>
            <a:ext cx="373742" cy="364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D85B2B-6D33-4EDC-A0CB-6F19F96BAC16}"/>
              </a:ext>
            </a:extLst>
          </p:cNvPr>
          <p:cNvSpPr/>
          <p:nvPr/>
        </p:nvSpPr>
        <p:spPr>
          <a:xfrm>
            <a:off x="2739574" y="3064934"/>
            <a:ext cx="549730" cy="364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6D2FD1C-E974-4A28-9C14-9C4F948C63BC}"/>
              </a:ext>
            </a:extLst>
          </p:cNvPr>
          <p:cNvSpPr/>
          <p:nvPr/>
        </p:nvSpPr>
        <p:spPr>
          <a:xfrm>
            <a:off x="2901046" y="3540882"/>
            <a:ext cx="373742" cy="364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95866D6-4EAA-48E3-B40F-199D136DE7F7}"/>
              </a:ext>
            </a:extLst>
          </p:cNvPr>
          <p:cNvSpPr/>
          <p:nvPr/>
        </p:nvSpPr>
        <p:spPr>
          <a:xfrm>
            <a:off x="3917047" y="4479016"/>
            <a:ext cx="373742" cy="364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681B5-5DAC-462E-A32F-6EBFB3F1A92F}"/>
              </a:ext>
            </a:extLst>
          </p:cNvPr>
          <p:cNvSpPr/>
          <p:nvPr/>
        </p:nvSpPr>
        <p:spPr>
          <a:xfrm>
            <a:off x="4826000" y="3938055"/>
            <a:ext cx="373742" cy="364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02C808-3E80-4B32-BA0D-090DBC22270F}"/>
              </a:ext>
            </a:extLst>
          </p:cNvPr>
          <p:cNvSpPr/>
          <p:nvPr/>
        </p:nvSpPr>
        <p:spPr>
          <a:xfrm>
            <a:off x="7673516" y="2220385"/>
            <a:ext cx="373742" cy="364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A46BCB9-5B26-452F-BF2D-AEB9440D150A}"/>
              </a:ext>
            </a:extLst>
          </p:cNvPr>
          <p:cNvSpPr/>
          <p:nvPr/>
        </p:nvSpPr>
        <p:spPr>
          <a:xfrm>
            <a:off x="3585028" y="5220305"/>
            <a:ext cx="373742" cy="364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716691C-213D-419B-8C22-DED235E39D4D}"/>
              </a:ext>
            </a:extLst>
          </p:cNvPr>
          <p:cNvSpPr/>
          <p:nvPr/>
        </p:nvSpPr>
        <p:spPr>
          <a:xfrm>
            <a:off x="6571343" y="2855384"/>
            <a:ext cx="373742" cy="364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F72F95B-19F9-4DD0-83B5-4F4B27263C78}"/>
              </a:ext>
            </a:extLst>
          </p:cNvPr>
          <p:cNvSpPr/>
          <p:nvPr/>
        </p:nvSpPr>
        <p:spPr>
          <a:xfrm>
            <a:off x="5709560" y="3401183"/>
            <a:ext cx="373742" cy="364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606AD7-07D0-4E34-84DC-9872A0BBB70A}"/>
              </a:ext>
            </a:extLst>
          </p:cNvPr>
          <p:cNvSpPr/>
          <p:nvPr/>
        </p:nvSpPr>
        <p:spPr>
          <a:xfrm>
            <a:off x="2982688" y="5535084"/>
            <a:ext cx="373742" cy="364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1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7" grpId="0" animBg="1"/>
      <p:bldP spid="54" grpId="0" animBg="1"/>
      <p:bldP spid="55" grpId="0" animBg="1"/>
      <p:bldP spid="5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BBF7FA-7BE2-4BD6-99C0-AB6A6C2EAF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764498"/>
                <a:ext cx="10388184" cy="5306518"/>
              </a:xfrm>
              <a:ln w="57150">
                <a:solidFill>
                  <a:srgbClr val="00B0F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ুতে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KL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A,B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b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b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(KL 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র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ে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খ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া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র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অংশের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ঢাল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75</m:t>
                    </m:r>
                  </m:oMath>
                </a14:m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(KL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75</m:t>
                    </m:r>
                  </m:oMath>
                </a14:m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(KL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75</m:t>
                    </m:r>
                  </m:oMath>
                </a14:m>
                <a:b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চিত্রের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KL </a:t>
                </a:r>
                <a:r>
                  <a:rPr lang="en-US" sz="32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রেখার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B ও C </a:t>
                </a:r>
                <a:r>
                  <a:rPr lang="en-US" sz="32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পরিমাপকৃত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ঢালের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সর্বক্ষেত্রে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0.75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অর্থা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ৎ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একই।সুতরাং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বলা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যায়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একটি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সরল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রেখার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সকল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বিন্দুতে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ঢালের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মান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একই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বা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সমান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।</a:t>
                </a:r>
                <a:b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প্রমাণিত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BBF7FA-7BE2-4BD6-99C0-AB6A6C2EAF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764498"/>
                <a:ext cx="10388184" cy="5306518"/>
              </a:xfrm>
              <a:blipFill>
                <a:blip r:embed="rId2"/>
                <a:stretch>
                  <a:fillRect l="-292" t="-1023" r="-292" b="-3409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6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1B3F-3C80-4C51-985F-37DB61B8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57280"/>
            <a:ext cx="9601196" cy="9665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FCEF8-0F2A-4B59-9B74-4BE22AB3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85298"/>
            <a:ext cx="9601196" cy="4002098"/>
          </a:xfr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099A85-6E11-4DC0-BC2D-631CC95D651F}"/>
              </a:ext>
            </a:extLst>
          </p:cNvPr>
          <p:cNvSpPr/>
          <p:nvPr/>
        </p:nvSpPr>
        <p:spPr>
          <a:xfrm>
            <a:off x="1843791" y="2458387"/>
            <a:ext cx="3445396" cy="3087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9008E-928E-47D4-8791-C63A8123EC8D}"/>
              </a:ext>
            </a:extLst>
          </p:cNvPr>
          <p:cNvSpPr/>
          <p:nvPr/>
        </p:nvSpPr>
        <p:spPr>
          <a:xfrm>
            <a:off x="6473095" y="2367577"/>
            <a:ext cx="4054140" cy="2996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FD9C1-DD51-47B1-927C-2202DC7CA442}"/>
              </a:ext>
            </a:extLst>
          </p:cNvPr>
          <p:cNvSpPr/>
          <p:nvPr/>
        </p:nvSpPr>
        <p:spPr>
          <a:xfrm>
            <a:off x="4846820" y="4917536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56A2E-95E1-4D45-B630-31385750AB46}"/>
              </a:ext>
            </a:extLst>
          </p:cNvPr>
          <p:cNvSpPr/>
          <p:nvPr/>
        </p:nvSpPr>
        <p:spPr>
          <a:xfrm>
            <a:off x="1923738" y="2460956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4C6A4-882F-4C51-8532-4E92E79A6567}"/>
              </a:ext>
            </a:extLst>
          </p:cNvPr>
          <p:cNvSpPr/>
          <p:nvPr/>
        </p:nvSpPr>
        <p:spPr>
          <a:xfrm>
            <a:off x="3427672" y="2804685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E4E9C3-D9F2-476A-A992-96593662DD7F}"/>
              </a:ext>
            </a:extLst>
          </p:cNvPr>
          <p:cNvSpPr/>
          <p:nvPr/>
        </p:nvSpPr>
        <p:spPr>
          <a:xfrm>
            <a:off x="3378955" y="5096656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F9C9F1-9CE5-4FAC-9438-35CD83076125}"/>
              </a:ext>
            </a:extLst>
          </p:cNvPr>
          <p:cNvSpPr/>
          <p:nvPr/>
        </p:nvSpPr>
        <p:spPr>
          <a:xfrm>
            <a:off x="2008526" y="5067437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FFB10C-C5BE-451F-9F85-D67CA17EB28E}"/>
              </a:ext>
            </a:extLst>
          </p:cNvPr>
          <p:cNvSpPr/>
          <p:nvPr/>
        </p:nvSpPr>
        <p:spPr>
          <a:xfrm>
            <a:off x="3549554" y="4015844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C60A6F-D253-40D9-AC3E-38A0D88CBD17}"/>
              </a:ext>
            </a:extLst>
          </p:cNvPr>
          <p:cNvSpPr/>
          <p:nvPr/>
        </p:nvSpPr>
        <p:spPr>
          <a:xfrm>
            <a:off x="3541510" y="3419634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1CF39D-1B03-41DB-9C78-90F26DF1AB29}"/>
              </a:ext>
            </a:extLst>
          </p:cNvPr>
          <p:cNvSpPr/>
          <p:nvPr/>
        </p:nvSpPr>
        <p:spPr>
          <a:xfrm>
            <a:off x="1886106" y="3449615"/>
            <a:ext cx="586019" cy="356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F485CB-3C43-4980-8840-CB7177F79FA2}"/>
              </a:ext>
            </a:extLst>
          </p:cNvPr>
          <p:cNvSpPr/>
          <p:nvPr/>
        </p:nvSpPr>
        <p:spPr>
          <a:xfrm>
            <a:off x="1923738" y="4129790"/>
            <a:ext cx="448294" cy="358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6C5084-C6C9-4A03-A3CE-35EE385EBB0A}"/>
              </a:ext>
            </a:extLst>
          </p:cNvPr>
          <p:cNvGrpSpPr/>
          <p:nvPr/>
        </p:nvGrpSpPr>
        <p:grpSpPr>
          <a:xfrm>
            <a:off x="2359779" y="2689104"/>
            <a:ext cx="2578152" cy="2355955"/>
            <a:chOff x="2328473" y="2743200"/>
            <a:chExt cx="2615784" cy="235595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2A581A2-52FB-475B-B1F1-40034ED59313}"/>
                </a:ext>
              </a:extLst>
            </p:cNvPr>
            <p:cNvCxnSpPr/>
            <p:nvPr/>
          </p:nvCxnSpPr>
          <p:spPr>
            <a:xfrm>
              <a:off x="2353456" y="2743200"/>
              <a:ext cx="0" cy="23534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E9736D-482B-4BF7-9112-640EA635A9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3456" y="5099155"/>
              <a:ext cx="259080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3238B6-AB27-4947-9BBE-BF2F084472D4}"/>
                </a:ext>
              </a:extLst>
            </p:cNvPr>
            <p:cNvCxnSpPr>
              <a:cxnSpLocks/>
            </p:cNvCxnSpPr>
            <p:nvPr/>
          </p:nvCxnSpPr>
          <p:spPr>
            <a:xfrm>
              <a:off x="3587646" y="3162925"/>
              <a:ext cx="0" cy="19337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B9AADED-FD59-4E4B-9F8C-0040E1CA9099}"/>
                </a:ext>
              </a:extLst>
            </p:cNvPr>
            <p:cNvCxnSpPr>
              <a:cxnSpLocks/>
            </p:cNvCxnSpPr>
            <p:nvPr/>
          </p:nvCxnSpPr>
          <p:spPr>
            <a:xfrm>
              <a:off x="2368451" y="3657604"/>
              <a:ext cx="119803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A6F3136-2C11-4B00-A889-1CE6766614FF}"/>
                </a:ext>
              </a:extLst>
            </p:cNvPr>
            <p:cNvCxnSpPr>
              <a:cxnSpLocks/>
            </p:cNvCxnSpPr>
            <p:nvPr/>
          </p:nvCxnSpPr>
          <p:spPr>
            <a:xfrm>
              <a:off x="2328473" y="4272553"/>
              <a:ext cx="1239811" cy="24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6E45BA4-4B7D-4E5A-A16B-680FE2B7E8A4}"/>
              </a:ext>
            </a:extLst>
          </p:cNvPr>
          <p:cNvCxnSpPr>
            <a:cxnSpLocks/>
          </p:cNvCxnSpPr>
          <p:nvPr/>
        </p:nvCxnSpPr>
        <p:spPr>
          <a:xfrm flipH="1">
            <a:off x="7150307" y="3865831"/>
            <a:ext cx="26819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B7FCD71-C100-4735-B6AF-ABAA5D70741D}"/>
              </a:ext>
            </a:extLst>
          </p:cNvPr>
          <p:cNvSpPr/>
          <p:nvPr/>
        </p:nvSpPr>
        <p:spPr>
          <a:xfrm>
            <a:off x="9877545" y="3628107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0EF33B6-EFF1-4C2D-8C83-F3A65A194E88}"/>
              </a:ext>
            </a:extLst>
          </p:cNvPr>
          <p:cNvSpPr/>
          <p:nvPr/>
        </p:nvSpPr>
        <p:spPr>
          <a:xfrm>
            <a:off x="6671439" y="2512715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877BB6-4B46-4AF9-A1A6-264718709EF4}"/>
              </a:ext>
            </a:extLst>
          </p:cNvPr>
          <p:cNvSpPr/>
          <p:nvPr/>
        </p:nvSpPr>
        <p:spPr>
          <a:xfrm>
            <a:off x="9834935" y="4888317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1DC80C-092C-41F9-AD58-9964912131A6}"/>
              </a:ext>
            </a:extLst>
          </p:cNvPr>
          <p:cNvSpPr/>
          <p:nvPr/>
        </p:nvSpPr>
        <p:spPr>
          <a:xfrm>
            <a:off x="6662325" y="4917536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5AFA81-519A-49D5-A37E-4EE1A9B32F38}"/>
              </a:ext>
            </a:extLst>
          </p:cNvPr>
          <p:cNvSpPr/>
          <p:nvPr/>
        </p:nvSpPr>
        <p:spPr>
          <a:xfrm>
            <a:off x="8665985" y="3474058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288D7A-D95E-436E-B770-DF6D7560ABFD}"/>
              </a:ext>
            </a:extLst>
          </p:cNvPr>
          <p:cNvSpPr/>
          <p:nvPr/>
        </p:nvSpPr>
        <p:spPr>
          <a:xfrm>
            <a:off x="7824330" y="3483078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2DC48E2-0F5B-40AD-8945-FE0C57F915C8}"/>
              </a:ext>
            </a:extLst>
          </p:cNvPr>
          <p:cNvSpPr/>
          <p:nvPr/>
        </p:nvSpPr>
        <p:spPr>
          <a:xfrm>
            <a:off x="6707941" y="3662198"/>
            <a:ext cx="442367" cy="3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0678C4D-F07A-4822-95C2-3C59B946C7BD}"/>
              </a:ext>
            </a:extLst>
          </p:cNvPr>
          <p:cNvSpPr/>
          <p:nvPr/>
        </p:nvSpPr>
        <p:spPr>
          <a:xfrm>
            <a:off x="7871709" y="4888317"/>
            <a:ext cx="442365" cy="487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4744DF8-7784-4FA4-AAF5-DBACE0C05DFB}"/>
              </a:ext>
            </a:extLst>
          </p:cNvPr>
          <p:cNvSpPr/>
          <p:nvPr/>
        </p:nvSpPr>
        <p:spPr>
          <a:xfrm>
            <a:off x="8607887" y="4972315"/>
            <a:ext cx="594760" cy="358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AD2B642-85AF-4056-A918-BE6916F34BD8}"/>
              </a:ext>
            </a:extLst>
          </p:cNvPr>
          <p:cNvGrpSpPr/>
          <p:nvPr/>
        </p:nvGrpSpPr>
        <p:grpSpPr>
          <a:xfrm>
            <a:off x="7128769" y="2640076"/>
            <a:ext cx="2647316" cy="2402484"/>
            <a:chOff x="7128769" y="2640076"/>
            <a:chExt cx="2647316" cy="240248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527C251-A01C-42FA-B587-B0E8E2265DDF}"/>
                </a:ext>
              </a:extLst>
            </p:cNvPr>
            <p:cNvCxnSpPr/>
            <p:nvPr/>
          </p:nvCxnSpPr>
          <p:spPr>
            <a:xfrm>
              <a:off x="7150307" y="2640076"/>
              <a:ext cx="0" cy="24024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852101-CCE2-47EE-A7F3-FA295FB492F4}"/>
                </a:ext>
              </a:extLst>
            </p:cNvPr>
            <p:cNvCxnSpPr>
              <a:cxnSpLocks/>
            </p:cNvCxnSpPr>
            <p:nvPr/>
          </p:nvCxnSpPr>
          <p:spPr>
            <a:xfrm>
              <a:off x="8018738" y="3841318"/>
              <a:ext cx="0" cy="12012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42956F9-84C0-4831-B66F-5CFA31D59057}"/>
                </a:ext>
              </a:extLst>
            </p:cNvPr>
            <p:cNvCxnSpPr>
              <a:cxnSpLocks/>
            </p:cNvCxnSpPr>
            <p:nvPr/>
          </p:nvCxnSpPr>
          <p:spPr>
            <a:xfrm>
              <a:off x="8856834" y="3841318"/>
              <a:ext cx="0" cy="12012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F466C2C-4897-4DA7-A176-E2FFD861C7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0308" y="5042560"/>
              <a:ext cx="262577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A8BB95-A59A-4741-8C1E-0E52985731FE}"/>
                </a:ext>
              </a:extLst>
            </p:cNvPr>
            <p:cNvSpPr/>
            <p:nvPr/>
          </p:nvSpPr>
          <p:spPr>
            <a:xfrm>
              <a:off x="7128769" y="3484193"/>
              <a:ext cx="442367" cy="358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8DFFD484-40E3-4738-8B89-4968D684EB05}"/>
              </a:ext>
            </a:extLst>
          </p:cNvPr>
          <p:cNvSpPr/>
          <p:nvPr/>
        </p:nvSpPr>
        <p:spPr>
          <a:xfrm rot="18885050">
            <a:off x="3989861" y="3312908"/>
            <a:ext cx="1771483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DCD71E-8B18-4B11-B05F-1E1181E59FE1}"/>
              </a:ext>
            </a:extLst>
          </p:cNvPr>
          <p:cNvSpPr/>
          <p:nvPr/>
        </p:nvSpPr>
        <p:spPr>
          <a:xfrm>
            <a:off x="7780243" y="2671418"/>
            <a:ext cx="1995839" cy="648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297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A7CF-0813-4038-B679-187C84B2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17240"/>
            <a:ext cx="9601196" cy="11464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</a:t>
            </a: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5E14-FF80-4F47-A53F-07FA27178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58584"/>
            <a:ext cx="9601196" cy="3882176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(ক)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ণাত্নক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(ঘ) অ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323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64FB-D49D-4818-9369-CF532500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87260"/>
            <a:ext cx="9601196" cy="951599"/>
          </a:xfrm>
          <a:solidFill>
            <a:srgbClr val="00B0F0"/>
          </a:solidFill>
          <a:ln w="57150">
            <a:solidFill>
              <a:schemeClr val="tx1"/>
            </a:solidFill>
          </a:ln>
          <a:effectLst>
            <a:softEdge rad="127000"/>
          </a:effectLst>
        </p:spPr>
        <p:txBody>
          <a:bodyPr/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0EDFC-722F-4B3C-9D51-7A49D81F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88761"/>
            <a:ext cx="9601196" cy="3987107"/>
          </a:xfrm>
          <a:ln w="571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A837EC-9D36-4A34-9C24-F47569BAA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70226"/>
              </p:ext>
            </p:extLst>
          </p:nvPr>
        </p:nvGraphicFramePr>
        <p:xfrm>
          <a:off x="1867108" y="3088112"/>
          <a:ext cx="811634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447">
                  <a:extLst>
                    <a:ext uri="{9D8B030D-6E8A-4147-A177-3AD203B41FA5}">
                      <a16:colId xmlns:a16="http://schemas.microsoft.com/office/drawing/2014/main" val="1062969453"/>
                    </a:ext>
                  </a:extLst>
                </a:gridCol>
                <a:gridCol w="2705447">
                  <a:extLst>
                    <a:ext uri="{9D8B030D-6E8A-4147-A177-3AD203B41FA5}">
                      <a16:colId xmlns:a16="http://schemas.microsoft.com/office/drawing/2014/main" val="1900519634"/>
                    </a:ext>
                  </a:extLst>
                </a:gridCol>
                <a:gridCol w="2705447">
                  <a:extLst>
                    <a:ext uri="{9D8B030D-6E8A-4147-A177-3AD203B41FA5}">
                      <a16:colId xmlns:a16="http://schemas.microsoft.com/office/drawing/2014/main" val="1066579381"/>
                    </a:ext>
                  </a:extLst>
                </a:gridCol>
              </a:tblGrid>
              <a:tr h="37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সংমিশ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 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 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318999"/>
                  </a:ext>
                </a:extLst>
              </a:tr>
              <a:tr h="37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828549"/>
                  </a:ext>
                </a:extLst>
              </a:tr>
              <a:tr h="37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727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12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AA1FA1-A189-4D5B-8C72-B21BACE1A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344" y="851988"/>
            <a:ext cx="10193311" cy="515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F55A70-C995-4F01-9B8D-A57B51ACEB95}"/>
              </a:ext>
            </a:extLst>
          </p:cNvPr>
          <p:cNvSpPr/>
          <p:nvPr/>
        </p:nvSpPr>
        <p:spPr>
          <a:xfrm>
            <a:off x="7540053" y="1259173"/>
            <a:ext cx="262327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9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B6F5120D-1A21-4FE6-82AF-F5F7FBEEFFE1}"/>
              </a:ext>
            </a:extLst>
          </p:cNvPr>
          <p:cNvSpPr/>
          <p:nvPr/>
        </p:nvSpPr>
        <p:spPr>
          <a:xfrm>
            <a:off x="1319134" y="689548"/>
            <a:ext cx="9819807" cy="1469036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/>
            </a:prstTxWarp>
            <a:noAutofit/>
          </a:bodyPr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9054F-BB9F-44FC-867D-2CEA351C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141" y="2713063"/>
            <a:ext cx="2590800" cy="2990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BD00865-BBE6-47CE-A8C2-FF8A33288277}"/>
              </a:ext>
            </a:extLst>
          </p:cNvPr>
          <p:cNvSpPr/>
          <p:nvPr/>
        </p:nvSpPr>
        <p:spPr>
          <a:xfrm rot="16200000">
            <a:off x="2270932" y="1761265"/>
            <a:ext cx="3223043" cy="5126638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 defTabSz="91440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ছাদেকুল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400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lvl="0" algn="ctr" defTabSz="914400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ডাঙ্গীরহাট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400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তারাগঞ্জ,রংপুর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ctr" defTabSz="914400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০১৭১৭২০১৪১৮</a:t>
            </a:r>
          </a:p>
          <a:p>
            <a:pPr lvl="0" algn="ctr" defTabSz="914400"/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sadekulislam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0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D6EAAE7-FB02-4C74-B41D-B7DADCD11D83}"/>
              </a:ext>
            </a:extLst>
          </p:cNvPr>
          <p:cNvSpPr/>
          <p:nvPr/>
        </p:nvSpPr>
        <p:spPr>
          <a:xfrm>
            <a:off x="2698230" y="419723"/>
            <a:ext cx="7375160" cy="1319135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/>
            </a:prstTxWarp>
            <a:noAutofit/>
          </a:bodyPr>
          <a:lstStyle/>
          <a:p>
            <a:pPr algn="ctr"/>
            <a:r>
              <a:rPr lang="en-US" sz="6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D58CBF7-6D30-451E-8C30-E23CB45A9DDD}"/>
              </a:ext>
            </a:extLst>
          </p:cNvPr>
          <p:cNvSpPr/>
          <p:nvPr/>
        </p:nvSpPr>
        <p:spPr>
          <a:xfrm>
            <a:off x="5636302" y="2413416"/>
            <a:ext cx="5546360" cy="3566160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তারিখ-30/10/২০১৯</a:t>
            </a: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B17AB-0AA0-4380-8294-5E88D75E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2413416"/>
            <a:ext cx="4717774" cy="332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60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EA6D-132E-40E2-8912-E6E99154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53" y="783351"/>
            <a:ext cx="10531095" cy="873172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CBD8AE-23CB-4BC1-A8CD-E8A48CBA7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062" y="2133599"/>
            <a:ext cx="4894486" cy="3941050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67747-73C1-4F87-8723-646BD932B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3" y="2133599"/>
            <a:ext cx="5344353" cy="40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9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D38A-E81C-4BB1-AE9C-A4899442B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57280"/>
            <a:ext cx="9601196" cy="921619"/>
          </a:xfrm>
          <a:blipFill>
            <a:blip r:embed="rId2"/>
            <a:tile tx="0" ty="0" sx="100000" sy="100000" flip="none" algn="tl"/>
          </a:blipFill>
          <a:ln w="63500">
            <a:solidFill>
              <a:srgbClr val="0070C0"/>
            </a:solidFill>
            <a:prstDash val="dashDot"/>
          </a:ln>
        </p:spPr>
        <p:txBody>
          <a:bodyPr>
            <a:normAutofit fontScale="90000"/>
          </a:bodyPr>
          <a:lstStyle/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63C9-7FC2-405B-9E73-DFC52F6D3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43790"/>
            <a:ext cx="9601196" cy="4032078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(Slope)</a:t>
            </a:r>
          </a:p>
        </p:txBody>
      </p:sp>
    </p:spTree>
    <p:extLst>
      <p:ext uri="{BB962C8B-B14F-4D97-AF65-F5344CB8AC3E}">
        <p14:creationId xmlns:p14="http://schemas.microsoft.com/office/powerpoint/2010/main" val="398299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7D9D-9DEF-4687-986B-D6D43F26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52350"/>
            <a:ext cx="9601196" cy="9066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1E39-63B4-4A7E-8958-AF09CDF18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13810"/>
            <a:ext cx="9601196" cy="4062058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marL="0" indent="0">
              <a:buNone/>
            </a:pP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০২/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০৩/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মাণ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1234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464F-D434-4D11-8901-C6558D6A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3416"/>
          </a:xfrm>
          <a:solidFill>
            <a:schemeClr val="accent3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(Slope)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00B0A-E201-4794-AEE8-507656CC7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2" y="1980600"/>
                <a:ext cx="9601196" cy="3861538"/>
              </a:xfr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sz="28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ঢালঃ</a:t>
                </a:r>
                <a:r>
                  <a:rPr lang="en-US" sz="28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্নক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কোনমিতিক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ট্যান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েন্ট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(Tangent)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(Slope)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বলে।ধরি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X-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িকে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ৃষ্টি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𝑡𝑎𝑛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=1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অন্যভা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ীন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চলকের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বর্তনের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অধী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চলকের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ঘটে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দুয়ের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অনুপাতকে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ং,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ঢ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অধীন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চলকের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পরিবর্তন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স্বাধীন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চলকের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পরিবর্তন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𝑌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𝑋</m:t>
                        </m:r>
                      </m:den>
                    </m:f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00B0A-E201-4794-AEE8-507656CC7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1980600"/>
                <a:ext cx="9601196" cy="3861538"/>
              </a:xfrm>
              <a:blipFill>
                <a:blip r:embed="rId2"/>
                <a:stretch>
                  <a:fillRect l="-1144" t="-2054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AE6EC35-CC4E-4A70-8A6B-D22DF49D7395}"/>
              </a:ext>
            </a:extLst>
          </p:cNvPr>
          <p:cNvSpPr/>
          <p:nvPr/>
        </p:nvSpPr>
        <p:spPr>
          <a:xfrm>
            <a:off x="8153401" y="3429000"/>
            <a:ext cx="2584174" cy="2136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922588-45A8-4329-9D5F-A876983B6634}"/>
              </a:ext>
            </a:extLst>
          </p:cNvPr>
          <p:cNvGrpSpPr/>
          <p:nvPr/>
        </p:nvGrpSpPr>
        <p:grpSpPr>
          <a:xfrm>
            <a:off x="8401878" y="3710609"/>
            <a:ext cx="2080592" cy="1553081"/>
            <a:chOff x="8401878" y="3710609"/>
            <a:chExt cx="2080592" cy="15530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E10F3A-79F4-4E1C-BDB3-589E836436E1}"/>
                </a:ext>
              </a:extLst>
            </p:cNvPr>
            <p:cNvGrpSpPr/>
            <p:nvPr/>
          </p:nvGrpSpPr>
          <p:grpSpPr>
            <a:xfrm>
              <a:off x="8401878" y="3710609"/>
              <a:ext cx="2080592" cy="1553081"/>
              <a:chOff x="8401878" y="3710609"/>
              <a:chExt cx="2080592" cy="155308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B59DA3B-C69D-41CA-869E-DE18DB8CE5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1878" y="3710609"/>
                <a:ext cx="0" cy="155308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1836E40-87A0-4949-B57B-25C90B869C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08507" y="5243814"/>
                <a:ext cx="207396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09039-9EFF-4077-9294-099A22206345}"/>
                </a:ext>
              </a:extLst>
            </p:cNvPr>
            <p:cNvCxnSpPr/>
            <p:nvPr/>
          </p:nvCxnSpPr>
          <p:spPr>
            <a:xfrm flipV="1">
              <a:off x="8918713" y="3945099"/>
              <a:ext cx="1258957" cy="12987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Arc 14">
            <a:extLst>
              <a:ext uri="{FF2B5EF4-FFF2-40B4-BE49-F238E27FC236}">
                <a16:creationId xmlns:a16="http://schemas.microsoft.com/office/drawing/2014/main" id="{C420EC62-AE9E-4C08-AECF-241858E46E2B}"/>
              </a:ext>
            </a:extLst>
          </p:cNvPr>
          <p:cNvSpPr/>
          <p:nvPr/>
        </p:nvSpPr>
        <p:spPr>
          <a:xfrm>
            <a:off x="8918713" y="4838192"/>
            <a:ext cx="712305" cy="795103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8A234D-3EB1-492C-A5DC-BC62DC4501BD}"/>
              </a:ext>
            </a:extLst>
          </p:cNvPr>
          <p:cNvSpPr/>
          <p:nvPr/>
        </p:nvSpPr>
        <p:spPr>
          <a:xfrm>
            <a:off x="8209721" y="3361617"/>
            <a:ext cx="384313" cy="351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0B9FE2-1B1E-4AD6-A777-09D88B585705}"/>
              </a:ext>
            </a:extLst>
          </p:cNvPr>
          <p:cNvSpPr/>
          <p:nvPr/>
        </p:nvSpPr>
        <p:spPr>
          <a:xfrm>
            <a:off x="10367337" y="4999873"/>
            <a:ext cx="419103" cy="4717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5866B6-B2B6-46D5-88DF-F6272FA90898}"/>
              </a:ext>
            </a:extLst>
          </p:cNvPr>
          <p:cNvSpPr/>
          <p:nvPr/>
        </p:nvSpPr>
        <p:spPr>
          <a:xfrm>
            <a:off x="8097081" y="5197427"/>
            <a:ext cx="288234" cy="260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7F6C01-9735-4BFD-BCD3-1CED8B46C9C2}"/>
              </a:ext>
            </a:extLst>
          </p:cNvPr>
          <p:cNvSpPr/>
          <p:nvPr/>
        </p:nvSpPr>
        <p:spPr>
          <a:xfrm>
            <a:off x="9934160" y="3742494"/>
            <a:ext cx="243510" cy="168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AEC9F9-05FA-48C1-8050-EC7B983D42A2}"/>
                  </a:ext>
                </a:extLst>
              </p:cNvPr>
              <p:cNvSpPr/>
              <p:nvPr/>
            </p:nvSpPr>
            <p:spPr>
              <a:xfrm>
                <a:off x="9631018" y="4667116"/>
                <a:ext cx="980660" cy="4254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AEC9F9-05FA-48C1-8050-EC7B983D4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018" y="4667116"/>
                <a:ext cx="980660" cy="425499"/>
              </a:xfrm>
              <a:prstGeom prst="rect">
                <a:avLst/>
              </a:prstGeom>
              <a:blipFill>
                <a:blip r:embed="rId3"/>
                <a:stretch>
                  <a:fillRect l="-18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F0D2EF2-37B4-4CFF-A8B6-88B2913D1956}"/>
              </a:ext>
            </a:extLst>
          </p:cNvPr>
          <p:cNvSpPr/>
          <p:nvPr/>
        </p:nvSpPr>
        <p:spPr>
          <a:xfrm>
            <a:off x="8531088" y="4859079"/>
            <a:ext cx="371061" cy="351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rrow: Striped Right 21">
            <a:extLst>
              <a:ext uri="{FF2B5EF4-FFF2-40B4-BE49-F238E27FC236}">
                <a16:creationId xmlns:a16="http://schemas.microsoft.com/office/drawing/2014/main" id="{46C2E3D3-9BFE-46D0-984D-E4382197A434}"/>
              </a:ext>
            </a:extLst>
          </p:cNvPr>
          <p:cNvSpPr/>
          <p:nvPr/>
        </p:nvSpPr>
        <p:spPr>
          <a:xfrm>
            <a:off x="1295402" y="1980600"/>
            <a:ext cx="651510" cy="484632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4B6C-9358-4B2D-A257-52EEBDEA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6602"/>
            <a:ext cx="9601196" cy="9659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4D529-801B-4F8F-B79F-67D4C17905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881809"/>
                <a:ext cx="9601196" cy="4081669"/>
              </a:xfr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ভূ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্তিক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চলকের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্তিক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চলকের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রেখাটির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ঢালের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ির্ণয়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ঢাল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m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den>
                    </m:f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=২</a:t>
                </a:r>
              </a:p>
              <a:p>
                <a:pPr marL="0" indent="0">
                  <a:buNone/>
                </a:pP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4D529-801B-4F8F-B79F-67D4C1790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881809"/>
                <a:ext cx="9601196" cy="4081669"/>
              </a:xfrm>
              <a:blipFill>
                <a:blip r:embed="rId2"/>
                <a:stretch>
                  <a:fillRect l="-569" t="-1180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914B52-9147-4FF0-928D-655202B0EE10}"/>
              </a:ext>
            </a:extLst>
          </p:cNvPr>
          <p:cNvCxnSpPr>
            <a:cxnSpLocks/>
          </p:cNvCxnSpPr>
          <p:nvPr/>
        </p:nvCxnSpPr>
        <p:spPr>
          <a:xfrm>
            <a:off x="5245100" y="3009900"/>
            <a:ext cx="0" cy="2679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3720DE-A039-48D7-BDB5-80C139599A6C}"/>
                  </a:ext>
                </a:extLst>
              </p:cNvPr>
              <p:cNvSpPr/>
              <p:nvPr/>
            </p:nvSpPr>
            <p:spPr>
              <a:xfrm>
                <a:off x="5969001" y="3263900"/>
                <a:ext cx="3619489" cy="22225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যেখানে,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৫ </a:t>
                </a:r>
                <a:r>
                  <a:rPr lang="en-US" dirty="0" err="1">
                    <a:solidFill>
                      <a:schemeClr val="tx1"/>
                    </a:solidFill>
                  </a:rPr>
                  <a:t>একক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১০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একক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3720DE-A039-48D7-BDB5-80C139599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1" y="3263900"/>
                <a:ext cx="3619489" cy="2222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0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4964-6223-4CEF-9D9F-8A6F8C472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4" y="866019"/>
            <a:ext cx="10145486" cy="904724"/>
          </a:xfr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িগুলো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D45EE4-CD84-4AEF-AE4E-8DB9A7FE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514" y="1989137"/>
            <a:ext cx="5065486" cy="4281033"/>
          </a:xfr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4822C-09C1-478B-9538-CEED9CCB3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083" y="1989138"/>
            <a:ext cx="4716917" cy="428103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1804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725</TotalTime>
  <Words>630</Words>
  <Application>Microsoft Office PowerPoint</Application>
  <PresentationFormat>Widescreen</PresentationFormat>
  <Paragraphs>179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নিচের ছবিগুলো লক্ষ্য করি</vt:lpstr>
      <vt:lpstr>শিরোনাম</vt:lpstr>
      <vt:lpstr>শিখনফল</vt:lpstr>
      <vt:lpstr>ঢাল(Slope)</vt:lpstr>
      <vt:lpstr>একক কাজ</vt:lpstr>
      <vt:lpstr>নিচের ছবিগুলো লক্ষ্য করি</vt:lpstr>
      <vt:lpstr>সরল রেখার ঢাল নির্ণয় পদ্ধতি</vt:lpstr>
      <vt:lpstr>PowerPoint Presentation</vt:lpstr>
      <vt:lpstr>জোড়ায় কাজ</vt:lpstr>
      <vt:lpstr>নিচের ছবিগুলো লক্ষ্য করি</vt:lpstr>
      <vt:lpstr>একটি সরল রেখার ঢালের মান</vt:lpstr>
      <vt:lpstr>একটি সরল রেখার সকল বিন্দুতে ঢালের মান স্থির তা প্রমাণ করার জন্য চিত্রের KL রেখার A,B ও C বিন্দুর ঢালের মান নির্ণয় করি-  A বিন্দুর ঢালের মান (KL রেখার AB অংশের ঢাল)=∆y/(∆x  )=(6-3)/(8-4)=3/4=0.75 B বিন্দুর ঢালের মান (KL রেখার BC অংশের ঢাল)=∆y/(∆x  )=(9-6)/(12-8)=3/4=0.75 C বিন্দুর ঢালের মান (KL রেখার CD অংশের ঢাল)=∆y/(∆x  )=(12-9)/(16-8)=3/4=0.75   চিত্রের KL রেখার A,B ও C বিন্দুর পরিমাপকৃত ঢালের মান সর্বক্ষেত্রে  0.75 অর্থাৎ একই।সুতরাং বলা যায় একটি সরল রেখার সকল বিন্দুতে ঢালের মান একই বা সমান। (প্রমাণিত)</vt:lpstr>
      <vt:lpstr>দলীয়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নিচের ছবিগুলো লক্ষ্য করি</dc:title>
  <dc:creator>sadekul islam</dc:creator>
  <cp:lastModifiedBy>sadekul islam</cp:lastModifiedBy>
  <cp:revision>79</cp:revision>
  <dcterms:created xsi:type="dcterms:W3CDTF">2019-10-27T15:01:23Z</dcterms:created>
  <dcterms:modified xsi:type="dcterms:W3CDTF">2019-10-30T07:09:05Z</dcterms:modified>
</cp:coreProperties>
</file>