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EFF"/>
    <a:srgbClr val="002060"/>
    <a:srgbClr val="FE4040"/>
    <a:srgbClr val="0C0195"/>
    <a:srgbClr val="00FFFF"/>
    <a:srgbClr val="1F0EFE"/>
    <a:srgbClr val="F6800A"/>
    <a:srgbClr val="F14B09"/>
    <a:srgbClr val="003A00"/>
    <a:srgbClr val="9F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65A-EA39-4BD1-8DE8-DA7F3DFF17C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B33A-A209-4B47-B9FD-33AAEB6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6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65A-EA39-4BD1-8DE8-DA7F3DFF17C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B33A-A209-4B47-B9FD-33AAEB6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6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65A-EA39-4BD1-8DE8-DA7F3DFF17C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B33A-A209-4B47-B9FD-33AAEB6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29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5" y="1792225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defTabSz="857250"/>
            <a:fld id="{F3EDF60D-B753-4BBF-A584-12AD53C777D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 defTabSz="857250"/>
              <a:t>10/29/2019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7" y="3227833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defTabSz="857250"/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1" y="295730"/>
            <a:ext cx="838199" cy="767687"/>
          </a:xfrm>
        </p:spPr>
        <p:txBody>
          <a:bodyPr/>
          <a:lstStyle/>
          <a:p>
            <a:pPr defTabSz="857250"/>
            <a:fld id="{5FDE82BF-9C9F-4BEA-B402-8C72F0CFE855}" type="slidenum">
              <a:rPr lang="en-US" smtClean="0">
                <a:solidFill>
                  <a:prstClr val="white"/>
                </a:solidFill>
              </a:rPr>
              <a:pPr defTabSz="85725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62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1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F3EDF60D-B753-4BBF-A584-12AD53C777D3}" type="datetimeFigureOut">
              <a:rPr lang="en-US" smtClean="0">
                <a:solidFill>
                  <a:srgbClr val="B31166"/>
                </a:solidFill>
              </a:rPr>
              <a:pPr defTabSz="857250"/>
              <a:t>10/29/2019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5FDE82BF-9C9F-4BEA-B402-8C72F0CFE855}" type="slidenum">
              <a:rPr lang="en-US" smtClean="0">
                <a:solidFill>
                  <a:prstClr val="white"/>
                </a:solidFill>
              </a:rPr>
              <a:pPr defTabSz="85725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89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677646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5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F3EDF60D-B753-4BBF-A584-12AD53C777D3}" type="datetimeFigureOut">
              <a:rPr lang="en-US" smtClean="0">
                <a:solidFill>
                  <a:srgbClr val="B31166"/>
                </a:solidFill>
              </a:rPr>
              <a:pPr defTabSz="857250"/>
              <a:t>10/29/2019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5FDE82BF-9C9F-4BEA-B402-8C72F0CFE855}" type="slidenum">
              <a:rPr lang="en-US" smtClean="0">
                <a:solidFill>
                  <a:prstClr val="white"/>
                </a:solidFill>
              </a:rPr>
              <a:pPr defTabSz="85725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08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3" y="2603501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F3EDF60D-B753-4BBF-A584-12AD53C777D3}" type="datetimeFigureOut">
              <a:rPr lang="en-US" smtClean="0">
                <a:solidFill>
                  <a:srgbClr val="B31166"/>
                </a:solidFill>
              </a:rPr>
              <a:pPr defTabSz="857250"/>
              <a:t>10/29/2019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5FDE82BF-9C9F-4BEA-B402-8C72F0CFE855}" type="slidenum">
              <a:rPr lang="en-US" smtClean="0">
                <a:solidFill>
                  <a:prstClr val="white"/>
                </a:solidFill>
              </a:rPr>
              <a:pPr defTabSz="85725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3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1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3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3" y="2603501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3" y="3179763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F3EDF60D-B753-4BBF-A584-12AD53C777D3}" type="datetimeFigureOut">
              <a:rPr lang="en-US" smtClean="0">
                <a:solidFill>
                  <a:srgbClr val="B31166"/>
                </a:solidFill>
              </a:rPr>
              <a:pPr defTabSz="857250"/>
              <a:t>10/29/2019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5FDE82BF-9C9F-4BEA-B402-8C72F0CFE855}" type="slidenum">
              <a:rPr lang="en-US" smtClean="0">
                <a:solidFill>
                  <a:prstClr val="white"/>
                </a:solidFill>
              </a:rPr>
              <a:pPr defTabSz="85725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83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F3EDF60D-B753-4BBF-A584-12AD53C777D3}" type="datetimeFigureOut">
              <a:rPr lang="en-US" smtClean="0">
                <a:solidFill>
                  <a:srgbClr val="B31166"/>
                </a:solidFill>
              </a:rPr>
              <a:pPr defTabSz="857250"/>
              <a:t>10/29/2019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5FDE82BF-9C9F-4BEA-B402-8C72F0CFE855}" type="slidenum">
              <a:rPr lang="en-US" smtClean="0">
                <a:solidFill>
                  <a:prstClr val="white"/>
                </a:solidFill>
              </a:rPr>
              <a:pPr defTabSz="85725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92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F3EDF60D-B753-4BBF-A584-12AD53C777D3}" type="datetimeFigureOut">
              <a:rPr lang="en-US" smtClean="0">
                <a:solidFill>
                  <a:srgbClr val="B31166"/>
                </a:solidFill>
              </a:rPr>
              <a:pPr defTabSz="857250"/>
              <a:t>10/29/2019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>
              <a:solidFill>
                <a:srgbClr val="B311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1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1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3" indent="0">
              <a:buNone/>
              <a:defRPr sz="900"/>
            </a:lvl4pPr>
            <a:lvl5pPr marL="1828857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500" indent="0">
              <a:buNone/>
              <a:defRPr sz="900"/>
            </a:lvl8pPr>
            <a:lvl9pPr marL="3657714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F3EDF60D-B753-4BBF-A584-12AD53C777D3}" type="datetimeFigureOut">
              <a:rPr lang="en-US" smtClean="0">
                <a:solidFill>
                  <a:srgbClr val="B31166"/>
                </a:solidFill>
              </a:rPr>
              <a:pPr defTabSz="857250"/>
              <a:t>10/29/2019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5FDE82BF-9C9F-4BEA-B402-8C72F0CFE855}" type="slidenum">
              <a:rPr lang="en-US" smtClean="0">
                <a:solidFill>
                  <a:prstClr val="white"/>
                </a:solidFill>
              </a:rPr>
              <a:pPr defTabSz="85725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65A-EA39-4BD1-8DE8-DA7F3DFF17C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B33A-A209-4B47-B9FD-33AAEB6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3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1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4" indent="0">
              <a:buNone/>
              <a:defRPr sz="1600"/>
            </a:lvl2pPr>
            <a:lvl3pPr marL="914428" indent="0">
              <a:buNone/>
              <a:defRPr sz="1600"/>
            </a:lvl3pPr>
            <a:lvl4pPr marL="1371643" indent="0">
              <a:buNone/>
              <a:defRPr sz="1600"/>
            </a:lvl4pPr>
            <a:lvl5pPr marL="1828857" indent="0">
              <a:buNone/>
              <a:defRPr sz="1600"/>
            </a:lvl5pPr>
            <a:lvl6pPr marL="2286071" indent="0">
              <a:buNone/>
              <a:defRPr sz="1600"/>
            </a:lvl6pPr>
            <a:lvl7pPr marL="2743285" indent="0">
              <a:buNone/>
              <a:defRPr sz="1600"/>
            </a:lvl7pPr>
            <a:lvl8pPr marL="3200500" indent="0">
              <a:buNone/>
              <a:defRPr sz="1600"/>
            </a:lvl8pPr>
            <a:lvl9pPr marL="3657714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3" indent="0">
              <a:buNone/>
              <a:defRPr sz="900"/>
            </a:lvl4pPr>
            <a:lvl5pPr marL="1828857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500" indent="0">
              <a:buNone/>
              <a:defRPr sz="900"/>
            </a:lvl8pPr>
            <a:lvl9pPr marL="3657714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F3EDF60D-B753-4BBF-A584-12AD53C777D3}" type="datetimeFigureOut">
              <a:rPr lang="en-US" smtClean="0">
                <a:solidFill>
                  <a:srgbClr val="B31166"/>
                </a:solidFill>
              </a:rPr>
              <a:pPr defTabSz="857250"/>
              <a:t>10/29/2019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5FDE82BF-9C9F-4BEA-B402-8C72F0CFE855}" type="slidenum">
              <a:rPr lang="en-US" smtClean="0">
                <a:solidFill>
                  <a:prstClr val="white"/>
                </a:solidFill>
              </a:rPr>
              <a:pPr defTabSz="85725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83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4" indent="0">
              <a:buNone/>
              <a:defRPr sz="1600"/>
            </a:lvl2pPr>
            <a:lvl3pPr marL="914428" indent="0">
              <a:buNone/>
              <a:defRPr sz="1600"/>
            </a:lvl3pPr>
            <a:lvl4pPr marL="1371643" indent="0">
              <a:buNone/>
              <a:defRPr sz="1600"/>
            </a:lvl4pPr>
            <a:lvl5pPr marL="1828857" indent="0">
              <a:buNone/>
              <a:defRPr sz="1600"/>
            </a:lvl5pPr>
            <a:lvl6pPr marL="2286071" indent="0">
              <a:buNone/>
              <a:defRPr sz="1600"/>
            </a:lvl6pPr>
            <a:lvl7pPr marL="2743285" indent="0">
              <a:buNone/>
              <a:defRPr sz="1600"/>
            </a:lvl7pPr>
            <a:lvl8pPr marL="3200500" indent="0">
              <a:buNone/>
              <a:defRPr sz="1600"/>
            </a:lvl8pPr>
            <a:lvl9pPr marL="3657714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3" indent="0">
              <a:buNone/>
              <a:defRPr sz="900"/>
            </a:lvl4pPr>
            <a:lvl5pPr marL="1828857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500" indent="0">
              <a:buNone/>
              <a:defRPr sz="900"/>
            </a:lvl8pPr>
            <a:lvl9pPr marL="3657714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F3EDF60D-B753-4BBF-A584-12AD53C777D3}" type="datetimeFigureOut">
              <a:rPr lang="en-US" smtClean="0">
                <a:solidFill>
                  <a:srgbClr val="B31166"/>
                </a:solidFill>
              </a:rPr>
              <a:pPr defTabSz="857250"/>
              <a:t>10/29/2019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5FDE82BF-9C9F-4BEA-B402-8C72F0CFE855}" type="slidenum">
              <a:rPr lang="en-US" smtClean="0">
                <a:solidFill>
                  <a:prstClr val="white"/>
                </a:solidFill>
              </a:rPr>
              <a:pPr defTabSz="85725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77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3" indent="0">
              <a:buNone/>
              <a:defRPr sz="900"/>
            </a:lvl4pPr>
            <a:lvl5pPr marL="1828857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500" indent="0">
              <a:buNone/>
              <a:defRPr sz="900"/>
            </a:lvl8pPr>
            <a:lvl9pPr marL="3657714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F3EDF60D-B753-4BBF-A584-12AD53C777D3}" type="datetimeFigureOut">
              <a:rPr lang="en-US" smtClean="0">
                <a:solidFill>
                  <a:srgbClr val="B31166"/>
                </a:solidFill>
              </a:rPr>
              <a:pPr defTabSz="857250"/>
              <a:t>10/29/2019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5FDE82BF-9C9F-4BEA-B402-8C72F0CFE855}" type="slidenum">
              <a:rPr lang="en-US" smtClean="0">
                <a:solidFill>
                  <a:prstClr val="white"/>
                </a:solidFill>
              </a:rPr>
              <a:pPr defTabSz="85725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17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7" y="60733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9" y="2613788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B3116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5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6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3" indent="0">
              <a:buNone/>
              <a:defRPr sz="900"/>
            </a:lvl4pPr>
            <a:lvl5pPr marL="1828857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500" indent="0">
              <a:buNone/>
              <a:defRPr sz="900"/>
            </a:lvl8pPr>
            <a:lvl9pPr marL="3657714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5029200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3" indent="0">
              <a:buNone/>
              <a:defRPr sz="900"/>
            </a:lvl4pPr>
            <a:lvl5pPr marL="1828857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500" indent="0">
              <a:buNone/>
              <a:defRPr sz="900"/>
            </a:lvl8pPr>
            <a:lvl9pPr marL="3657714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F3EDF60D-B753-4BBF-A584-12AD53C777D3}" type="datetimeFigureOut">
              <a:rPr lang="en-US" smtClean="0">
                <a:solidFill>
                  <a:srgbClr val="B31166"/>
                </a:solidFill>
              </a:rPr>
              <a:pPr defTabSz="857250"/>
              <a:t>10/29/2019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5FDE82BF-9C9F-4BEA-B402-8C72F0CFE855}" type="slidenum">
              <a:rPr lang="en-US" smtClean="0">
                <a:solidFill>
                  <a:prstClr val="white"/>
                </a:solidFill>
              </a:rPr>
              <a:pPr defTabSz="85725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9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F3EDF60D-B753-4BBF-A584-12AD53C777D3}" type="datetimeFigureOut">
              <a:rPr lang="en-US" smtClean="0">
                <a:solidFill>
                  <a:srgbClr val="B31166"/>
                </a:solidFill>
              </a:rPr>
              <a:pPr defTabSz="857250"/>
              <a:t>10/29/2019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5FDE82BF-9C9F-4BEA-B402-8C72F0CFE855}" type="slidenum">
              <a:rPr lang="en-US" smtClean="0">
                <a:solidFill>
                  <a:prstClr val="white"/>
                </a:solidFill>
              </a:rPr>
              <a:pPr defTabSz="85725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38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5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3" indent="0">
              <a:buNone/>
              <a:defRPr sz="900"/>
            </a:lvl4pPr>
            <a:lvl5pPr marL="1828857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500" indent="0">
              <a:buNone/>
              <a:defRPr sz="900"/>
            </a:lvl8pPr>
            <a:lvl9pPr marL="3657714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1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3" indent="0">
              <a:buNone/>
              <a:defRPr sz="900"/>
            </a:lvl4pPr>
            <a:lvl5pPr marL="1828857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500" indent="0">
              <a:buNone/>
              <a:defRPr sz="900"/>
            </a:lvl8pPr>
            <a:lvl9pPr marL="3657714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6" y="2603502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3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3" indent="0">
              <a:buNone/>
              <a:defRPr sz="900"/>
            </a:lvl4pPr>
            <a:lvl5pPr marL="1828857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500" indent="0">
              <a:buNone/>
              <a:defRPr sz="900"/>
            </a:lvl8pPr>
            <a:lvl9pPr marL="3657714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F3EDF60D-B753-4BBF-A584-12AD53C777D3}" type="datetimeFigureOut">
              <a:rPr lang="en-US" smtClean="0">
                <a:solidFill>
                  <a:srgbClr val="B31166"/>
                </a:solidFill>
              </a:rPr>
              <a:pPr defTabSz="857250"/>
              <a:t>10/29/2019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5FDE82BF-9C9F-4BEA-B402-8C72F0CFE855}" type="slidenum">
              <a:rPr lang="en-US" smtClean="0">
                <a:solidFill>
                  <a:prstClr val="white"/>
                </a:solidFill>
              </a:rPr>
              <a:pPr defTabSz="85725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29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1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4" indent="0">
              <a:buNone/>
              <a:defRPr sz="1600"/>
            </a:lvl2pPr>
            <a:lvl3pPr marL="914428" indent="0">
              <a:buNone/>
              <a:defRPr sz="1600"/>
            </a:lvl3pPr>
            <a:lvl4pPr marL="1371643" indent="0">
              <a:buNone/>
              <a:defRPr sz="1600"/>
            </a:lvl4pPr>
            <a:lvl5pPr marL="1828857" indent="0">
              <a:buNone/>
              <a:defRPr sz="1600"/>
            </a:lvl5pPr>
            <a:lvl6pPr marL="2286071" indent="0">
              <a:buNone/>
              <a:defRPr sz="1600"/>
            </a:lvl6pPr>
            <a:lvl7pPr marL="2743285" indent="0">
              <a:buNone/>
              <a:defRPr sz="1600"/>
            </a:lvl7pPr>
            <a:lvl8pPr marL="3200500" indent="0">
              <a:buNone/>
              <a:defRPr sz="1600"/>
            </a:lvl8pPr>
            <a:lvl9pPr marL="3657714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5" y="5109107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3" indent="0">
              <a:buNone/>
              <a:defRPr sz="900"/>
            </a:lvl4pPr>
            <a:lvl5pPr marL="1828857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500" indent="0">
              <a:buNone/>
              <a:defRPr sz="900"/>
            </a:lvl8pPr>
            <a:lvl9pPr marL="3657714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6" y="4532845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1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4" indent="0">
              <a:buNone/>
              <a:defRPr sz="1600"/>
            </a:lvl2pPr>
            <a:lvl3pPr marL="914428" indent="0">
              <a:buNone/>
              <a:defRPr sz="1600"/>
            </a:lvl3pPr>
            <a:lvl4pPr marL="1371643" indent="0">
              <a:buNone/>
              <a:defRPr sz="1600"/>
            </a:lvl4pPr>
            <a:lvl5pPr marL="1828857" indent="0">
              <a:buNone/>
              <a:defRPr sz="1600"/>
            </a:lvl5pPr>
            <a:lvl6pPr marL="2286071" indent="0">
              <a:buNone/>
              <a:defRPr sz="1600"/>
            </a:lvl6pPr>
            <a:lvl7pPr marL="2743285" indent="0">
              <a:buNone/>
              <a:defRPr sz="1600"/>
            </a:lvl7pPr>
            <a:lvl8pPr marL="3200500" indent="0">
              <a:buNone/>
              <a:defRPr sz="1600"/>
            </a:lvl8pPr>
            <a:lvl9pPr marL="3657714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3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3" indent="0">
              <a:buNone/>
              <a:defRPr sz="900"/>
            </a:lvl4pPr>
            <a:lvl5pPr marL="1828857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500" indent="0">
              <a:buNone/>
              <a:defRPr sz="900"/>
            </a:lvl8pPr>
            <a:lvl9pPr marL="3657714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6" y="4532846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1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4" indent="0">
              <a:buNone/>
              <a:defRPr sz="1600"/>
            </a:lvl2pPr>
            <a:lvl3pPr marL="914428" indent="0">
              <a:buNone/>
              <a:defRPr sz="1600"/>
            </a:lvl3pPr>
            <a:lvl4pPr marL="1371643" indent="0">
              <a:buNone/>
              <a:defRPr sz="1600"/>
            </a:lvl4pPr>
            <a:lvl5pPr marL="1828857" indent="0">
              <a:buNone/>
              <a:defRPr sz="1600"/>
            </a:lvl5pPr>
            <a:lvl6pPr marL="2286071" indent="0">
              <a:buNone/>
              <a:defRPr sz="1600"/>
            </a:lvl6pPr>
            <a:lvl7pPr marL="2743285" indent="0">
              <a:buNone/>
              <a:defRPr sz="1600"/>
            </a:lvl7pPr>
            <a:lvl8pPr marL="3200500" indent="0">
              <a:buNone/>
              <a:defRPr sz="1600"/>
            </a:lvl8pPr>
            <a:lvl9pPr marL="3657714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5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3" indent="0">
              <a:buNone/>
              <a:defRPr sz="900"/>
            </a:lvl4pPr>
            <a:lvl5pPr marL="1828857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500" indent="0">
              <a:buNone/>
              <a:defRPr sz="900"/>
            </a:lvl8pPr>
            <a:lvl9pPr marL="3657714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7250"/>
            <a:fld id="{F3EDF60D-B753-4BBF-A584-12AD53C777D3}" type="datetimeFigureOut">
              <a:rPr lang="en-US" smtClean="0">
                <a:solidFill>
                  <a:srgbClr val="B31166"/>
                </a:solidFill>
              </a:rPr>
              <a:pPr defTabSz="857250"/>
              <a:t>10/29/2019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9"/>
            <a:ext cx="3644282" cy="304801"/>
          </a:xfrm>
        </p:spPr>
        <p:txBody>
          <a:bodyPr/>
          <a:lstStyle/>
          <a:p>
            <a:pPr defTabSz="857250"/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5FDE82BF-9C9F-4BEA-B402-8C72F0CFE855}" type="slidenum">
              <a:rPr lang="en-US" smtClean="0">
                <a:solidFill>
                  <a:prstClr val="white"/>
                </a:solidFill>
              </a:rPr>
              <a:pPr defTabSz="85725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52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2603501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40" y="6391839"/>
            <a:ext cx="990599" cy="304799"/>
          </a:xfrm>
        </p:spPr>
        <p:txBody>
          <a:bodyPr/>
          <a:lstStyle/>
          <a:p>
            <a:pPr defTabSz="857250"/>
            <a:fld id="{F3EDF60D-B753-4BBF-A584-12AD53C777D3}" type="datetimeFigureOut">
              <a:rPr lang="en-US" smtClean="0">
                <a:solidFill>
                  <a:srgbClr val="B31166"/>
                </a:solidFill>
              </a:rPr>
              <a:pPr defTabSz="857250"/>
              <a:t>10/29/2019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5FDE82BF-9C9F-4BEA-B402-8C72F0CFE855}" type="slidenum">
              <a:rPr lang="en-US" smtClean="0">
                <a:solidFill>
                  <a:prstClr val="white"/>
                </a:solidFill>
              </a:rPr>
              <a:pPr defTabSz="85725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78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5" y="6391839"/>
            <a:ext cx="992135" cy="304799"/>
          </a:xfrm>
        </p:spPr>
        <p:txBody>
          <a:bodyPr/>
          <a:lstStyle/>
          <a:p>
            <a:pPr defTabSz="857250"/>
            <a:fld id="{F3EDF60D-B753-4BBF-A584-12AD53C777D3}" type="datetimeFigureOut">
              <a:rPr lang="en-US" smtClean="0">
                <a:solidFill>
                  <a:srgbClr val="B31166"/>
                </a:solidFill>
              </a:rPr>
              <a:pPr defTabSz="857250"/>
              <a:t>10/29/2019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7250"/>
            <a:endParaRPr lang="en-US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7250"/>
            <a:fld id="{5FDE82BF-9C9F-4BEA-B402-8C72F0CFE855}" type="slidenum">
              <a:rPr lang="en-US" smtClean="0">
                <a:solidFill>
                  <a:prstClr val="white"/>
                </a:solidFill>
              </a:rPr>
              <a:pPr defTabSz="85725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7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65A-EA39-4BD1-8DE8-DA7F3DFF17C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B33A-A209-4B47-B9FD-33AAEB6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8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65A-EA39-4BD1-8DE8-DA7F3DFF17C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B33A-A209-4B47-B9FD-33AAEB6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1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65A-EA39-4BD1-8DE8-DA7F3DFF17C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B33A-A209-4B47-B9FD-33AAEB6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4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65A-EA39-4BD1-8DE8-DA7F3DFF17C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B33A-A209-4B47-B9FD-33AAEB6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5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65A-EA39-4BD1-8DE8-DA7F3DFF17C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B33A-A209-4B47-B9FD-33AAEB6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1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65A-EA39-4BD1-8DE8-DA7F3DFF17C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B33A-A209-4B47-B9FD-33AAEB6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5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D65A-EA39-4BD1-8DE8-DA7F3DFF17C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B33A-A209-4B47-B9FD-33AAEB6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8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7D65A-EA39-4BD1-8DE8-DA7F3DFF17C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9B33A-A209-4B47-B9FD-33AAEB605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3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5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1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5" y="6391839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857250"/>
            <a:fld id="{F3EDF60D-B753-4BBF-A584-12AD53C777D3}" type="datetimeFigureOut">
              <a:rPr lang="en-US" smtClean="0">
                <a:solidFill>
                  <a:srgbClr val="B31166"/>
                </a:solidFill>
              </a:rPr>
              <a:pPr defTabSz="857250"/>
              <a:t>10/29/2019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1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857250"/>
            <a:endParaRPr lang="en-US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1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857250"/>
            <a:fld id="{5FDE82BF-9C9F-4BEA-B402-8C72F0CFE855}" type="slidenum">
              <a:rPr lang="en-US" smtClean="0">
                <a:solidFill>
                  <a:prstClr val="white"/>
                </a:solidFill>
              </a:rPr>
              <a:pPr defTabSz="85725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3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14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10" indent="-342910" algn="l" defTabSz="45721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73" indent="-285759" algn="l" defTabSz="45721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36" indent="-228608" algn="l" defTabSz="45721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50" indent="-228608" algn="l" defTabSz="45721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65" indent="-228608" algn="l" defTabSz="45721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79" indent="-228608" algn="l" defTabSz="45721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93" indent="-228608" algn="l" defTabSz="45721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107" indent="-228608" algn="l" defTabSz="45721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322" indent="-228608" algn="l" defTabSz="45721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457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457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457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457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457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457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457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457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12" Type="http://schemas.openxmlformats.org/officeDocument/2006/relationships/image" Target="../media/image25.png"/><Relationship Id="rId17" Type="http://schemas.openxmlformats.org/officeDocument/2006/relationships/image" Target="../media/image21.png"/><Relationship Id="rId2" Type="http://schemas.openxmlformats.org/officeDocument/2006/relationships/audio" Target="../media/audio7.wav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audio" Target="../media/audio6.wav"/><Relationship Id="rId9" Type="http://schemas.openxmlformats.org/officeDocument/2006/relationships/image" Target="../media/image2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hanchanghaa@gmail.com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audio" Target="../media/audio5.wav"/><Relationship Id="rId5" Type="http://schemas.openxmlformats.org/officeDocument/2006/relationships/audio" Target="../media/audio2.wav"/><Relationship Id="rId15" Type="http://schemas.openxmlformats.org/officeDocument/2006/relationships/audio" Target="../media/audio7.wav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audio" Target="../media/audio4.wav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3275" y="2471738"/>
            <a:ext cx="5514975" cy="1745607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10781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25400" dist="88900" dir="3600000" sx="101000" sy="101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10781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25400" dist="88900" dir="3600000" sx="101000" sy="101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1" y="4470400"/>
            <a:ext cx="1783214" cy="210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6116" y="4470400"/>
            <a:ext cx="1567564" cy="21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88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287">
            <a:off x="-2834350" y="1844055"/>
            <a:ext cx="7870348" cy="6152235"/>
          </a:xfrm>
          <a:prstGeom prst="rect">
            <a:avLst/>
          </a:prstGeom>
        </p:spPr>
      </p:pic>
      <p:pic>
        <p:nvPicPr>
          <p:cNvPr id="2" name="Picture 1">
            <a:hlinkClick r:id="" action="ppaction://noaction">
              <a:snd r:embed="rId2" name="Asia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46" y="1234528"/>
            <a:ext cx="5110424" cy="475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427907" y="4161866"/>
            <a:ext cx="3532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এশিয়া পৃথিবীর বৃহত্তম মহাদেশ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hlinkClick r:id="" action="ppaction://noaction">
              <a:snd r:embed="rId3" name="europe.wav"/>
            </a:hlinkClick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55" y="1662142"/>
            <a:ext cx="4846046" cy="3139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90031" y="5186583"/>
            <a:ext cx="398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E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ইউরোপ মহাদেশ</a:t>
            </a:r>
            <a:endParaRPr lang="en-US" sz="3600" b="1" dirty="0">
              <a:solidFill>
                <a:srgbClr val="FE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hlinkClick r:id="" action="ppaction://noaction">
              <a:snd r:embed="rId5" name="uttar america.wav"/>
            </a:hlinkClick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79" y="551145"/>
            <a:ext cx="5384799" cy="5041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26150" y="3842954"/>
            <a:ext cx="4169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 আমেরিকা মহাদেশ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hlinkClick r:id="" action="ppaction://noaction">
              <a:snd r:embed="rId6" name="dokkin america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38" y="631736"/>
            <a:ext cx="2921184" cy="5510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473405" y="4204066"/>
            <a:ext cx="33554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</a:rPr>
              <a:t>দক্ষিন </a:t>
            </a:r>
          </a:p>
          <a:p>
            <a:pPr algn="ctr"/>
            <a:r>
              <a:rPr lang="bn-BD" sz="2800" b="1" dirty="0" smtClean="0">
                <a:solidFill>
                  <a:srgbClr val="002060"/>
                </a:solidFill>
              </a:rPr>
              <a:t>আমেরিকা মহাদেশ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hlinkClick r:id="" action="ppaction://noaction">
              <a:snd r:embed="rId4" name="africa.wav"/>
            </a:hlinkClick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00" y="551145"/>
            <a:ext cx="4092954" cy="5671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353101" y="4838354"/>
            <a:ext cx="387317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আফ্রিকা</a:t>
            </a:r>
            <a:r>
              <a:rPr lang="en-US" sz="36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মহাদেশ</a:t>
            </a:r>
            <a:endParaRPr lang="en-US" sz="36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hlinkClick r:id="" action="ppaction://noaction">
              <a:snd r:embed="rId7" name="aus.wav"/>
            </a:hlinkClick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89" y="1609042"/>
            <a:ext cx="3547754" cy="3018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263206" y="5411684"/>
            <a:ext cx="779893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অস্ট্রেলিয়া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পৃথিবীর </a:t>
            </a: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ক্ষুদ্রতম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মহাদেশ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>
            <a:hlinkClick r:id="" action="ppaction://noaction">
              <a:snd r:embed="rId8" name="anter.wav"/>
            </a:hlinkClick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2" y="3080367"/>
            <a:ext cx="8662508" cy="931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659696" y="4468806"/>
            <a:ext cx="300595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এ্যান্ট্রার্কটিকা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10445015" y="5662846"/>
            <a:ext cx="1030514" cy="769257"/>
          </a:xfrm>
          <a:prstGeom prst="rightArrow">
            <a:avLst>
              <a:gd name="adj1" fmla="val 50000"/>
              <a:gd name="adj2" fmla="val 44340"/>
            </a:avLst>
          </a:prstGeom>
          <a:solidFill>
            <a:srgbClr val="1F0EFE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600000" lon="2040000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9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s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6000" y="106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uro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00"/>
                            </p:stCondLst>
                            <p:childTnLst>
                              <p:par>
                                <p:cTn id="40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fr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tar amer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kkin ameri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n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  <p:bldP spid="16" grpId="0"/>
      <p:bldP spid="16" grpId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rgbClr val="0C0195"/>
            </a:gs>
            <a:gs pos="57000">
              <a:srgbClr val="0591D1"/>
            </a:gs>
            <a:gs pos="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1680" y="2885440"/>
            <a:ext cx="28280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5-Point Star 2"/>
          <p:cNvSpPr/>
          <p:nvPr/>
        </p:nvSpPr>
        <p:spPr>
          <a:xfrm rot="21087285">
            <a:off x="1733006" y="1204686"/>
            <a:ext cx="363763" cy="304803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 rot="1947264">
            <a:off x="9022370" y="5147718"/>
            <a:ext cx="211406" cy="181328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 rot="1947264">
            <a:off x="10394853" y="1729973"/>
            <a:ext cx="92372" cy="86125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 rot="1947264">
            <a:off x="3398420" y="3459053"/>
            <a:ext cx="181164" cy="163628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6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6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6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7DE6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1D9DEF-E565-4110-9510-4DED843A7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955" y="1790425"/>
            <a:ext cx="1365460" cy="145351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496722" y="3336680"/>
            <a:ext cx="89671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250"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Century Gothic" panose="020B0502020202020204"/>
              </a:rPr>
              <a:t>অরুন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entury Gothic" panose="020B0502020202020204"/>
              </a:rPr>
              <a:t>কুমার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entury Gothic" panose="020B0502020202020204"/>
              </a:rPr>
              <a:t>তনচংগ্যা</a:t>
            </a:r>
            <a:endParaRPr lang="en-US" sz="2000" b="1" dirty="0">
              <a:solidFill>
                <a:srgbClr val="002060"/>
              </a:solidFill>
              <a:latin typeface="Century Gothic" panose="020B0502020202020204"/>
            </a:endParaRPr>
          </a:p>
          <a:p>
            <a:pPr algn="ctr" defTabSz="857250"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Century Gothic" panose="020B0502020202020204"/>
              </a:rPr>
              <a:t>প্রধান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entury Gothic" panose="020B0502020202020204"/>
              </a:rPr>
              <a:t>শিক্ষক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/>
              </a:rPr>
              <a:t> </a:t>
            </a:r>
          </a:p>
          <a:p>
            <a:pPr algn="ctr" defTabSz="857250">
              <a:lnSpc>
                <a:spcPct val="150000"/>
              </a:lnSpc>
            </a:pPr>
            <a:r>
              <a:rPr lang="en-US" sz="1700" b="1" dirty="0" err="1">
                <a:solidFill>
                  <a:srgbClr val="002060"/>
                </a:solidFill>
                <a:latin typeface="Century Gothic" panose="020B0502020202020204"/>
              </a:rPr>
              <a:t>জামুছড়া</a:t>
            </a:r>
            <a:r>
              <a:rPr lang="en-US" sz="1700" b="1" dirty="0">
                <a:solidFill>
                  <a:srgbClr val="002060"/>
                </a:solidFill>
                <a:latin typeface="Century Gothic" panose="020B0502020202020204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latin typeface="Century Gothic" panose="020B0502020202020204"/>
              </a:rPr>
              <a:t>সরকারি</a:t>
            </a:r>
            <a:r>
              <a:rPr lang="en-US" sz="1700" b="1" dirty="0">
                <a:solidFill>
                  <a:srgbClr val="002060"/>
                </a:solidFill>
                <a:latin typeface="Century Gothic" panose="020B0502020202020204"/>
              </a:rPr>
              <a:t> </a:t>
            </a:r>
            <a:r>
              <a:rPr lang="en-US" sz="1700" b="1" dirty="0" err="1">
                <a:solidFill>
                  <a:srgbClr val="002060"/>
                </a:solidFill>
                <a:latin typeface="Century Gothic" panose="020B0502020202020204"/>
              </a:rPr>
              <a:t>প্রা</a:t>
            </a:r>
            <a:r>
              <a:rPr lang="bn-BD" sz="1700" b="1" dirty="0">
                <a:solidFill>
                  <a:srgbClr val="002060"/>
                </a:solidFill>
                <a:latin typeface="Century Gothic" panose="020B0502020202020204"/>
              </a:rPr>
              <a:t>ঃ বিদ্যালয় (নতুন জাতীয়করন)</a:t>
            </a:r>
          </a:p>
          <a:p>
            <a:pPr algn="ctr" defTabSz="857250">
              <a:lnSpc>
                <a:spcPct val="150000"/>
              </a:lnSpc>
            </a:pPr>
            <a:r>
              <a:rPr lang="bn-BD" sz="1700" b="1" dirty="0">
                <a:solidFill>
                  <a:srgbClr val="002060"/>
                </a:solidFill>
                <a:latin typeface="Century Gothic" panose="020B0502020202020204"/>
              </a:rPr>
              <a:t>রাংগামাটি পাঃ </a:t>
            </a:r>
            <a:r>
              <a:rPr lang="bn-BD" sz="1700" b="1" dirty="0" smtClean="0">
                <a:solidFill>
                  <a:srgbClr val="002060"/>
                </a:solidFill>
                <a:latin typeface="Century Gothic" panose="020B0502020202020204"/>
              </a:rPr>
              <a:t>জে</a:t>
            </a:r>
            <a:r>
              <a:rPr lang="en-US" sz="1700" b="1" dirty="0" err="1" smtClean="0">
                <a:solidFill>
                  <a:srgbClr val="002060"/>
                </a:solidFill>
                <a:latin typeface="Century Gothic" panose="020B0502020202020204"/>
              </a:rPr>
              <a:t>লা</a:t>
            </a:r>
            <a:endParaRPr lang="en-US" sz="1700" b="1" dirty="0" smtClean="0">
              <a:solidFill>
                <a:srgbClr val="002060"/>
              </a:solidFill>
              <a:latin typeface="Century Gothic" panose="020B0502020202020204"/>
            </a:endParaRPr>
          </a:p>
          <a:p>
            <a:pPr algn="ctr" defTabSz="857250">
              <a:lnSpc>
                <a:spcPct val="150000"/>
              </a:lnSpc>
            </a:pPr>
            <a:r>
              <a:rPr lang="en-US" sz="1700" b="1" dirty="0" smtClean="0">
                <a:solidFill>
                  <a:srgbClr val="002060"/>
                </a:solidFill>
                <a:hlinkClick r:id="rId3"/>
              </a:rPr>
              <a:t>thanchanghaa@gmail.com</a:t>
            </a:r>
            <a:endParaRPr lang="bn-BD" sz="1700" b="1" dirty="0" smtClean="0">
              <a:solidFill>
                <a:srgbClr val="002060"/>
              </a:solidFill>
            </a:endParaRPr>
          </a:p>
          <a:p>
            <a:pPr algn="ctr" defTabSz="857250">
              <a:lnSpc>
                <a:spcPct val="150000"/>
              </a:lnSpc>
            </a:pPr>
            <a:r>
              <a:rPr lang="en-US" sz="1700" b="1" dirty="0">
                <a:solidFill>
                  <a:srgbClr val="002060"/>
                </a:solidFill>
              </a:rPr>
              <a:t>https://www.facebook.com/arunthanchangha</a:t>
            </a:r>
            <a:endParaRPr lang="en-US" sz="1700" b="1" dirty="0">
              <a:solidFill>
                <a:srgbClr val="002060"/>
              </a:solidFill>
              <a:latin typeface="Century Gothic" panose="020B0502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843" y="804492"/>
            <a:ext cx="2814928" cy="57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7250">
              <a:lnSpc>
                <a:spcPct val="150000"/>
              </a:lnSpc>
            </a:pP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শিক্ষক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পরিচিতি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1502556"/>
            <a:ext cx="12192000" cy="0"/>
          </a:xfrm>
          <a:prstGeom prst="line">
            <a:avLst/>
          </a:prstGeom>
          <a:ln w="60325" cmpd="dbl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104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46000">
              <a:srgbClr val="7DE6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957">
            <a:off x="-4391200" y="559941"/>
            <a:ext cx="10787121" cy="6943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287">
            <a:off x="9826586" y="450559"/>
            <a:ext cx="1902254" cy="2496150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Rounded Rectangle 21"/>
          <p:cNvSpPr/>
          <p:nvPr/>
        </p:nvSpPr>
        <p:spPr>
          <a:xfrm>
            <a:off x="2587172" y="4806282"/>
            <a:ext cx="7213600" cy="449943"/>
          </a:xfrm>
          <a:prstGeom prst="roundRect">
            <a:avLst/>
          </a:prstGeom>
          <a:gradFill>
            <a:gsLst>
              <a:gs pos="86000">
                <a:srgbClr val="00B0F0"/>
              </a:gs>
              <a:gs pos="0">
                <a:srgbClr val="FFFF00"/>
              </a:gs>
            </a:gsLst>
            <a:lin ang="6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87172" y="4174142"/>
            <a:ext cx="7213600" cy="449943"/>
          </a:xfrm>
          <a:prstGeom prst="roundRect">
            <a:avLst/>
          </a:prstGeom>
          <a:gradFill>
            <a:gsLst>
              <a:gs pos="86000">
                <a:srgbClr val="00B0F0"/>
              </a:gs>
              <a:gs pos="0">
                <a:srgbClr val="FFFF00"/>
              </a:gs>
            </a:gsLst>
            <a:lin ang="6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আমরা পৃথিবীতে বাস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 করা হয়েছে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87172" y="3527488"/>
            <a:ext cx="7213600" cy="449943"/>
          </a:xfrm>
          <a:prstGeom prst="roundRect">
            <a:avLst/>
          </a:prstGeom>
          <a:gradFill>
            <a:gsLst>
              <a:gs pos="86000">
                <a:srgbClr val="00B0F0"/>
              </a:gs>
              <a:gs pos="0">
                <a:srgbClr val="FFFF00"/>
              </a:gs>
            </a:gsLst>
            <a:lin ang="6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87172" y="2892674"/>
            <a:ext cx="7213600" cy="449943"/>
          </a:xfrm>
          <a:prstGeom prst="roundRect">
            <a:avLst/>
          </a:prstGeom>
          <a:gradFill>
            <a:gsLst>
              <a:gs pos="86000">
                <a:srgbClr val="00B0F0"/>
              </a:gs>
              <a:gs pos="0">
                <a:srgbClr val="FFFF00"/>
              </a:gs>
            </a:gsLst>
            <a:lin ang="60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2669" y="385831"/>
            <a:ext cx="7341240" cy="230832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/>
              <a:t>শ্রেনি</a:t>
            </a:r>
            <a:r>
              <a:rPr lang="bn-BD" sz="3200" b="1" dirty="0" smtClean="0"/>
              <a:t>ঃ </a:t>
            </a:r>
            <a:r>
              <a:rPr lang="en-US" sz="3200" b="1" dirty="0" err="1" smtClean="0"/>
              <a:t>তৃতীয়</a:t>
            </a:r>
            <a:endParaRPr lang="bn-BD" sz="3200" b="1" dirty="0"/>
          </a:p>
          <a:p>
            <a:pPr algn="ctr">
              <a:lnSpc>
                <a:spcPct val="150000"/>
              </a:lnSpc>
            </a:pPr>
            <a:r>
              <a:rPr lang="bn-BD" sz="3600" b="1" dirty="0" smtClean="0">
                <a:solidFill>
                  <a:srgbClr val="003296"/>
                </a:solidFill>
              </a:rPr>
              <a:t>বিষয়ঃ বাংলাদেশ ও বিশ্ব পরিচয়</a:t>
            </a:r>
            <a:endParaRPr lang="bn-BD" sz="3600" b="1" dirty="0">
              <a:solidFill>
                <a:srgbClr val="003296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10123715" y="5704114"/>
            <a:ext cx="1030514" cy="769257"/>
          </a:xfrm>
          <a:prstGeom prst="rightArrow">
            <a:avLst>
              <a:gd name="adj1" fmla="val 50000"/>
              <a:gd name="adj2" fmla="val 44340"/>
            </a:avLst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600000" lon="2040000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71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8" grpId="0" animBg="1"/>
      <p:bldP spid="17" grpId="0" animBg="1"/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957">
            <a:off x="4123339" y="-160553"/>
            <a:ext cx="10787121" cy="69437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44931" y="2311982"/>
            <a:ext cx="6086006" cy="766997"/>
            <a:chOff x="3057994" y="2403422"/>
            <a:chExt cx="6086006" cy="766997"/>
          </a:xfrm>
        </p:grpSpPr>
        <p:sp>
          <p:nvSpPr>
            <p:cNvPr id="4" name="Rounded Rectangle 3"/>
            <p:cNvSpPr/>
            <p:nvPr/>
          </p:nvSpPr>
          <p:spPr>
            <a:xfrm>
              <a:off x="3057994" y="2403422"/>
              <a:ext cx="6086006" cy="766997"/>
            </a:xfrm>
            <a:prstGeom prst="roundRect">
              <a:avLst>
                <a:gd name="adj" fmla="val 3374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162925" y="2479623"/>
              <a:ext cx="5861154" cy="614597"/>
            </a:xfrm>
            <a:prstGeom prst="roundRect">
              <a:avLst>
                <a:gd name="adj" fmla="val 3374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>
                  <a:ln w="0"/>
                  <a:solidFill>
                    <a:srgbClr val="FCEA0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</a:t>
              </a:r>
              <a:r>
                <a:rPr lang="en-US" sz="4000" b="1" dirty="0">
                  <a:ln w="0"/>
                  <a:solidFill>
                    <a:srgbClr val="FCEA0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 </a:t>
              </a:r>
              <a:endParaRPr lang="bn-BD" sz="4000" b="1" dirty="0">
                <a:ln w="0"/>
                <a:solidFill>
                  <a:srgbClr val="FCEA0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6402" y="3311328"/>
            <a:ext cx="11587396" cy="1364104"/>
            <a:chOff x="434715" y="3402768"/>
            <a:chExt cx="11587396" cy="1364104"/>
          </a:xfrm>
        </p:grpSpPr>
        <p:sp>
          <p:nvSpPr>
            <p:cNvPr id="6" name="Rounded Rectangle 5"/>
            <p:cNvSpPr/>
            <p:nvPr/>
          </p:nvSpPr>
          <p:spPr>
            <a:xfrm>
              <a:off x="614597" y="3552669"/>
              <a:ext cx="11407514" cy="1214203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rgbClr val="0C019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34715" y="3402768"/>
              <a:ext cx="11407514" cy="1214203"/>
            </a:xfrm>
            <a:prstGeom prst="roundRect">
              <a:avLst>
                <a:gd name="adj" fmla="val 0"/>
              </a:avLst>
            </a:prstGeom>
            <a:solidFill>
              <a:srgbClr val="71D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b="1" dirty="0">
                  <a:solidFill>
                    <a:srgbClr val="0C019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১৩</a:t>
              </a:r>
              <a:r>
                <a:rPr lang="en-US" sz="4400" b="1" dirty="0">
                  <a:solidFill>
                    <a:srgbClr val="0C019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4400" b="1" dirty="0">
                  <a:solidFill>
                    <a:srgbClr val="0C019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4400" b="1" dirty="0">
                  <a:solidFill>
                    <a:srgbClr val="0C019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4400" b="1" dirty="0">
                  <a:solidFill>
                    <a:srgbClr val="0C019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পৃথিবীর মহাদেশগুলোর নাম বলতে পারবে</a:t>
              </a:r>
              <a:r>
                <a:rPr lang="bn-BD" sz="4400" b="1" dirty="0" smtClean="0">
                  <a:solidFill>
                    <a:srgbClr val="0C019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b="1" dirty="0">
                <a:solidFill>
                  <a:srgbClr val="0C019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0123715" y="5704114"/>
            <a:ext cx="1030514" cy="769257"/>
          </a:xfrm>
          <a:prstGeom prst="rightArrow">
            <a:avLst>
              <a:gd name="adj1" fmla="val 50000"/>
              <a:gd name="adj2" fmla="val 44340"/>
            </a:avLst>
          </a:prstGeom>
          <a:solidFill>
            <a:srgbClr val="1F0EFE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600000" lon="2040000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528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rgbClr val="0C0195"/>
            </a:gs>
            <a:gs pos="4000">
              <a:srgbClr val="000E2A"/>
            </a:gs>
            <a:gs pos="66000">
              <a:srgbClr val="00164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0241864" y="134073"/>
            <a:ext cx="1801916" cy="1801916"/>
          </a:xfrm>
          <a:prstGeom prst="ellipse">
            <a:avLst/>
          </a:prstGeom>
          <a:gradFill>
            <a:gsLst>
              <a:gs pos="64000">
                <a:srgbClr val="FFC000"/>
              </a:gs>
              <a:gs pos="46000">
                <a:srgbClr val="5A4C1B"/>
              </a:gs>
              <a:gs pos="18000">
                <a:srgbClr val="000E2A">
                  <a:lumMod val="100000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17" y="1382485"/>
            <a:ext cx="3679012" cy="3679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50" y="1473349"/>
            <a:ext cx="3523970" cy="3273912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 rot="21087285">
            <a:off x="1103086" y="1204686"/>
            <a:ext cx="363763" cy="304803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1947264">
            <a:off x="8392450" y="5147718"/>
            <a:ext cx="211406" cy="181328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1947264">
            <a:off x="9764933" y="1729973"/>
            <a:ext cx="92372" cy="86125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13874" y="5633809"/>
            <a:ext cx="650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</a:rPr>
              <a:t>এটিই আমাদের </a:t>
            </a:r>
            <a:r>
              <a:rPr lang="en-US" sz="4000" b="1" dirty="0" err="1" smtClean="0">
                <a:solidFill>
                  <a:srgbClr val="FFFF00"/>
                </a:solidFill>
              </a:rPr>
              <a:t>পৃথিবী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 rot="1947264">
            <a:off x="2768500" y="3459053"/>
            <a:ext cx="181164" cy="163628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04033" y="5633809"/>
            <a:ext cx="6164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</a:rPr>
              <a:t>পৃথিবী</a:t>
            </a:r>
            <a:r>
              <a:rPr lang="bn-BD" sz="4000" b="1" dirty="0" smtClean="0">
                <a:solidFill>
                  <a:srgbClr val="FFFF00"/>
                </a:solidFill>
              </a:rPr>
              <a:t> সুযের্র একটি গ্রহ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0703" y="5534342"/>
            <a:ext cx="10381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</a:rPr>
              <a:t>পৃথিবী</a:t>
            </a:r>
            <a:r>
              <a:rPr lang="bn-BD" sz="4000" b="1" dirty="0" smtClean="0">
                <a:solidFill>
                  <a:srgbClr val="FFFF00"/>
                </a:solidFill>
              </a:rPr>
              <a:t>র উপরিভাগে স্থলভাগ ও জলভাগ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8065" y="2050994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স্থলভাগ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6485" y="3658513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জলভাগ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10698327" y="4913291"/>
            <a:ext cx="1030514" cy="769257"/>
          </a:xfrm>
          <a:prstGeom prst="rightArrow">
            <a:avLst>
              <a:gd name="adj1" fmla="val 50000"/>
              <a:gd name="adj2" fmla="val 44340"/>
            </a:avLst>
          </a:prstGeom>
          <a:solidFill>
            <a:srgbClr val="1F0EFE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600000" lon="2040000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6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6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6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  <p:bldP spid="9" grpId="0" animBg="1"/>
      <p:bldP spid="10" grpId="0"/>
      <p:bldP spid="10" grpId="1"/>
      <p:bldP spid="11" grpId="0" animBg="1"/>
      <p:bldP spid="12" grpId="0"/>
      <p:bldP spid="12" grpId="1"/>
      <p:bldP spid="13" grpId="0"/>
      <p:bldP spid="14" grpId="0"/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rgbClr val="0C0195"/>
            </a:gs>
            <a:gs pos="5000">
              <a:srgbClr val="000E2A"/>
            </a:gs>
            <a:gs pos="66000">
              <a:srgbClr val="00164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55" y="1382485"/>
            <a:ext cx="3679012" cy="3679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88" y="1473349"/>
            <a:ext cx="3523970" cy="3273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47212" y="1796513"/>
            <a:ext cx="185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স্থলভাগ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1607" y="4461332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জলভাগ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6321287" y="4508500"/>
            <a:ext cx="1410320" cy="489545"/>
          </a:xfrm>
          <a:prstGeom prst="rightArrow">
            <a:avLst>
              <a:gd name="adj1" fmla="val 38326"/>
              <a:gd name="adj2" fmla="val 50000"/>
            </a:avLst>
          </a:prstGeom>
          <a:gradFill>
            <a:gsLst>
              <a:gs pos="96000">
                <a:srgbClr val="FFFF00"/>
              </a:gs>
              <a:gs pos="4000">
                <a:srgbClr val="FF0000"/>
              </a:gs>
            </a:gsLst>
            <a:lin ang="7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6559412" y="1874907"/>
            <a:ext cx="1410320" cy="489545"/>
          </a:xfrm>
          <a:prstGeom prst="rightArrow">
            <a:avLst>
              <a:gd name="adj1" fmla="val 38326"/>
              <a:gd name="adj2" fmla="val 50000"/>
            </a:avLst>
          </a:prstGeom>
          <a:gradFill>
            <a:gsLst>
              <a:gs pos="96000">
                <a:srgbClr val="FFFF00"/>
              </a:gs>
              <a:gs pos="4000">
                <a:srgbClr val="FF0000"/>
              </a:gs>
            </a:gsLst>
            <a:lin ang="7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21087285">
            <a:off x="1103086" y="1204686"/>
            <a:ext cx="363763" cy="304803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1947264">
            <a:off x="8392450" y="5147718"/>
            <a:ext cx="211406" cy="181328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rot="1947264">
            <a:off x="9689526" y="1660817"/>
            <a:ext cx="243973" cy="227473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 rot="1947264">
            <a:off x="2768500" y="3459053"/>
            <a:ext cx="181164" cy="163628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1" y="178232"/>
            <a:ext cx="3250883" cy="20296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9" y="2335031"/>
            <a:ext cx="3285887" cy="20530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1" y="4527081"/>
            <a:ext cx="3277235" cy="2047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85355" y="5478599"/>
            <a:ext cx="7951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স্থলভাগ সমভুমি,পাহাড় পর্বত, মরুভুমি ইত্যাদি নিয়ে  গঠিত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8" y="775347"/>
            <a:ext cx="3665021" cy="20581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9" y="3465912"/>
            <a:ext cx="3678176" cy="24521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218906" y="5774529"/>
            <a:ext cx="742863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জলভাগ নদী, সাগর ও মহাসাগর নিয়ে গঠিত 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Right Arrow 18">
            <a:hlinkClick r:id="" action="ppaction://hlinkshowjump?jump=nextslide"/>
          </p:cNvPr>
          <p:cNvSpPr/>
          <p:nvPr/>
        </p:nvSpPr>
        <p:spPr>
          <a:xfrm>
            <a:off x="10707689" y="4720525"/>
            <a:ext cx="1030514" cy="769257"/>
          </a:xfrm>
          <a:prstGeom prst="rightArrow">
            <a:avLst>
              <a:gd name="adj1" fmla="val 50000"/>
              <a:gd name="adj2" fmla="val 44340"/>
            </a:avLst>
          </a:prstGeom>
          <a:solidFill>
            <a:srgbClr val="1F0EFE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600000" lon="2040000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5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6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6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8" grpId="0"/>
      <p:bldP spid="8" grpId="1"/>
      <p:bldP spid="13" grpId="0"/>
      <p:bldP spid="13" grpId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rgbClr val="0C0195"/>
            </a:gs>
            <a:gs pos="5000">
              <a:srgbClr val="000E2A"/>
            </a:gs>
            <a:gs pos="66000">
              <a:srgbClr val="00164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928" y="5819990"/>
            <a:ext cx="109568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b="1" dirty="0" smtClean="0">
                <a:solidFill>
                  <a:srgbClr val="00FFFF"/>
                </a:solidFill>
              </a:rPr>
              <a:t>পৃথিবীর চার ভাগের এক ভাগ হলো স্থল আর বাকি তিন ভাগ হলো পানি।</a:t>
            </a:r>
            <a:endParaRPr lang="en-US" sz="2600" dirty="0">
              <a:solidFill>
                <a:srgbClr val="00FFFF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>
            <a:off x="4400102" y="1623179"/>
            <a:ext cx="3448498" cy="3448496"/>
          </a:xfrm>
          <a:prstGeom prst="pie">
            <a:avLst>
              <a:gd name="adj1" fmla="val 0"/>
              <a:gd name="adj2" fmla="val 5400000"/>
            </a:avLst>
          </a:prstGeom>
          <a:blipFill>
            <a:blip r:embed="rId2"/>
            <a:stretch>
              <a:fillRect/>
            </a:stretch>
          </a:blip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e 10"/>
          <p:cNvSpPr/>
          <p:nvPr/>
        </p:nvSpPr>
        <p:spPr>
          <a:xfrm rot="5400000">
            <a:off x="4218579" y="1623178"/>
            <a:ext cx="3448496" cy="3448498"/>
          </a:xfrm>
          <a:prstGeom prst="pie">
            <a:avLst>
              <a:gd name="adj1" fmla="val 0"/>
              <a:gd name="adj2" fmla="val 5400000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Pie 11"/>
          <p:cNvSpPr/>
          <p:nvPr/>
        </p:nvSpPr>
        <p:spPr>
          <a:xfrm rot="10800000">
            <a:off x="4218578" y="1436136"/>
            <a:ext cx="3448498" cy="3448496"/>
          </a:xfrm>
          <a:prstGeom prst="pie">
            <a:avLst>
              <a:gd name="adj1" fmla="val 0"/>
              <a:gd name="adj2" fmla="val 5400000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 rot="16200000">
            <a:off x="4400103" y="1436135"/>
            <a:ext cx="3448496" cy="3448498"/>
          </a:xfrm>
          <a:prstGeom prst="pie">
            <a:avLst>
              <a:gd name="adj1" fmla="val 0"/>
              <a:gd name="adj2" fmla="val 540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13130" y="1397113"/>
            <a:ext cx="3679012" cy="3679012"/>
            <a:chOff x="3881117" y="1382485"/>
            <a:chExt cx="3679012" cy="36790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117" y="1382485"/>
              <a:ext cx="3679012" cy="367901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950" y="1473349"/>
              <a:ext cx="3523970" cy="3273912"/>
            </a:xfrm>
            <a:prstGeom prst="rect">
              <a:avLst/>
            </a:prstGeom>
          </p:spPr>
        </p:pic>
      </p:grpSp>
      <p:sp>
        <p:nvSpPr>
          <p:cNvPr id="16" name="5-Point Star 15"/>
          <p:cNvSpPr/>
          <p:nvPr/>
        </p:nvSpPr>
        <p:spPr>
          <a:xfrm rot="21087285">
            <a:off x="1103086" y="1204686"/>
            <a:ext cx="363763" cy="304803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 rot="1947264">
            <a:off x="8392450" y="5147718"/>
            <a:ext cx="211406" cy="181328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 rot="1947264">
            <a:off x="9689526" y="1660817"/>
            <a:ext cx="243973" cy="227473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 rot="1947264">
            <a:off x="2768500" y="3459053"/>
            <a:ext cx="181164" cy="163628"/>
          </a:xfrm>
          <a:prstGeom prst="star5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10574254" y="4720525"/>
            <a:ext cx="1030514" cy="769257"/>
          </a:xfrm>
          <a:prstGeom prst="rightArrow">
            <a:avLst>
              <a:gd name="adj1" fmla="val 50000"/>
              <a:gd name="adj2" fmla="val 44340"/>
            </a:avLst>
          </a:prstGeom>
          <a:solidFill>
            <a:srgbClr val="1F0EFE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600000" lon="2040000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1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6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6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6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 animBg="1"/>
      <p:bldP spid="17" grpId="0" animBg="1"/>
      <p:bldP spid="18" grpId="0" animBg="1"/>
      <p:bldP spid="1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92" y="392868"/>
            <a:ext cx="8604616" cy="5538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74" y="785655"/>
            <a:ext cx="2425066" cy="2265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39" y="879309"/>
            <a:ext cx="1395744" cy="907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44" y="823755"/>
            <a:ext cx="1883385" cy="1770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2" y="2485966"/>
            <a:ext cx="1066778" cy="20204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3263094"/>
            <a:ext cx="977900" cy="8355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1" y="4726190"/>
            <a:ext cx="3113368" cy="3361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4100" y="5881418"/>
            <a:ext cx="1040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পৃথিবীর</a:t>
            </a:r>
            <a:r>
              <a:rPr lang="en-US" sz="2800" b="1" dirty="0" smtClean="0"/>
              <a:t> স</a:t>
            </a:r>
            <a:r>
              <a:rPr lang="bn-BD" sz="2800" b="1" dirty="0" smtClean="0"/>
              <a:t>্থলভাগ কে সাত টি বড় ভাগে ভাগ করা হয়েছে।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83" y="1741982"/>
            <a:ext cx="1581838" cy="22008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92" y="739838"/>
            <a:ext cx="8604616" cy="4308006"/>
          </a:xfrm>
          <a:prstGeom prst="rect">
            <a:avLst/>
          </a:prstGeom>
        </p:spPr>
      </p:pic>
      <p:sp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10424886" y="4894274"/>
            <a:ext cx="1030514" cy="769257"/>
          </a:xfrm>
          <a:prstGeom prst="rightArrow">
            <a:avLst>
              <a:gd name="adj1" fmla="val 50000"/>
              <a:gd name="adj2" fmla="val 44340"/>
            </a:avLst>
          </a:prstGeom>
          <a:solidFill>
            <a:srgbClr val="1F0EFE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600000" lon="2040000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mph" presetSubtype="0" accel="5000" decel="95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accel="5000" decel="95000" autoRev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5000" decel="9500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accel="5000" decel="95000" autoRev="1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accel="5000" decel="95000" autoRev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accel="5000" decel="95000" autoRev="1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accel="5000" decel="95000" autoRev="1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957">
            <a:off x="-6557247" y="23562"/>
            <a:ext cx="10787121" cy="8310069"/>
          </a:xfrm>
          <a:prstGeom prst="rect">
            <a:avLst/>
          </a:prstGeom>
        </p:spPr>
      </p:pic>
      <p:cxnSp>
        <p:nvCxnSpPr>
          <p:cNvPr id="26" name="Straight Connector 25"/>
          <p:cNvCxnSpPr>
            <a:stCxn id="22" idx="7"/>
          </p:cNvCxnSpPr>
          <p:nvPr/>
        </p:nvCxnSpPr>
        <p:spPr>
          <a:xfrm flipV="1">
            <a:off x="6829810" y="2484494"/>
            <a:ext cx="604619" cy="604673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220221" y="3444041"/>
            <a:ext cx="2189495" cy="1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386266" y="1632284"/>
            <a:ext cx="212231" cy="1342476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3030657" y="1632284"/>
            <a:ext cx="1609896" cy="150831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367314" y="3382254"/>
            <a:ext cx="976658" cy="250721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2" idx="4"/>
          </p:cNvCxnSpPr>
          <p:nvPr/>
        </p:nvCxnSpPr>
        <p:spPr>
          <a:xfrm>
            <a:off x="5800142" y="3755978"/>
            <a:ext cx="175376" cy="1490135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904893" y="3632975"/>
            <a:ext cx="1410075" cy="1183369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hlinkHover r:id="" action="ppaction://noaction">
              <a:snd r:embed="rId3" name="europe.wav"/>
            </a:hlinkHover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70" y="812502"/>
            <a:ext cx="1548674" cy="10031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hlinkHover r:id="" action="ppaction://noaction">
              <a:snd r:embed="rId5" name="uttar america.wav"/>
            </a:hlinkHover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51" y="606049"/>
            <a:ext cx="2089748" cy="1956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hlinkHover r:id="" action="ppaction://noaction">
              <a:snd r:embed="rId7" name="dokkin america.wav"/>
            </a:hlinkHover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07" y="2974760"/>
            <a:ext cx="1183663" cy="2232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hlinkHover r:id="" action="ppaction://noaction">
              <a:snd r:embed="rId9" name="aus.wav"/>
            </a:hlinkHover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18" y="4410886"/>
            <a:ext cx="1085046" cy="923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Hover r:id="" action="ppaction://noaction">
              <a:snd r:embed="rId11" name="anter.wav"/>
            </a:hlinkHover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99" y="5148463"/>
            <a:ext cx="3454489" cy="371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Hover r:id="" action="ppaction://noaction">
              <a:snd r:embed="rId13" name="africa.wav"/>
            </a:hlinkHover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42" y="2145288"/>
            <a:ext cx="1755159" cy="24320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Oval 21"/>
          <p:cNvSpPr/>
          <p:nvPr/>
        </p:nvSpPr>
        <p:spPr>
          <a:xfrm>
            <a:off x="4343970" y="2974760"/>
            <a:ext cx="2912344" cy="781218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hlinkHover r:id="" action="ppaction://noaction">
              <a:snd r:embed="rId15" name="Asia.wav"/>
            </a:hlinkHover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71" y="546100"/>
            <a:ext cx="2690779" cy="2504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2057568" y="5876776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একটি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্থলভাগ কে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36038" y="5899306"/>
            <a:ext cx="597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পৃথিবীতে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সাতটি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মহাদেশ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আছে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00570" y="5876776"/>
            <a:ext cx="3459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মহাদেশ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গুলো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হল</a:t>
            </a:r>
            <a:r>
              <a:rPr lang="bn-BD" sz="2800" b="1" dirty="0" smtClean="0">
                <a:solidFill>
                  <a:srgbClr val="002060"/>
                </a:solidFill>
              </a:rPr>
              <a:t>ো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Right Arrow 19">
            <a:hlinkClick r:id="" action="ppaction://hlinkshowjump?jump=nextslide"/>
          </p:cNvPr>
          <p:cNvSpPr/>
          <p:nvPr/>
        </p:nvSpPr>
        <p:spPr>
          <a:xfrm>
            <a:off x="10489450" y="5107519"/>
            <a:ext cx="1030514" cy="769257"/>
          </a:xfrm>
          <a:prstGeom prst="rightArrow">
            <a:avLst>
              <a:gd name="adj1" fmla="val 50000"/>
              <a:gd name="adj2" fmla="val 44340"/>
            </a:avLst>
          </a:prstGeom>
          <a:solidFill>
            <a:srgbClr val="1F0EFE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600000" lon="2040000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957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4" grpId="0"/>
      <p:bldP spid="54" grpId="1"/>
      <p:bldP spid="55" grpId="0"/>
      <p:bldP spid="55" grpId="1"/>
      <p:bldP spid="2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163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NikoshBAN</vt:lpstr>
      <vt:lpstr>Vrinda</vt:lpstr>
      <vt:lpstr>Wingdings 3</vt:lpstr>
      <vt:lpstr>Office Theme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 thanchangha</dc:creator>
  <cp:lastModifiedBy>arun thanchangha</cp:lastModifiedBy>
  <cp:revision>126</cp:revision>
  <dcterms:created xsi:type="dcterms:W3CDTF">2019-10-17T13:52:02Z</dcterms:created>
  <dcterms:modified xsi:type="dcterms:W3CDTF">2019-10-29T05:54:53Z</dcterms:modified>
</cp:coreProperties>
</file>