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73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8" r:id="rId11"/>
    <p:sldId id="282" r:id="rId12"/>
    <p:sldId id="266" r:id="rId13"/>
    <p:sldId id="267" r:id="rId14"/>
    <p:sldId id="275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FA5B34-1EAF-43BC-8D63-C22ADF772A85}">
          <p14:sldIdLst>
            <p14:sldId id="273"/>
            <p14:sldId id="279"/>
            <p14:sldId id="259"/>
            <p14:sldId id="260"/>
            <p14:sldId id="261"/>
            <p14:sldId id="262"/>
            <p14:sldId id="263"/>
            <p14:sldId id="264"/>
            <p14:sldId id="276"/>
            <p14:sldId id="268"/>
            <p14:sldId id="282"/>
            <p14:sldId id="266"/>
            <p14:sldId id="267"/>
            <p14:sldId id="275"/>
            <p14:sldId id="270"/>
            <p14:sldId id="271"/>
            <p14:sldId id="274"/>
          </p14:sldIdLst>
        </p14:section>
        <p14:section name="Untitled Section" id="{BAC93147-077B-49A4-A1DF-330F14F1A66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859" autoAdjust="0"/>
  </p:normalViewPr>
  <p:slideViewPr>
    <p:cSldViewPr>
      <p:cViewPr>
        <p:scale>
          <a:sx n="53" d="100"/>
          <a:sy n="53" d="100"/>
        </p:scale>
        <p:origin x="-18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2EB93-4120-4444-9343-B3E109C204B8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2AA93-BDDC-47AF-BF48-77EE8D8FA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AA93-BDDC-47AF-BF48-77EE8D8FA0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0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4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0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2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7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699"/>
            <a:ext cx="9144000" cy="7239000"/>
          </a:xfrm>
          <a:prstGeom prst="rect">
            <a:avLst/>
          </a:prstGeom>
        </p:spPr>
      </p:pic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971800"/>
            <a:ext cx="2819400" cy="1371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bn-BD" sz="8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g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0999"/>
            <a:ext cx="4568513" cy="2834185"/>
          </a:xfrm>
          <a:prstGeom prst="rect">
            <a:avLst/>
          </a:prstGeom>
        </p:spPr>
      </p:pic>
      <p:pic>
        <p:nvPicPr>
          <p:cNvPr id="3" name="Picture 2" descr="kl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0999"/>
            <a:ext cx="4267200" cy="2834185"/>
          </a:xfrm>
          <a:prstGeom prst="rect">
            <a:avLst/>
          </a:prstGeom>
        </p:spPr>
      </p:pic>
      <p:pic>
        <p:nvPicPr>
          <p:cNvPr id="4" name="Picture 3" descr="mj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15185"/>
            <a:ext cx="8839200" cy="281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2" y="1542748"/>
            <a:ext cx="4256966" cy="401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96" y="1542748"/>
            <a:ext cx="4392304" cy="401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বীজের ধরন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377098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কৃষী তাত্তিক বীজ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535269"/>
            <a:ext cx="361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উদ্ভিদ তাত্তিক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382000" cy="1828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বীজগুলোর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তা  লিখ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r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876799" cy="3134436"/>
          </a:xfrm>
          <a:prstGeom prst="rect">
            <a:avLst/>
          </a:prstGeom>
        </p:spPr>
      </p:pic>
      <p:pic>
        <p:nvPicPr>
          <p:cNvPr id="3" name="Picture 2" descr="bi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09600"/>
            <a:ext cx="4267200" cy="3134436"/>
          </a:xfrm>
          <a:prstGeom prst="rect">
            <a:avLst/>
          </a:prstGeom>
        </p:spPr>
      </p:pic>
      <p:pic>
        <p:nvPicPr>
          <p:cNvPr id="4" name="Picture 3" descr="images.jpgmjn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44036"/>
            <a:ext cx="4876798" cy="2486195"/>
          </a:xfrm>
          <a:prstGeom prst="rect">
            <a:avLst/>
          </a:prstGeom>
        </p:spPr>
      </p:pic>
      <p:pic>
        <p:nvPicPr>
          <p:cNvPr id="5" name="Picture 4" descr="nhjg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99" y="3744036"/>
            <a:ext cx="4267201" cy="2486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0" indent="-1143000" algn="ctr">
              <a:buFont typeface="+mj-lt"/>
              <a:buAutoNum type="arabicPeriod"/>
            </a:pPr>
            <a:endParaRPr lang="en-US" sz="7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ফসলের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 বীজের সংরক্ষন পদ্ধতি বর্নণা করো 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অংগজ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ধাপসমুহ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bn-IN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 লিখে আনবে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\Downloads\Imag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4114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13800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 ধন্যবাদ।</a:t>
            </a:r>
            <a:endParaRPr lang="en-US" sz="13800" dirty="0" smtClean="0">
              <a:solidFill>
                <a:srgbClr val="C0000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3600"/>
            <a:ext cx="7467599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আফজাল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4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04800"/>
            <a:ext cx="7467600" cy="129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219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 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তাত্ত্বিক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তাত্ত্বিক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ধাপসমুহ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C:\Users\f\Downloads\Imag\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37" y="423275"/>
            <a:ext cx="3040452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487" y="414176"/>
            <a:ext cx="249555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9669" y="2747664"/>
            <a:ext cx="155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লাউ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77236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1" y="2667000"/>
            <a:ext cx="2514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f\Downloads\Imag\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6" y="380999"/>
            <a:ext cx="3264334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\Downloads\Imag\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51017"/>
            <a:ext cx="3200400" cy="19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\Downloads\Imag\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51017"/>
            <a:ext cx="2628900" cy="19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\Downloads\Imag\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37" y="3551017"/>
            <a:ext cx="2954429" cy="19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1400" y="5715000"/>
            <a:ext cx="18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2066" y="5714999"/>
            <a:ext cx="248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পিয়াজ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484267"/>
            <a:ext cx="24582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ফুলের কলম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571999"/>
          </a:xfrm>
          <a:solidFill>
            <a:schemeClr val="bg2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9600" b="1" u="sng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9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u="sng" dirty="0" err="1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96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\Downloads\photo\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9936"/>
            <a:ext cx="4604396" cy="26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152400"/>
            <a:ext cx="8807495" cy="5986276"/>
            <a:chOff x="228600" y="152400"/>
            <a:chExt cx="8807495" cy="5986276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152400"/>
              <a:ext cx="647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ছবি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8" name="Picture 4" descr="C:\Users\f\Downloads\photo\22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046" y="3848756"/>
              <a:ext cx="2755900" cy="228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f\Downloads\photo\6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996" y="1101448"/>
              <a:ext cx="4203099" cy="2747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f\Downloads\photo\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848758"/>
              <a:ext cx="3226446" cy="228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f\Downloads\photo\4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946" y="3848756"/>
              <a:ext cx="2825149" cy="2289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8" y="-152400"/>
            <a:ext cx="9144000" cy="6553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0" y="5616714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পরিপক্ক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ডিম্বককে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0497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9266" y="152400"/>
            <a:ext cx="8458200" cy="6033369"/>
            <a:chOff x="209266" y="152400"/>
            <a:chExt cx="8458200" cy="6033369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09266" y="152400"/>
              <a:ext cx="8458200" cy="99060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বীজ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গুলো দেখ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838200"/>
              <a:ext cx="4426448" cy="2590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648" y="838200"/>
              <a:ext cx="3726952" cy="2590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429000"/>
              <a:ext cx="8153400" cy="2756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9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174</Words>
  <Application>Microsoft Office PowerPoint</Application>
  <PresentationFormat>On-screen Show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PowerPoint Presentation</vt:lpstr>
      <vt:lpstr>পাঠ পরিচিতি</vt:lpstr>
      <vt:lpstr>শিখনফল</vt:lpstr>
      <vt:lpstr>PowerPoint Presentation</vt:lpstr>
      <vt:lpstr>আজকের পাঠঃ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দলীয় কাজ</vt:lpstr>
      <vt:lpstr>মুল্যায়ন</vt:lpstr>
      <vt:lpstr> বাড়ির কাজ</vt:lpstr>
      <vt:lpstr> ধন্যবাদ।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a_t</dc:creator>
  <cp:lastModifiedBy>FH</cp:lastModifiedBy>
  <cp:revision>201</cp:revision>
  <dcterms:created xsi:type="dcterms:W3CDTF">2006-08-16T00:00:00Z</dcterms:created>
  <dcterms:modified xsi:type="dcterms:W3CDTF">2019-10-30T16:57:17Z</dcterms:modified>
</cp:coreProperties>
</file>