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BBF"/>
    <a:srgbClr val="009900"/>
    <a:srgbClr val="FF0000"/>
    <a:srgbClr val="5454DC"/>
    <a:srgbClr val="EA46EE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8A5-36E3-4189-9BA4-1277F76756F7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9509-5466-46AB-BD74-84B8CDB0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8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8A5-36E3-4189-9BA4-1277F76756F7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9509-5466-46AB-BD74-84B8CDB0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2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8A5-36E3-4189-9BA4-1277F76756F7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9509-5466-46AB-BD74-84B8CDB0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5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8A5-36E3-4189-9BA4-1277F76756F7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9509-5466-46AB-BD74-84B8CDB0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8A5-36E3-4189-9BA4-1277F76756F7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9509-5466-46AB-BD74-84B8CDB0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8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8A5-36E3-4189-9BA4-1277F76756F7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9509-5466-46AB-BD74-84B8CDB0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8A5-36E3-4189-9BA4-1277F76756F7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9509-5466-46AB-BD74-84B8CDB0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8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8A5-36E3-4189-9BA4-1277F76756F7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9509-5466-46AB-BD74-84B8CDB0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8A5-36E3-4189-9BA4-1277F76756F7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9509-5466-46AB-BD74-84B8CDB0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9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8A5-36E3-4189-9BA4-1277F76756F7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9509-5466-46AB-BD74-84B8CDB0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2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E8A5-36E3-4189-9BA4-1277F76756F7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9509-5466-46AB-BD74-84B8CDB0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9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7E8A5-36E3-4189-9BA4-1277F76756F7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09509-5466-46AB-BD74-84B8CDB08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5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0153"/>
            <a:ext cx="12192000" cy="6619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3393" y="435968"/>
            <a:ext cx="6272011" cy="2408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605" y="2908179"/>
            <a:ext cx="6437014" cy="300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144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unched Tape 5"/>
          <p:cNvSpPr/>
          <p:nvPr/>
        </p:nvSpPr>
        <p:spPr>
          <a:xfrm>
            <a:off x="3374265" y="0"/>
            <a:ext cx="4868214" cy="142955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4546" y="1944710"/>
            <a:ext cx="8281116" cy="2820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 ।     গ্রীন  হাউজ   কাকে বলে ?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 । গ্রীন হাউজ গ্যাস গুলো কি কি?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গ্রীন হাউজ গ্যাসের উৎস কি কি?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3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9713" y="128789"/>
            <a:ext cx="7431110" cy="1313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গ্রীন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হাউজ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প্রভাবের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প্রতিক্রিয়া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95" y="1571223"/>
            <a:ext cx="7572776" cy="368335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50395" y="5756856"/>
            <a:ext cx="7572776" cy="721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ভূ-পৃষ্টের তাপমাত্রা বেড়ে যাওয়া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3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39" y="141667"/>
            <a:ext cx="6872220" cy="43273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546" y="4584879"/>
            <a:ext cx="11732654" cy="2047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 পৃষ্টের উচ্চতা বৃদ্ধি পেয়ে পৃথিবীর অনেক নিম্নাঞ্চল পানিতে তলিয়ে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73" y="128790"/>
            <a:ext cx="7289443" cy="38765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974" y="4198513"/>
            <a:ext cx="9607639" cy="1931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ওজোন স্তর ক্ষয় প্রাপ্ত হয়ে সূর্যের অতিবেগুনি রশ্মি পৃথিবীতে প্রবেশ করে মারান্তক ক্ষতি সাধন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23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78829" cy="3418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85" y="3528811"/>
            <a:ext cx="8448540" cy="3329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1" y="0"/>
            <a:ext cx="5919989" cy="34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4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01521" y="1287887"/>
            <a:ext cx="9620519" cy="4069724"/>
          </a:xfrm>
          <a:prstGeom prst="roundRect">
            <a:avLst/>
          </a:prstGeom>
          <a:solidFill>
            <a:srgbClr val="EA46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মরুভুমির সৃষ্টি,জলোচ্ছাস,ঘূর্নিঝড়,বন্যা,খরা ইত্যাদি হয়।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781837" y="-193184"/>
            <a:ext cx="5718220" cy="22538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নিয়ন্ত্রনের উপায়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910" y="2936383"/>
            <a:ext cx="9221273" cy="2871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১।ব্যাপক হারে বনায়ন সৃষ্টি করে পরিবেশের ভারসাম্য রক্ষা করতে হবে।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।      ইটের ভাটায় গাছের পরিবর্তে প্রাকৃতিক গ্যাস ব্যবহার করতে হবে।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  মটর গাড়ি,কলকারখানা থেকে নির্গত ধোয়া ফিল্টার করে বায়ুমন্ডলে ছাড়তে হবে।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৪। জনসংখ্যার বৃদ্ধি রোধ করতে হবে।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10625" y="257577"/>
            <a:ext cx="5460643" cy="2099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2585" y="2524261"/>
            <a:ext cx="8216721" cy="3760630"/>
          </a:xfrm>
          <a:prstGeom prst="rect">
            <a:avLst/>
          </a:prstGeom>
          <a:solidFill>
            <a:srgbClr val="5454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 উষ্ণায়নে গ্রীন হাউজ গ্যাসের প্রভাব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26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গ্রীন হাউজ গ্যাস কি?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গ্রীন হাউজ প্রভাব কাকে বলে ?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প্রভাবে কি ক্ষতি হয়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2749" y="0"/>
            <a:ext cx="4636395" cy="1313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9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55323" y="0"/>
            <a:ext cx="5653825" cy="23825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9859" y="2897746"/>
            <a:ext cx="8293995" cy="2511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গ্রীন হাউজ প্রভাব প্রতিকারের উপায় সমূহ আলোচনা কর 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42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5313" y="141668"/>
            <a:ext cx="9053848" cy="1545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2562" y="2505315"/>
            <a:ext cx="5588755" cy="35394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নয়ন গোপাল বাকচী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en-US" sz="44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মুক্তিযোদ্ধা</a:t>
            </a:r>
            <a:r>
              <a:rPr lang="en-US" sz="44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মশিউর</a:t>
            </a:r>
            <a:r>
              <a:rPr lang="en-US" sz="44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4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4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b="1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44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1737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0383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Horizontal Scroll 4"/>
          <p:cNvSpPr/>
          <p:nvPr/>
        </p:nvSpPr>
        <p:spPr>
          <a:xfrm>
            <a:off x="5795494" y="2820473"/>
            <a:ext cx="6220495" cy="3683358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9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06073" y="218941"/>
            <a:ext cx="6323527" cy="160668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913" y="2331075"/>
            <a:ext cx="9285667" cy="4121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 - ৭ম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বিজ্ঞান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অধ্যায়-১৪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অধ্যায়ের নাম-জলবায়ু পরিবর্তন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72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১।গ্রীন হাউজ কাকে বলে তা জানতে পারবে।</a:t>
            </a: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২।গ্রীন হাউজ প্রভাব ও গ্যাস কাকে বলে তা বলতে পারবে ।</a:t>
            </a: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৩।গ্রীন হাউজ গ্যাসের উৎস ও কারণ জানতে পারবে।</a:t>
            </a: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৪।গ্রীন হাউজ প্রভাবের প্রতিক্রিয়া ও নিয়ন্ত্রনের উপায় ব্যাখ্যা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2459866" y="-103031"/>
            <a:ext cx="5911402" cy="18256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6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86" y="1056066"/>
            <a:ext cx="8525814" cy="43530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1684" y="0"/>
            <a:ext cx="5061397" cy="940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 দেখ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25033"/>
            <a:ext cx="12192000" cy="1249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 উত্তাপ ও আর্দ্রতায় ফুল,ফল,শাক-সবজি ইত্যাদি চাষের জন্য শীতপ্রধান দেশে যে স্বচ্ছ কাচের ঘর ব্যবহ্রত হয় তাকে গ্রীন হাউজ বলে। সংক্ষেপে কাচের তৈরি ঘরকে গ্রীন হাউজ বলে।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4327301"/>
            <a:ext cx="3567449" cy="11397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গ্রীন হাউজ কি ?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4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59110" y="0"/>
            <a:ext cx="5718220" cy="1249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 দেখ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394" y="5950039"/>
            <a:ext cx="11359167" cy="744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কারণে পৃথিবীর গড় তাপমাত্রা বেড়ে যায় তাকে গ্রীন হাউজ প্রভাব বলে।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" y="1280684"/>
            <a:ext cx="5743977" cy="3072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01" y="1280684"/>
            <a:ext cx="6035899" cy="30723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394" y="4939048"/>
            <a:ext cx="4185634" cy="602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গ্রীন হাউজ প্রভাব কি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34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3567449" y="96257"/>
            <a:ext cx="3876541" cy="1371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1468192"/>
            <a:ext cx="4971246" cy="31194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79" y="1468192"/>
            <a:ext cx="5946551" cy="2923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34" y="4589791"/>
            <a:ext cx="5877770" cy="234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2653048" y="515155"/>
            <a:ext cx="5821251" cy="1262130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কিসের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1996225" y="2369713"/>
            <a:ext cx="6787167" cy="435305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গ্রীন হাউজ গ্যাসের উৎস</a:t>
            </a:r>
            <a:endParaRPr lang="en-US" sz="3200" dirty="0">
              <a:solidFill>
                <a:srgbClr val="CC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4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4" y="1390918"/>
            <a:ext cx="6375042" cy="28365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06841" y="0"/>
            <a:ext cx="5473520" cy="1300766"/>
          </a:xfrm>
          <a:prstGeom prst="rect">
            <a:avLst/>
          </a:prstGeom>
          <a:solidFill>
            <a:srgbClr val="EA46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দেখ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4871433"/>
            <a:ext cx="12191999" cy="1606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গ্রীন হাউজ গ্যাসগুলো হল—কার্বন-ডাই-অক্সাইড,মিথেন,সি এফ সি,নাইট্রোজেন-ডাই-অক্সাইড ইত্যাদি।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Bent Arrow 8"/>
          <p:cNvSpPr/>
          <p:nvPr/>
        </p:nvSpPr>
        <p:spPr>
          <a:xfrm rot="10800000" flipV="1">
            <a:off x="7205729" y="1635617"/>
            <a:ext cx="3342067" cy="253110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76944" y="3150672"/>
            <a:ext cx="26238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গ্রীন হাউজ গ্যাসগুলো কি কি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11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309</Words>
  <Application>Microsoft Office PowerPoint</Application>
  <PresentationFormat>Custom</PresentationFormat>
  <Paragraphs>52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FH</cp:lastModifiedBy>
  <cp:revision>46</cp:revision>
  <dcterms:created xsi:type="dcterms:W3CDTF">2016-10-09T18:02:34Z</dcterms:created>
  <dcterms:modified xsi:type="dcterms:W3CDTF">2019-10-30T07:41:45Z</dcterms:modified>
</cp:coreProperties>
</file>