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73" r:id="rId5"/>
    <p:sldId id="257" r:id="rId6"/>
    <p:sldId id="268" r:id="rId7"/>
    <p:sldId id="259" r:id="rId8"/>
    <p:sldId id="262" r:id="rId9"/>
    <p:sldId id="260" r:id="rId10"/>
    <p:sldId id="261" r:id="rId11"/>
    <p:sldId id="263" r:id="rId12"/>
    <p:sldId id="267" r:id="rId13"/>
    <p:sldId id="264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81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9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8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3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4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89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6E7A55-F3C5-4A41-B5C1-220F3989D4B6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3554E-7C76-4A69-AA19-8A498309A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7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1565228" y="6635027"/>
            <a:ext cx="723275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>
                    <a:lumMod val="75000"/>
                  </a:schemeClr>
                </a:solidFill>
                <a:latin typeface="AR CHRISTY" panose="02000000000000000000" pitchFamily="2" charset="0"/>
              </a:rPr>
              <a:t>MOSLEM</a:t>
            </a:r>
            <a:endParaRPr lang="en-US" sz="1100" b="1" dirty="0">
              <a:solidFill>
                <a:schemeClr val="accent2">
                  <a:lumMod val="75000"/>
                </a:schemeClr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3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6" repeatCount="indefinite" autoRev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1143" y="143691"/>
            <a:ext cx="425148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13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3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13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3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24656" y="2526041"/>
            <a:ext cx="4101398" cy="2106297"/>
            <a:chOff x="3615580" y="2424139"/>
            <a:chExt cx="4101398" cy="2106297"/>
          </a:xfrm>
        </p:grpSpPr>
        <p:sp>
          <p:nvSpPr>
            <p:cNvPr id="3" name="Rectangle 2"/>
            <p:cNvSpPr/>
            <p:nvPr/>
          </p:nvSpPr>
          <p:spPr>
            <a:xfrm>
              <a:off x="3615580" y="2424139"/>
              <a:ext cx="4087547" cy="210629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3615580" y="4530436"/>
              <a:ext cx="408754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629430" y="2424552"/>
              <a:ext cx="408754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799652" y="2570036"/>
            <a:ext cx="4101398" cy="2106297"/>
            <a:chOff x="3615580" y="2424139"/>
            <a:chExt cx="4101398" cy="2106297"/>
          </a:xfrm>
        </p:grpSpPr>
        <p:sp>
          <p:nvSpPr>
            <p:cNvPr id="44" name="Rectangle 43"/>
            <p:cNvSpPr/>
            <p:nvPr/>
          </p:nvSpPr>
          <p:spPr>
            <a:xfrm>
              <a:off x="3615580" y="2424139"/>
              <a:ext cx="4087547" cy="210629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3615580" y="4530436"/>
              <a:ext cx="408754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629430" y="2424552"/>
              <a:ext cx="408754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10115" y="1700212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64005" y="3117524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8344" y="3286801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96044" y="3134396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43976" y="1753029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7339" y="3172939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95405" y="4959120"/>
            <a:ext cx="3344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+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6587" y="3286801"/>
            <a:ext cx="657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92614" y="3120546"/>
            <a:ext cx="657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43478" y="5262350"/>
            <a:ext cx="2244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=2</a:t>
            </a:r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0070C0"/>
                </a:solidFill>
              </a:rPr>
              <a:t>c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7.40741E-7 L 0.24024 0.244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5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29662 0.2664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31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2793891" y="-169697"/>
            <a:ext cx="5957150" cy="4730109"/>
            <a:chOff x="2551010" y="801866"/>
            <a:chExt cx="5957150" cy="4730109"/>
          </a:xfrm>
        </p:grpSpPr>
        <p:sp>
          <p:nvSpPr>
            <p:cNvPr id="2" name="Rectangle 1"/>
            <p:cNvSpPr/>
            <p:nvPr/>
          </p:nvSpPr>
          <p:spPr>
            <a:xfrm>
              <a:off x="4100490" y="1577184"/>
              <a:ext cx="4378036" cy="282632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+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*-*-*-*-*-*-*-*-*-*-*-*-*-*-*--++++++++++++++++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033689" y="2657839"/>
              <a:ext cx="4378036" cy="282632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3033689" y="1577184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3033689" y="4417365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11725" y="1618745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25582" y="4403511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041507" y="1561479"/>
              <a:ext cx="5466653" cy="1125277"/>
              <a:chOff x="2968842" y="1259508"/>
              <a:chExt cx="5406240" cy="1127631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042009" y="1280762"/>
                <a:ext cx="4333073" cy="653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2968842" y="2359225"/>
                <a:ext cx="4359513" cy="445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2968846" y="1259508"/>
                <a:ext cx="1080176" cy="11154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7321891" y="1292245"/>
                <a:ext cx="1045796" cy="1094894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031680" y="4404555"/>
              <a:ext cx="5466651" cy="1104067"/>
              <a:chOff x="2968843" y="1280762"/>
              <a:chExt cx="5406238" cy="1106377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>
                <a:off x="3962622" y="1280762"/>
                <a:ext cx="4412459" cy="1306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2969317" y="2357735"/>
                <a:ext cx="4359038" cy="149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2968843" y="1287295"/>
                <a:ext cx="1013661" cy="108766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7321891" y="1292245"/>
                <a:ext cx="1045796" cy="1094894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7413438" y="1589208"/>
              <a:ext cx="1078723" cy="3942767"/>
              <a:chOff x="7350267" y="1239069"/>
              <a:chExt cx="1066802" cy="395101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7384380" y="1268668"/>
                <a:ext cx="1017950" cy="109724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350267" y="4109432"/>
                <a:ext cx="1066802" cy="10806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7350268" y="2365917"/>
                <a:ext cx="34112" cy="282417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8402330" y="1239069"/>
                <a:ext cx="1" cy="2870363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008585" y="1577185"/>
              <a:ext cx="1091908" cy="3944963"/>
              <a:chOff x="7350267" y="1236869"/>
              <a:chExt cx="1079841" cy="3953218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7384380" y="1268668"/>
                <a:ext cx="1017950" cy="109724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350267" y="4109432"/>
                <a:ext cx="1066802" cy="10806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7350268" y="2365917"/>
                <a:ext cx="34112" cy="282417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8402331" y="1236869"/>
                <a:ext cx="27777" cy="2872564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5464967" y="801866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</a:rPr>
                <a:t>a</a:t>
              </a:r>
              <a:endParaRPr lang="en-US" sz="5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08066" y="1320382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1010" y="3465660"/>
              <a:ext cx="4748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rgbClr val="0070C0"/>
                  </a:solidFill>
                </a:rPr>
                <a:t>c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4071241" y="4395168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112806" y="1554982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073714" y="2635646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60609" y="4729570"/>
            <a:ext cx="11583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800" b="1" dirty="0" smtClean="0">
                <a:ea typeface="Microsoft YaHei UI Light" panose="020B0502040204020203" pitchFamily="34" charset="-122"/>
                <a:cs typeface="NikoshBAN" panose="02000000000000000000" pitchFamily="2" charset="0"/>
              </a:rPr>
              <a:t>2</a:t>
            </a:r>
            <a:r>
              <a:rPr lang="en-US" sz="4800" b="1" dirty="0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sz="4800" b="1" dirty="0" smtClean="0">
                <a:solidFill>
                  <a:srgbClr val="00B050"/>
                </a:solidFill>
                <a:cs typeface="NikoshBAN" panose="02000000000000000000" pitchFamily="2" charset="0"/>
              </a:rPr>
              <a:t>b</a:t>
            </a:r>
            <a:r>
              <a:rPr lang="en-US" sz="4800" b="1" dirty="0" smtClean="0">
                <a:cs typeface="NikoshBAN" panose="02000000000000000000" pitchFamily="2" charset="0"/>
              </a:rPr>
              <a:t>+2</a:t>
            </a:r>
            <a:r>
              <a:rPr lang="en-US" sz="4800" b="1" dirty="0" smtClean="0">
                <a:solidFill>
                  <a:srgbClr val="00B050"/>
                </a:solidFill>
                <a:cs typeface="NikoshBAN" panose="02000000000000000000" pitchFamily="2" charset="0"/>
              </a:rPr>
              <a:t>b</a:t>
            </a:r>
            <a:r>
              <a:rPr lang="en-US" sz="4800" b="1" dirty="0" smtClean="0">
                <a:solidFill>
                  <a:srgbClr val="0070C0"/>
                </a:solidFill>
                <a:cs typeface="NikoshBAN" panose="02000000000000000000" pitchFamily="2" charset="0"/>
              </a:rPr>
              <a:t>c</a:t>
            </a:r>
            <a:r>
              <a:rPr lang="en-US" sz="4800" b="1" dirty="0" smtClean="0">
                <a:cs typeface="NikoshBAN" panose="02000000000000000000" pitchFamily="2" charset="0"/>
              </a:rPr>
              <a:t>+</a:t>
            </a:r>
            <a:r>
              <a:rPr lang="en-US" sz="4800" b="1" dirty="0" smtClean="0">
                <a:ea typeface="Microsoft YaHei UI" panose="020B0503020204020204" pitchFamily="34" charset="-122"/>
                <a:cs typeface="NikoshBAN" panose="02000000000000000000" pitchFamily="2" charset="0"/>
              </a:rPr>
              <a:t>2</a:t>
            </a:r>
            <a:r>
              <a:rPr lang="en-US" sz="4800" b="1" dirty="0" smtClean="0">
                <a:solidFill>
                  <a:srgbClr val="0070C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c</a:t>
            </a:r>
            <a:r>
              <a:rPr lang="en-US" sz="4800" b="1" dirty="0" smtClean="0">
                <a:solidFill>
                  <a:srgbClr val="FF000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a</a:t>
            </a:r>
          </a:p>
          <a:p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ea typeface="Microsoft YaHei UI" panose="020B0503020204020204" pitchFamily="34" charset="-122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ea typeface="Microsoft YaHei UI" panose="020B0503020204020204" pitchFamily="34" charset="-122"/>
                <a:cs typeface="NikoshBAN" panose="02000000000000000000" pitchFamily="2" charset="0"/>
              </a:rPr>
              <a:t>                                      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ea typeface="Microsoft YaHei UI" panose="020B0503020204020204" pitchFamily="34" charset="-122"/>
                <a:cs typeface="NikoshBAN" panose="02000000000000000000" pitchFamily="2" charset="0"/>
              </a:rPr>
              <a:t>=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ea typeface="Microsoft YaHei UI" panose="020B0503020204020204" pitchFamily="34" charset="-122"/>
                <a:cs typeface="NikoshBAN" panose="02000000000000000000" pitchFamily="2" charset="0"/>
              </a:rPr>
              <a:t>2(</a:t>
            </a:r>
            <a:r>
              <a:rPr lang="en-US" sz="4800" b="1" dirty="0" err="1" smtClean="0">
                <a:solidFill>
                  <a:srgbClr val="FF000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a</a:t>
            </a:r>
            <a:r>
              <a:rPr lang="en-US" sz="4800" b="1" dirty="0" err="1" smtClean="0">
                <a:solidFill>
                  <a:srgbClr val="00B05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b</a:t>
            </a:r>
            <a:r>
              <a:rPr lang="en-US" sz="4800" b="1" dirty="0" err="1" smtClean="0">
                <a:ea typeface="Microsoft YaHei UI" panose="020B0503020204020204" pitchFamily="34" charset="-122"/>
                <a:cs typeface="NikoshBAN" panose="02000000000000000000" pitchFamily="2" charset="0"/>
              </a:rPr>
              <a:t>+</a:t>
            </a:r>
            <a:r>
              <a:rPr lang="en-US" sz="4800" b="1" dirty="0" err="1" smtClean="0">
                <a:solidFill>
                  <a:srgbClr val="00B05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b</a:t>
            </a:r>
            <a:r>
              <a:rPr lang="en-US" sz="4800" b="1" dirty="0" err="1" smtClean="0">
                <a:solidFill>
                  <a:srgbClr val="0070C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c</a:t>
            </a:r>
            <a:r>
              <a:rPr lang="en-US" sz="4800" b="1" dirty="0" err="1" smtClean="0">
                <a:ea typeface="Microsoft YaHei UI" panose="020B0503020204020204" pitchFamily="34" charset="-122"/>
                <a:cs typeface="NikoshBAN" panose="02000000000000000000" pitchFamily="2" charset="0"/>
              </a:rPr>
              <a:t>+</a:t>
            </a:r>
            <a:r>
              <a:rPr lang="en-US" sz="4800" b="1" dirty="0" err="1" smtClean="0">
                <a:solidFill>
                  <a:srgbClr val="0070C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c</a:t>
            </a:r>
            <a:r>
              <a:rPr lang="en-US" sz="4800" b="1" dirty="0" err="1" smtClean="0">
                <a:solidFill>
                  <a:srgbClr val="FF0000"/>
                </a:solidFill>
                <a:ea typeface="Microsoft YaHei UI" panose="020B0503020204020204" pitchFamily="34" charset="-122"/>
                <a:cs typeface="NikoshBAN" panose="02000000000000000000" pitchFamily="2" charset="0"/>
              </a:rPr>
              <a:t>a</a:t>
            </a:r>
            <a:r>
              <a:rPr lang="en-US" sz="4800" b="1" dirty="0" smtClean="0">
                <a:ea typeface="Microsoft YaHei UI" panose="020B0503020204020204" pitchFamily="34" charset="-122"/>
                <a:cs typeface="NikoshBAN" panose="02000000000000000000" pitchFamily="2" charset="0"/>
              </a:rPr>
              <a:t>)</a:t>
            </a:r>
            <a:r>
              <a:rPr lang="en-US" sz="4800" b="1" dirty="0" err="1" smtClean="0">
                <a:ea typeface="Microsoft YaHei UI" panose="020B0503020204020204" pitchFamily="34" charset="-122"/>
                <a:cs typeface="NikoshBAN" panose="02000000000000000000" pitchFamily="2" charset="0"/>
              </a:rPr>
              <a:t>বর্গ</a:t>
            </a:r>
            <a:r>
              <a:rPr lang="en-US" sz="4800" b="1" dirty="0" smtClean="0">
                <a:ea typeface="Microsoft YaHei UI" panose="020B0503020204020204" pitchFamily="34" charset="-122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a typeface="Microsoft YaHei UI" panose="020B0503020204020204" pitchFamily="34" charset="-122"/>
                <a:cs typeface="NikoshBAN" panose="02000000000000000000" pitchFamily="2" charset="0"/>
              </a:rPr>
              <a:t>একক</a:t>
            </a:r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19695" y="4636201"/>
            <a:ext cx="9828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6000" b="1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a</a:t>
            </a:r>
            <a:r>
              <a:rPr lang="en-US" sz="6000" b="1" dirty="0" err="1" smtClean="0">
                <a:solidFill>
                  <a:srgbClr val="00B050"/>
                </a:solidFill>
                <a:cs typeface="NikoshBAN" panose="02000000000000000000" pitchFamily="2" charset="0"/>
              </a:rPr>
              <a:t>b</a:t>
            </a:r>
            <a:r>
              <a:rPr lang="en-US" sz="6000" b="1" dirty="0" err="1" smtClean="0">
                <a:solidFill>
                  <a:srgbClr val="0070C0"/>
                </a:solidFill>
                <a:cs typeface="NikoshBAN" panose="02000000000000000000" pitchFamily="2" charset="0"/>
              </a:rPr>
              <a:t>c</a:t>
            </a:r>
            <a:r>
              <a:rPr lang="en-US" sz="6000" b="1" dirty="0" smtClean="0">
                <a:solidFill>
                  <a:srgbClr val="0070C0"/>
                </a:solidFill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cs typeface="NikoshBAN" panose="02000000000000000000" pitchFamily="2" charset="0"/>
              </a:rPr>
              <a:t>ঘন</a:t>
            </a:r>
            <a:r>
              <a:rPr lang="en-US" sz="6000" b="1" dirty="0" smtClean="0">
                <a:solidFill>
                  <a:srgbClr val="0070C0"/>
                </a:solidFill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cs typeface="NikoshBAN" panose="02000000000000000000" pitchFamily="2" charset="0"/>
              </a:rPr>
              <a:t>একক</a:t>
            </a:r>
            <a:endParaRPr lang="en-US" sz="6000" b="1" dirty="0" smtClean="0">
              <a:solidFill>
                <a:srgbClr val="0070C0"/>
              </a:solidFill>
              <a:ea typeface="Microsoft YaHei UI" panose="020B0503020204020204" pitchFamily="34" charset="-122"/>
              <a:cs typeface="NikoshBAN" panose="02000000000000000000" pitchFamily="2" charset="0"/>
            </a:endParaRPr>
          </a:p>
          <a:p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ea typeface="Microsoft YaHei UI" panose="020B0503020204020204" pitchFamily="34" charset="-122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ea typeface="Microsoft YaHei UI" panose="020B0503020204020204" pitchFamily="34" charset="-122"/>
                <a:cs typeface="NikoshBAN" panose="02000000000000000000" pitchFamily="2" charset="0"/>
              </a:rPr>
              <a:t>                     </a:t>
            </a:r>
            <a:endParaRPr lang="en-US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18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871166" y="1020490"/>
            <a:ext cx="5596402" cy="2829964"/>
            <a:chOff x="2053741" y="951219"/>
            <a:chExt cx="5596402" cy="2829964"/>
          </a:xfrm>
        </p:grpSpPr>
        <p:grpSp>
          <p:nvGrpSpPr>
            <p:cNvPr id="2" name="Group 1"/>
            <p:cNvGrpSpPr/>
            <p:nvPr/>
          </p:nvGrpSpPr>
          <p:grpSpPr>
            <a:xfrm>
              <a:off x="2053741" y="1400912"/>
              <a:ext cx="5596402" cy="2380271"/>
              <a:chOff x="1100162" y="1554982"/>
              <a:chExt cx="8368623" cy="5193614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100490" y="1577184"/>
                <a:ext cx="4378036" cy="2826327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.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+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*-*-*-*-*-*-*-*-*-*-*-*-*-*-*--++++++++++++++++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033689" y="2657839"/>
                <a:ext cx="4378036" cy="2826327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H="1">
                <a:off x="3033689" y="1577184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033689" y="4417365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7411725" y="1618745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7425582" y="4403511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3041507" y="1561479"/>
                <a:ext cx="5466653" cy="1125277"/>
                <a:chOff x="2968842" y="1259508"/>
                <a:chExt cx="5406240" cy="1127631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042009" y="1280762"/>
                  <a:ext cx="4333073" cy="6533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2968842" y="2359225"/>
                  <a:ext cx="4359513" cy="4453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2968846" y="1259508"/>
                  <a:ext cx="1080176" cy="11154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7321891" y="1292245"/>
                  <a:ext cx="1045796" cy="1094894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3031680" y="4404555"/>
                <a:ext cx="5466651" cy="1104067"/>
                <a:chOff x="2968843" y="1280762"/>
                <a:chExt cx="5406238" cy="1106377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3962622" y="1280762"/>
                  <a:ext cx="4412459" cy="13064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 flipV="1">
                  <a:off x="2969317" y="2357735"/>
                  <a:ext cx="4359038" cy="149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2968843" y="1287295"/>
                  <a:ext cx="1013661" cy="108766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7321891" y="1292245"/>
                  <a:ext cx="1045796" cy="1094894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7413438" y="1589208"/>
                <a:ext cx="1078723" cy="3942767"/>
                <a:chOff x="7350267" y="1239069"/>
                <a:chExt cx="1066802" cy="3951018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7384380" y="1268668"/>
                  <a:ext cx="1017950" cy="109724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7350267" y="4109432"/>
                  <a:ext cx="1066802" cy="10806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7350268" y="2365917"/>
                  <a:ext cx="34112" cy="282417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8402330" y="1239069"/>
                  <a:ext cx="1" cy="2870363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3008585" y="1577185"/>
                <a:ext cx="1091908" cy="3944963"/>
                <a:chOff x="7350267" y="1236869"/>
                <a:chExt cx="1079841" cy="3953218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7384380" y="1268668"/>
                  <a:ext cx="1017950" cy="109724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7350267" y="4109432"/>
                  <a:ext cx="1066802" cy="10806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7350268" y="2365917"/>
                  <a:ext cx="34112" cy="282417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8402331" y="1236869"/>
                  <a:ext cx="27777" cy="2872564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4712037" y="5338339"/>
                <a:ext cx="1827042" cy="1410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</a:rPr>
                  <a:t>25cm</a:t>
                </a: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814332" y="4798849"/>
                <a:ext cx="1654453" cy="1275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B050"/>
                    </a:solidFill>
                  </a:rPr>
                  <a:t>10cm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100162" y="3282657"/>
                <a:ext cx="1827041" cy="1410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15cm</a:t>
                </a:r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4071241" y="4395168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4112806" y="1554982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073714" y="2635646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3152957" y="3112537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00851" y="3139402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B</a:t>
              </a:r>
              <a:endParaRPr lang="en-US" sz="28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21378" y="2475217"/>
              <a:ext cx="3754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</a:t>
              </a:r>
              <a:endParaRPr lang="en-US" sz="28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79431" y="2350532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73393" y="965082"/>
              <a:ext cx="359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E</a:t>
              </a:r>
              <a:endParaRPr lang="en-US" sz="28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52106" y="951219"/>
              <a:ext cx="3497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F</a:t>
              </a:r>
              <a:endParaRPr lang="en-US" sz="28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42494" y="1746481"/>
              <a:ext cx="3756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G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972842" y="1616241"/>
              <a:ext cx="410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H</a:t>
              </a:r>
              <a:endParaRPr lang="en-US" sz="28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77594" y="176485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70058" y="4914736"/>
            <a:ext cx="778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1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4433" y="417241"/>
            <a:ext cx="4011881" cy="2255577"/>
            <a:chOff x="2508962" y="1554982"/>
            <a:chExt cx="5999198" cy="4921538"/>
          </a:xfrm>
        </p:grpSpPr>
        <p:sp>
          <p:nvSpPr>
            <p:cNvPr id="3" name="Rectangle 2"/>
            <p:cNvSpPr/>
            <p:nvPr/>
          </p:nvSpPr>
          <p:spPr>
            <a:xfrm>
              <a:off x="4100490" y="1577184"/>
              <a:ext cx="4378036" cy="282632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+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*-*-*-*-*-*-*-*-*-*-*-*-*-*-*--++++++++++++++++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33689" y="2657839"/>
              <a:ext cx="4378036" cy="282632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3033689" y="1577184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3033689" y="4417365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11725" y="1618745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7425582" y="4403511"/>
              <a:ext cx="1066802" cy="1080655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3041507" y="1561479"/>
              <a:ext cx="5466653" cy="1125277"/>
              <a:chOff x="2968842" y="1259508"/>
              <a:chExt cx="5406240" cy="1127631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H="1">
                <a:off x="4042009" y="1280762"/>
                <a:ext cx="4333073" cy="653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968842" y="2359225"/>
                <a:ext cx="4359513" cy="4453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968846" y="1259508"/>
                <a:ext cx="1080176" cy="11154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7321891" y="1292245"/>
                <a:ext cx="1045796" cy="1094894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3031680" y="4404555"/>
              <a:ext cx="5466651" cy="1104067"/>
              <a:chOff x="2968843" y="1280762"/>
              <a:chExt cx="5406238" cy="1106377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>
                <a:off x="3962622" y="1280762"/>
                <a:ext cx="4412459" cy="1306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 flipV="1">
                <a:off x="2969317" y="2357735"/>
                <a:ext cx="4359038" cy="149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2968843" y="1287295"/>
                <a:ext cx="1013661" cy="108766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7321891" y="1292245"/>
                <a:ext cx="1045796" cy="1094894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413438" y="1589208"/>
              <a:ext cx="1078723" cy="3942767"/>
              <a:chOff x="7350267" y="1239069"/>
              <a:chExt cx="1066802" cy="395101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7384380" y="1268668"/>
                <a:ext cx="1017950" cy="109724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7350267" y="4109432"/>
                <a:ext cx="1066802" cy="10806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350268" y="2365917"/>
                <a:ext cx="34112" cy="282417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402330" y="1239069"/>
                <a:ext cx="1" cy="2870363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3008585" y="1577185"/>
              <a:ext cx="1091908" cy="3944963"/>
              <a:chOff x="7350267" y="1236869"/>
              <a:chExt cx="1079841" cy="395321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7384380" y="1268668"/>
                <a:ext cx="1017950" cy="109724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7350267" y="4109432"/>
                <a:ext cx="1066802" cy="1080655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7350268" y="2365917"/>
                <a:ext cx="34112" cy="2824170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8402331" y="1236869"/>
                <a:ext cx="27777" cy="2872564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126401" y="5066263"/>
              <a:ext cx="616524" cy="1410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a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14332" y="4798849"/>
              <a:ext cx="604540" cy="1275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08962" y="3282656"/>
              <a:ext cx="566187" cy="14102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70C0"/>
                  </a:solidFill>
                </a:rPr>
                <a:t>c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4071241" y="4395168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112806" y="1554982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073714" y="2635646"/>
              <a:ext cx="4381494" cy="651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 flipV="1">
            <a:off x="403074" y="1762231"/>
            <a:ext cx="3587793" cy="42677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20328" y="420886"/>
            <a:ext cx="3667120" cy="181903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0377" y="212886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08271" y="2155727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928798" y="149154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86851" y="1366857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80813" y="-18593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859526" y="-3245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49914" y="762806"/>
            <a:ext cx="37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9738" y="63256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4696628" y="309049"/>
            <a:ext cx="5840060" cy="1815882"/>
            <a:chOff x="4790392" y="291124"/>
            <a:chExt cx="5840060" cy="1815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4790392" y="291124"/>
                  <a:ext cx="5840060" cy="1815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ABCDEFGH  </a:t>
                  </a:r>
                  <a:r>
                    <a:rPr lang="en-US" sz="28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আয়তাকার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ঘনবস্তুর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কর্ণ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smtClean="0">
                      <a:solidFill>
                        <a:srgbClr val="FF0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AF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।</a:t>
                  </a:r>
                </a:p>
                <a:p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ABC এ  BC    AB </a:t>
                  </a:r>
                  <a:r>
                    <a:rPr lang="en-US" sz="28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এবং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smtClean="0">
                      <a:solidFill>
                        <a:srgbClr val="FF0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AC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অতিভুজ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</a:t>
                  </a:r>
                </a:p>
                <a:p>
                  <a:r>
                    <a:rPr lang="en-US" sz="2800" dirty="0" smtClean="0">
                      <a:latin typeface="Yu Gothic UI Semibold" panose="020B0700000000000000" pitchFamily="34" charset="-128"/>
                      <a:ea typeface="Yu Gothic UI Semibold" panose="020B0700000000000000" pitchFamily="34" charset="-128"/>
                      <a:cs typeface="NikoshBAN" panose="02000000000000000000" pitchFamily="2" charset="0"/>
                    </a:rPr>
                    <a:t>∴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𝐴𝐶</m:t>
                          </m:r>
                        </m:e>
                        <m:sup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Yu Gothic UI Semibold" panose="020B0700000000000000" pitchFamily="34" charset="-128"/>
                          <a:cs typeface="NikoshBAN" panose="02000000000000000000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𝐴𝐵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Yu Gothic UI Semibold" panose="020B0700000000000000" pitchFamily="34" charset="-128"/>
                          <a:cs typeface="NikoshBAN" panose="02000000000000000000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𝐵𝐶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8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=</a:t>
                  </a:r>
                  <a:r>
                    <a:rPr lang="en-US" sz="2800" dirty="0" smtClean="0">
                      <a:solidFill>
                        <a:srgbClr val="FF0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+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US" sz="28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0392" y="291124"/>
                  <a:ext cx="5840060" cy="1815882"/>
                </a:xfrm>
                <a:prstGeom prst="rect">
                  <a:avLst/>
                </a:prstGeom>
                <a:blipFill>
                  <a:blip r:embed="rId2"/>
                  <a:stretch>
                    <a:fillRect l="-2088" t="-3356" r="-1253" b="-90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Isosceles Triangle 53"/>
            <p:cNvSpPr/>
            <p:nvPr/>
          </p:nvSpPr>
          <p:spPr>
            <a:xfrm>
              <a:off x="4812437" y="812435"/>
              <a:ext cx="267664" cy="28256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TextBox 63"/>
            <p:cNvSpPr txBox="1"/>
            <p:nvPr/>
          </p:nvSpPr>
          <p:spPr>
            <a:xfrm rot="10800000">
              <a:off x="6774066" y="620981"/>
              <a:ext cx="513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T </a:t>
              </a:r>
              <a:endParaRPr lang="en-US" sz="36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151986" y="2172052"/>
            <a:ext cx="5354351" cy="2246769"/>
            <a:chOff x="5150340" y="1800431"/>
            <a:chExt cx="5354351" cy="2246769"/>
          </a:xfrm>
        </p:grpSpPr>
        <p:grpSp>
          <p:nvGrpSpPr>
            <p:cNvPr id="67" name="Group 66"/>
            <p:cNvGrpSpPr/>
            <p:nvPr/>
          </p:nvGrpSpPr>
          <p:grpSpPr>
            <a:xfrm>
              <a:off x="5150340" y="1800431"/>
              <a:ext cx="5354351" cy="2246769"/>
              <a:chOff x="4790392" y="291124"/>
              <a:chExt cx="5354351" cy="22467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4790392" y="291124"/>
                    <a:ext cx="5354351" cy="22467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  AFC এ  FC    AC </a:t>
                    </a:r>
                    <a:r>
                      <a:rPr lang="en-US" sz="28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এবং</a:t>
                    </a:r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AF </a:t>
                    </a:r>
                    <a:r>
                      <a:rPr lang="en-US" sz="28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অতিভুজ</a:t>
                    </a:r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।</a:t>
                    </a:r>
                  </a:p>
                  <a:p>
                    <a:r>
                      <a:rPr lang="en-US" sz="2800" dirty="0" smtClean="0">
                        <a:latin typeface="Yu Gothic UI Semibold" panose="020B0700000000000000" pitchFamily="34" charset="-128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a:t>∴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𝐴𝐹</m:t>
                            </m:r>
                          </m:e>
                          <m:sup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𝐴𝐶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Yu Gothic UI Semibold" panose="020B0700000000000000" pitchFamily="34" charset="-128"/>
                            <a:cs typeface="NikoshBAN" panose="02000000000000000000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𝐶𝐹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endPara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r>
                      <a: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           =</a:t>
                    </a:r>
                    <a:r>
                      <a:rPr lang="en-US" sz="28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+ 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+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endParaRPr lang="en-US" sz="2800" dirty="0" smtClean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r>
                      <a:rPr lang="en-US" sz="2800" dirty="0" smtClean="0">
                        <a:latin typeface="NikoshBAN" panose="02000000000000000000" pitchFamily="2" charset="0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a:t>   ∴AF =</a:t>
                    </a:r>
                    <a:r>
                      <a:rPr lang="en-US" sz="2800" dirty="0" smtClean="0">
                        <a:latin typeface="Yu Gothic UI Semibold" panose="020B0700000000000000" pitchFamily="34" charset="-128"/>
                        <a:ea typeface="Yu Gothic UI Semibold" panose="020B0700000000000000" pitchFamily="34" charset="-128"/>
                        <a:cs typeface="NikoshBAN" panose="02000000000000000000" pitchFamily="2" charset="0"/>
                      </a:rPr>
                      <a:t>√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Yu Gothic UI Semibold" panose="020B0700000000000000" pitchFamily="34" charset="-128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r>
                      <a: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+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8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+ </m:t>
                            </m:r>
                            <m:r>
                              <a:rPr lang="en-US" sz="28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NikoshBAN" panose="02000000000000000000" pitchFamily="2" charset="0"/>
                              </a:rPr>
                              <m:t>2</m:t>
                            </m:r>
                          </m:sup>
                        </m:sSup>
                      </m:oMath>
                    </a14:m>
                    <a:endParaRPr lang="en-US" sz="2800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90392" y="291124"/>
                    <a:ext cx="5354351" cy="224676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278" r="-1253" b="-704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9" name="Isosceles Triangle 68"/>
              <p:cNvSpPr/>
              <p:nvPr/>
            </p:nvSpPr>
            <p:spPr>
              <a:xfrm>
                <a:off x="4790392" y="769571"/>
                <a:ext cx="294319" cy="292725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 rot="10800000">
                <a:off x="6741782" y="607776"/>
                <a:ext cx="5132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T </a:t>
                </a:r>
                <a:endParaRPr lang="en-US" sz="3600" dirty="0"/>
              </a:p>
            </p:txBody>
          </p:sp>
        </p:grpSp>
        <p:cxnSp>
          <p:nvCxnSpPr>
            <p:cNvPr id="73" name="Straight Connector 72"/>
            <p:cNvCxnSpPr/>
            <p:nvPr/>
          </p:nvCxnSpPr>
          <p:spPr>
            <a:xfrm flipV="1">
              <a:off x="6821286" y="3495242"/>
              <a:ext cx="1863868" cy="61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4824719" y="4641719"/>
            <a:ext cx="5743576" cy="981227"/>
            <a:chOff x="5200961" y="3764762"/>
            <a:chExt cx="5743576" cy="981227"/>
          </a:xfrm>
        </p:grpSpPr>
        <p:sp>
          <p:nvSpPr>
            <p:cNvPr id="79" name="TextBox 78"/>
            <p:cNvSpPr txBox="1"/>
            <p:nvPr/>
          </p:nvSpPr>
          <p:spPr>
            <a:xfrm>
              <a:off x="5200961" y="3764762"/>
              <a:ext cx="335220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আয়তাকার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ঘনবস্তুটির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কর্ণ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=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8201337" y="4222770"/>
                  <a:ext cx="2743200" cy="5232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800" dirty="0" smtClean="0">
                      <a:latin typeface="NikoshBAN" panose="02000000000000000000" pitchFamily="2" charset="0"/>
                      <a:ea typeface="Yu Gothic UI Semibold" panose="020B0700000000000000" pitchFamily="34" charset="-128"/>
                      <a:cs typeface="NikoshBAN" panose="02000000000000000000" pitchFamily="2" charset="0"/>
                    </a:rPr>
                    <a:t> </a:t>
                  </a:r>
                  <a:r>
                    <a:rPr lang="en-US" sz="2800" dirty="0" smtClean="0">
                      <a:latin typeface="Yu Gothic UI Semibold" panose="020B0700000000000000" pitchFamily="34" charset="-128"/>
                      <a:ea typeface="Yu Gothic UI Semibold" panose="020B0700000000000000" pitchFamily="34" charset="-128"/>
                      <a:cs typeface="NikoshBAN" panose="02000000000000000000" pitchFamily="2" charset="0"/>
                    </a:rPr>
                    <a:t>√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𝑎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Yu Gothic UI Semibold" panose="020B0700000000000000" pitchFamily="34" charset="-128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8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+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𝑏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28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+ </m:t>
                          </m:r>
                          <m:r>
                            <a:rPr lang="en-US" sz="28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𝑐</m:t>
                          </m:r>
                        </m:e>
                        <m:sup>
                          <m:r>
                            <a:rPr lang="en-US" sz="28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800" dirty="0" smtClean="0"/>
                    <a:t>    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1337" y="4222770"/>
                  <a:ext cx="2743200" cy="523219"/>
                </a:xfrm>
                <a:prstGeom prst="rect">
                  <a:avLst/>
                </a:prstGeom>
                <a:blipFill>
                  <a:blip r:embed="rId4"/>
                  <a:stretch>
                    <a:fillRect l="-1333" t="-16279" b="-337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3" name="Straight Connector 82"/>
            <p:cNvCxnSpPr/>
            <p:nvPr/>
          </p:nvCxnSpPr>
          <p:spPr>
            <a:xfrm flipV="1">
              <a:off x="8637591" y="4256103"/>
              <a:ext cx="2088178" cy="22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99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24153" y="23559"/>
            <a:ext cx="3122582" cy="1826455"/>
            <a:chOff x="2053741" y="692322"/>
            <a:chExt cx="5433334" cy="3178060"/>
          </a:xfrm>
        </p:grpSpPr>
        <p:grpSp>
          <p:nvGrpSpPr>
            <p:cNvPr id="3" name="Group 2"/>
            <p:cNvGrpSpPr/>
            <p:nvPr/>
          </p:nvGrpSpPr>
          <p:grpSpPr>
            <a:xfrm>
              <a:off x="2053741" y="1400912"/>
              <a:ext cx="5433334" cy="2376586"/>
              <a:chOff x="1100162" y="1554982"/>
              <a:chExt cx="8124776" cy="51855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100490" y="1577184"/>
                <a:ext cx="4378036" cy="2826327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.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+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*-*-*-*-*-*-*-*-*-*-*-*-*-*-*--++++++++++++++++</a:t>
                </a:r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33689" y="2657839"/>
                <a:ext cx="4378036" cy="2826327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>
                <a:off x="3033689" y="1577184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033689" y="4417365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7411725" y="1618745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7425582" y="4403511"/>
                <a:ext cx="1066802" cy="1080655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3041507" y="1561479"/>
                <a:ext cx="5466653" cy="1125277"/>
                <a:chOff x="2968842" y="1259508"/>
                <a:chExt cx="5406240" cy="1127631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4042009" y="1280762"/>
                  <a:ext cx="4333073" cy="6533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2968842" y="2359225"/>
                  <a:ext cx="4359513" cy="4453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2968846" y="1259508"/>
                  <a:ext cx="1080176" cy="11154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7321891" y="1292245"/>
                  <a:ext cx="1045796" cy="1094894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031680" y="4404555"/>
                <a:ext cx="5466651" cy="1104067"/>
                <a:chOff x="2968843" y="1280762"/>
                <a:chExt cx="5406238" cy="1106377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3962622" y="1280762"/>
                  <a:ext cx="4412459" cy="13064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 flipV="1">
                  <a:off x="2969317" y="2357735"/>
                  <a:ext cx="4359038" cy="149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968843" y="1287295"/>
                  <a:ext cx="1013661" cy="108766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7321891" y="1292245"/>
                  <a:ext cx="1045796" cy="1094894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7413438" y="1589208"/>
                <a:ext cx="1078723" cy="3942767"/>
                <a:chOff x="7350267" y="1239069"/>
                <a:chExt cx="1066802" cy="395101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7384380" y="1268668"/>
                  <a:ext cx="1017950" cy="109724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7350267" y="4109432"/>
                  <a:ext cx="1066802" cy="10806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7350268" y="2365917"/>
                  <a:ext cx="34112" cy="282417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8402330" y="1239069"/>
                  <a:ext cx="1" cy="2870363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3008585" y="1577185"/>
                <a:ext cx="1091908" cy="3944963"/>
                <a:chOff x="7350267" y="1236869"/>
                <a:chExt cx="1079841" cy="3953218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7384380" y="1268668"/>
                  <a:ext cx="1017950" cy="1097249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7350267" y="4109432"/>
                  <a:ext cx="1066802" cy="1080655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7350268" y="2365917"/>
                  <a:ext cx="34112" cy="282417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8402331" y="1236869"/>
                  <a:ext cx="27777" cy="2872564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4712037" y="5338342"/>
                <a:ext cx="1827697" cy="1402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10cm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814332" y="4798849"/>
                <a:ext cx="1410606" cy="1285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00B050"/>
                    </a:solidFill>
                  </a:rPr>
                  <a:t>6</a:t>
                </a:r>
                <a:r>
                  <a:rPr lang="en-US" sz="1600" b="1" dirty="0" smtClean="0">
                    <a:solidFill>
                      <a:srgbClr val="00B050"/>
                    </a:solidFill>
                  </a:rPr>
                  <a:t>cm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100162" y="3282657"/>
                <a:ext cx="1640007" cy="1519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</a:rPr>
                  <a:t>8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cm</a:t>
                </a:r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>
                <a:off x="4071241" y="4395168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112806" y="1554982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073714" y="2635646"/>
                <a:ext cx="4381494" cy="651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3039309" y="3067078"/>
              <a:ext cx="644873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A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55392" y="3048482"/>
              <a:ext cx="622559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</a:t>
              </a:r>
              <a:endParaRPr lang="en-US" sz="24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75919" y="2384298"/>
              <a:ext cx="605824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C</a:t>
              </a:r>
              <a:endParaRPr lang="en-US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0351" y="2555099"/>
              <a:ext cx="658821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</a:t>
              </a:r>
              <a:endParaRPr lang="en-US" sz="24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59744" y="692322"/>
              <a:ext cx="583510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0295" y="837570"/>
              <a:ext cx="566774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2496" y="1702772"/>
              <a:ext cx="313898" cy="910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G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5544" y="1548052"/>
              <a:ext cx="658821" cy="803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en-US" sz="2400" b="1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0" y="-162228"/>
            <a:ext cx="1904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224" y="1752800"/>
            <a:ext cx="4722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১.আয়তাকার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17556" y="2280527"/>
            <a:ext cx="1280169" cy="584775"/>
            <a:chOff x="104493" y="2442755"/>
            <a:chExt cx="1280169" cy="584775"/>
          </a:xfrm>
        </p:grpSpPr>
        <p:sp>
          <p:nvSpPr>
            <p:cNvPr id="46" name="Oval 45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68857" y="2442755"/>
              <a:ext cx="4158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6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690803" y="2276171"/>
            <a:ext cx="1280169" cy="584775"/>
            <a:chOff x="104493" y="2442755"/>
            <a:chExt cx="1280169" cy="584775"/>
          </a:xfrm>
        </p:grpSpPr>
        <p:sp>
          <p:nvSpPr>
            <p:cNvPr id="53" name="Oval 52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68857" y="2442755"/>
              <a:ext cx="4158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4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249867" y="2276171"/>
            <a:ext cx="1280169" cy="584775"/>
            <a:chOff x="104493" y="2442755"/>
            <a:chExt cx="1280169" cy="584775"/>
          </a:xfrm>
        </p:grpSpPr>
        <p:sp>
          <p:nvSpPr>
            <p:cNvPr id="56" name="Oval 55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68857" y="2442755"/>
              <a:ext cx="4158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+mj-lt"/>
                  <a:cs typeface="NikoshBAN" panose="02000000000000000000" pitchFamily="2" charset="0"/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423366" y="2223919"/>
            <a:ext cx="1280169" cy="584775"/>
            <a:chOff x="104493" y="2442755"/>
            <a:chExt cx="1280169" cy="584775"/>
          </a:xfrm>
        </p:grpSpPr>
        <p:sp>
          <p:nvSpPr>
            <p:cNvPr id="59" name="Oval 58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68857" y="2442755"/>
              <a:ext cx="4158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5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836267" y="105790"/>
            <a:ext cx="2791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উত্তরটি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55630" y="38655"/>
            <a:ext cx="3576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31" y="3041669"/>
            <a:ext cx="5024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.আয়তাকার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682609" y="3643869"/>
            <a:ext cx="2872587" cy="595932"/>
            <a:chOff x="104493" y="2442755"/>
            <a:chExt cx="2872587" cy="595932"/>
          </a:xfrm>
        </p:grpSpPr>
        <p:sp>
          <p:nvSpPr>
            <p:cNvPr id="65" name="Oval 64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968856" y="2442755"/>
                  <a:ext cx="2008224" cy="5959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smtClean="0">
                      <a:latin typeface="+mj-lt"/>
                      <a:cs typeface="NikoshBAN" panose="02000000000000000000" pitchFamily="2" charset="0"/>
                    </a:rPr>
                    <a:t>480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𝟐</m:t>
                          </m:r>
                        </m:sup>
                      </m:sSup>
                    </m:oMath>
                  </a14:m>
                  <a:endParaRPr lang="en-US" sz="3200" b="1" dirty="0">
                    <a:latin typeface="+mj-lt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856" y="2442755"/>
                  <a:ext cx="2008224" cy="595932"/>
                </a:xfrm>
                <a:prstGeom prst="rect">
                  <a:avLst/>
                </a:prstGeom>
                <a:blipFill>
                  <a:blip r:embed="rId3"/>
                  <a:stretch>
                    <a:fillRect l="-7903" t="-10204" b="-336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/>
          <p:cNvGrpSpPr/>
          <p:nvPr/>
        </p:nvGrpSpPr>
        <p:grpSpPr>
          <a:xfrm>
            <a:off x="133853" y="3617747"/>
            <a:ext cx="2008224" cy="584775"/>
            <a:chOff x="104493" y="2442755"/>
            <a:chExt cx="2008224" cy="584775"/>
          </a:xfrm>
        </p:grpSpPr>
        <p:sp>
          <p:nvSpPr>
            <p:cNvPr id="68" name="Oval 67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68857" y="2442755"/>
              <a:ext cx="11438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48cm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367153" y="3617747"/>
            <a:ext cx="3329432" cy="595932"/>
            <a:chOff x="104493" y="2442755"/>
            <a:chExt cx="3329432" cy="595932"/>
          </a:xfrm>
        </p:grpSpPr>
        <p:sp>
          <p:nvSpPr>
            <p:cNvPr id="71" name="Oval 70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968856" y="2442755"/>
                  <a:ext cx="2465069" cy="5959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smtClean="0">
                      <a:latin typeface="+mj-lt"/>
                      <a:cs typeface="NikoshBAN" panose="02000000000000000000" pitchFamily="2" charset="0"/>
                    </a:rPr>
                    <a:t>480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𝒄𝒎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𝟑</m:t>
                          </m:r>
                        </m:sup>
                      </m:sSup>
                    </m:oMath>
                  </a14:m>
                  <a:endParaRPr lang="en-US" sz="3200" b="1" dirty="0">
                    <a:latin typeface="+mj-lt"/>
                    <a:cs typeface="NikoshBAN" panose="02000000000000000000" pitchFamily="2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856" y="2442755"/>
                  <a:ext cx="2465069" cy="595932"/>
                </a:xfrm>
                <a:prstGeom prst="rect">
                  <a:avLst/>
                </a:prstGeom>
                <a:blipFill>
                  <a:blip r:embed="rId4"/>
                  <a:stretch>
                    <a:fillRect l="-6173" t="-10204" b="-336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/>
          <p:cNvGrpSpPr/>
          <p:nvPr/>
        </p:nvGrpSpPr>
        <p:grpSpPr>
          <a:xfrm>
            <a:off x="8588006" y="3538914"/>
            <a:ext cx="2267228" cy="584775"/>
            <a:chOff x="104493" y="2442755"/>
            <a:chExt cx="2267228" cy="584775"/>
          </a:xfrm>
        </p:grpSpPr>
        <p:sp>
          <p:nvSpPr>
            <p:cNvPr id="74" name="Oval 73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68857" y="2442755"/>
              <a:ext cx="14028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480cm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1914" y="4285854"/>
            <a:ext cx="5957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ABCD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AC=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643592" y="4807978"/>
            <a:ext cx="2960795" cy="676008"/>
            <a:chOff x="104493" y="2442755"/>
            <a:chExt cx="2872587" cy="595932"/>
          </a:xfrm>
        </p:grpSpPr>
        <p:sp>
          <p:nvSpPr>
            <p:cNvPr id="78" name="Oval 77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68856" y="2442755"/>
              <a:ext cx="2008224" cy="595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100cm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4836" y="4861932"/>
            <a:ext cx="2008224" cy="584775"/>
            <a:chOff x="104493" y="2442755"/>
            <a:chExt cx="2008224" cy="584775"/>
          </a:xfrm>
        </p:grpSpPr>
        <p:sp>
          <p:nvSpPr>
            <p:cNvPr id="81" name="Oval 80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68857" y="2442755"/>
              <a:ext cx="11438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60cm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328136" y="4861932"/>
            <a:ext cx="3329432" cy="584775"/>
            <a:chOff x="104493" y="2442755"/>
            <a:chExt cx="3329432" cy="584775"/>
          </a:xfrm>
        </p:grpSpPr>
        <p:sp>
          <p:nvSpPr>
            <p:cNvPr id="84" name="Oval 83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68856" y="2442755"/>
              <a:ext cx="2465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136cm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548989" y="4783099"/>
            <a:ext cx="2465068" cy="584775"/>
            <a:chOff x="104493" y="2442755"/>
            <a:chExt cx="2465068" cy="584775"/>
          </a:xfrm>
        </p:grpSpPr>
        <p:sp>
          <p:nvSpPr>
            <p:cNvPr id="87" name="Oval 86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968856" y="2442755"/>
              <a:ext cx="1600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11.66cm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cxnSp>
        <p:nvCxnSpPr>
          <p:cNvPr id="48" name="Straight Connector 47"/>
          <p:cNvCxnSpPr>
            <a:stCxn id="6" idx="1"/>
          </p:cNvCxnSpPr>
          <p:nvPr/>
        </p:nvCxnSpPr>
        <p:spPr>
          <a:xfrm flipH="1">
            <a:off x="4980519" y="1226783"/>
            <a:ext cx="2014980" cy="21974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084" y="5485382"/>
            <a:ext cx="4972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2633762" y="6007504"/>
            <a:ext cx="2960795" cy="651993"/>
            <a:chOff x="104493" y="2442755"/>
            <a:chExt cx="2872587" cy="574762"/>
          </a:xfrm>
        </p:grpSpPr>
        <p:sp>
          <p:nvSpPr>
            <p:cNvPr id="93" name="Oval 92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68856" y="2442755"/>
              <a:ext cx="2008224" cy="515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10cm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5006" y="6061460"/>
            <a:ext cx="2008224" cy="584775"/>
            <a:chOff x="104493" y="2442755"/>
            <a:chExt cx="2008224" cy="584775"/>
          </a:xfrm>
        </p:grpSpPr>
        <p:sp>
          <p:nvSpPr>
            <p:cNvPr id="96" name="Oval 95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68857" y="2442755"/>
              <a:ext cx="11438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latin typeface="+mj-lt"/>
                  <a:cs typeface="NikoshBAN" panose="02000000000000000000" pitchFamily="2" charset="0"/>
                </a:rPr>
                <a:t>8</a:t>
              </a:r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0cm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18306" y="6061460"/>
            <a:ext cx="3329432" cy="584775"/>
            <a:chOff x="104493" y="2442755"/>
            <a:chExt cx="3329432" cy="584775"/>
          </a:xfrm>
        </p:grpSpPr>
        <p:sp>
          <p:nvSpPr>
            <p:cNvPr id="99" name="Oval 98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68856" y="2442755"/>
              <a:ext cx="2465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14.14cm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8539159" y="5982627"/>
            <a:ext cx="2465068" cy="584775"/>
            <a:chOff x="104493" y="2442755"/>
            <a:chExt cx="2465068" cy="584775"/>
          </a:xfrm>
        </p:grpSpPr>
        <p:sp>
          <p:nvSpPr>
            <p:cNvPr id="102" name="Oval 101"/>
            <p:cNvSpPr/>
            <p:nvPr/>
          </p:nvSpPr>
          <p:spPr>
            <a:xfrm>
              <a:off x="104493" y="2481940"/>
              <a:ext cx="535577" cy="535577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968856" y="2442755"/>
              <a:ext cx="1600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+mj-lt"/>
                  <a:cs typeface="NikoshBAN" panose="02000000000000000000" pitchFamily="2" charset="0"/>
                </a:rPr>
                <a:t>12.66cm</a:t>
              </a:r>
              <a:endParaRPr lang="en-US" sz="3200" b="1" dirty="0">
                <a:latin typeface="+mj-lt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27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7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2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0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6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4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0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4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0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8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2" grpId="4"/>
      <p:bldP spid="62" grpId="5"/>
      <p:bldP spid="62" grpId="6"/>
      <p:bldP spid="62" grpId="7"/>
      <p:bldP spid="62" grpId="8"/>
      <p:bldP spid="62" grpId="9"/>
      <p:bldP spid="62" grpId="10"/>
      <p:bldP spid="62" grpId="11"/>
      <p:bldP spid="63" grpId="0"/>
      <p:bldP spid="76" grpId="0"/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45" y="162758"/>
            <a:ext cx="4026310" cy="226107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896" y="3191468"/>
            <a:ext cx="2050026" cy="2182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48971" y="1633234"/>
            <a:ext cx="2632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6529" y="5506967"/>
            <a:ext cx="10007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দৈর্ঘ্য,প্রস্থ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মেপে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ক্ষত্রফল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93913" y="5615298"/>
            <a:ext cx="44294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4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2837" y="0"/>
            <a:ext cx="10252363" cy="685800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  <a:scene3d>
              <a:camera prst="isometricTopUp"/>
              <a:lightRig rig="threePt" dir="t"/>
            </a:scene3d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মোসলেহ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9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8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গৌরিপুর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আফতাব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গৌরিপুর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,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দাউদকান্দি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8227" y="2728453"/>
            <a:ext cx="393729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৯ম-১০ম</a:t>
            </a: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 (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পরিমিতি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18" y="0"/>
            <a:ext cx="2743200" cy="30595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9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autoRev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2073" y="83127"/>
            <a:ext cx="43556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5" t="8686" r="14813" b="15088"/>
          <a:stretch/>
        </p:blipFill>
        <p:spPr>
          <a:xfrm>
            <a:off x="3962400" y="963279"/>
            <a:ext cx="4655128" cy="2555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8437"/>
            <a:ext cx="3743326" cy="2919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868"/>
            <a:ext cx="4106546" cy="29497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6937" r="5582" b="2495"/>
          <a:stretch/>
        </p:blipFill>
        <p:spPr>
          <a:xfrm>
            <a:off x="4239490" y="3754582"/>
            <a:ext cx="4378037" cy="29015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2" t="5736" b="19963"/>
          <a:stretch/>
        </p:blipFill>
        <p:spPr>
          <a:xfrm>
            <a:off x="8617528" y="637310"/>
            <a:ext cx="3399964" cy="2673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3" t="13045" r="8350" b="14975"/>
          <a:stretch/>
        </p:blipFill>
        <p:spPr>
          <a:xfrm>
            <a:off x="8750470" y="3519054"/>
            <a:ext cx="3267021" cy="313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0374" y="1769806"/>
            <a:ext cx="1873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103" y="2477692"/>
            <a:ext cx="9493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0520" y="2450169"/>
            <a:ext cx="3843515" cy="191177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+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*-*-*-*-*-*-*-*-*-*-*-*-*-*-*--++++++++++++++++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0704" y="3405043"/>
            <a:ext cx="3907441" cy="198213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47045" y="2424036"/>
            <a:ext cx="973473" cy="98202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50704" y="4370049"/>
            <a:ext cx="969814" cy="103098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516599" y="2450169"/>
            <a:ext cx="947435" cy="9839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572439" y="4396112"/>
            <a:ext cx="891596" cy="10156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17438" y="2426355"/>
            <a:ext cx="4846597" cy="942031"/>
            <a:chOff x="2968843" y="552336"/>
            <a:chExt cx="5562385" cy="1811342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4120070" y="582545"/>
              <a:ext cx="4411157" cy="484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968843" y="2340468"/>
              <a:ext cx="4522704" cy="2321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004716" y="552336"/>
              <a:ext cx="1115352" cy="178813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491549" y="598126"/>
              <a:ext cx="1039679" cy="175655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48695" y="4320608"/>
            <a:ext cx="4829634" cy="1078881"/>
            <a:chOff x="2968843" y="1293826"/>
            <a:chExt cx="4776260" cy="1081138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3962623" y="1293826"/>
              <a:ext cx="3768344" cy="2909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969318" y="2335583"/>
              <a:ext cx="3879907" cy="221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2968843" y="1343370"/>
              <a:ext cx="961083" cy="10315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867990" y="1357157"/>
              <a:ext cx="877113" cy="101780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42627" y="3343867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accent5"/>
                </a:solidFill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574" y="2164174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04689" y="1734491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03021" y="1177662"/>
            <a:ext cx="36471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=a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=b </a:t>
            </a:r>
            <a:r>
              <a:rPr lang="en-US" sz="5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5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=c </a:t>
            </a:r>
            <a:r>
              <a:rPr lang="en-US" sz="5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54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7850" y="125761"/>
            <a:ext cx="1500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5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0726" y="5819577"/>
            <a:ext cx="10796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…..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25865" y="5922813"/>
            <a:ext cx="1500732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5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4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mph" presetSubtype="1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/>
      <p:bldP spid="21" grpId="0"/>
      <p:bldP spid="22" grpId="0"/>
      <p:bldP spid="23" grpId="0"/>
      <p:bldP spid="27" grpId="0"/>
      <p:bldP spid="27" grpId="1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3538" y="462235"/>
            <a:ext cx="1938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5177" y="4491310"/>
            <a:ext cx="51796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50" y="1340163"/>
            <a:ext cx="3743326" cy="291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5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0490" y="1577184"/>
            <a:ext cx="4378036" cy="28263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+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*-*-*-*-*-*-*-*-*-*-*-*-*-*-*--++++++++++++++++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33689" y="2657839"/>
            <a:ext cx="4378036" cy="28263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033689" y="1577184"/>
            <a:ext cx="1066802" cy="10806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033689" y="4417365"/>
            <a:ext cx="1066802" cy="10806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7411725" y="1618745"/>
            <a:ext cx="1066802" cy="10806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425582" y="4403511"/>
            <a:ext cx="1066802" cy="10806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41507" y="1561479"/>
            <a:ext cx="5466653" cy="1125277"/>
            <a:chOff x="2968842" y="1259508"/>
            <a:chExt cx="5406240" cy="1127631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4042009" y="1280762"/>
              <a:ext cx="4333073" cy="653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968842" y="2359225"/>
              <a:ext cx="4359513" cy="44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968846" y="1259508"/>
              <a:ext cx="1080176" cy="11154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321891" y="1292245"/>
              <a:ext cx="1045796" cy="10948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031680" y="4404555"/>
            <a:ext cx="5466651" cy="1104067"/>
            <a:chOff x="2968843" y="1280762"/>
            <a:chExt cx="5406238" cy="1106377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3962622" y="1280762"/>
              <a:ext cx="4412459" cy="130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2969317" y="2357735"/>
              <a:ext cx="4359038" cy="149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968843" y="1287295"/>
              <a:ext cx="1013661" cy="108766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321891" y="1292245"/>
              <a:ext cx="1045796" cy="10948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413438" y="1589208"/>
            <a:ext cx="1078723" cy="3942767"/>
            <a:chOff x="7350267" y="1239069"/>
            <a:chExt cx="1066802" cy="3951018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7384380" y="1268668"/>
              <a:ext cx="1017950" cy="109724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350267" y="4109432"/>
              <a:ext cx="1066802" cy="10806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7350268" y="2365917"/>
              <a:ext cx="34112" cy="282417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402330" y="1239069"/>
              <a:ext cx="1" cy="287036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008585" y="1577185"/>
            <a:ext cx="1091908" cy="3944963"/>
            <a:chOff x="7350267" y="1236869"/>
            <a:chExt cx="1079841" cy="3953218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7384380" y="1268668"/>
              <a:ext cx="1017950" cy="109724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350267" y="4109432"/>
              <a:ext cx="1066802" cy="10806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7350268" y="2365917"/>
              <a:ext cx="34112" cy="282417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8402331" y="1236869"/>
              <a:ext cx="27777" cy="287256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140074" y="466365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3184" y="220365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92474" y="5813344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87021" y="5722984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1090160" y="4548738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b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07672" y="4127643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39802" y="2872337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04789" y="4221678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10706" y="869534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91135" y="3659754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62131" y="2571720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37053" y="4685351"/>
            <a:ext cx="526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4071241" y="4395168"/>
            <a:ext cx="4381494" cy="65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12806" y="1554982"/>
            <a:ext cx="4381494" cy="65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059859" y="5461968"/>
            <a:ext cx="4381494" cy="65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73714" y="2635646"/>
            <a:ext cx="4381494" cy="65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2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22222E-6 L 0.00664 -0.2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81481E-6 L -0.00808 0.167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96296E-6 L 0.25 -2.96296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21901 -0.000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2369" y="1606287"/>
            <a:ext cx="1091908" cy="3944963"/>
            <a:chOff x="7350267" y="1236869"/>
            <a:chExt cx="1079841" cy="3953218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7384380" y="1268668"/>
              <a:ext cx="1017950" cy="109724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7350267" y="4109432"/>
              <a:ext cx="1066802" cy="10806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7350268" y="2365917"/>
              <a:ext cx="34112" cy="282417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402331" y="1236869"/>
              <a:ext cx="27777" cy="287256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410806" y="1454809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64004" y="3680448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67124" y="1637638"/>
            <a:ext cx="1091908" cy="3944963"/>
            <a:chOff x="7350267" y="1236869"/>
            <a:chExt cx="1079841" cy="3953218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7384380" y="1268668"/>
              <a:ext cx="1017950" cy="1097249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350267" y="4109432"/>
              <a:ext cx="1066802" cy="1080655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350268" y="2365917"/>
              <a:ext cx="34112" cy="282417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8402331" y="1236869"/>
              <a:ext cx="27777" cy="2872564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0340751" y="3711799"/>
            <a:ext cx="474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87850" y="1583145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 rot="16020720">
            <a:off x="-89775" y="3275100"/>
            <a:ext cx="197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020720">
            <a:off x="10370385" y="3363848"/>
            <a:ext cx="197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5914" y="2326436"/>
            <a:ext cx="3344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+   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17166" y="2651563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10974712" y="2721843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0556" y="2690606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=2</a:t>
            </a:r>
            <a:r>
              <a:rPr lang="en-US" sz="3200" b="1" dirty="0" smtClean="0">
                <a:solidFill>
                  <a:srgbClr val="00B050"/>
                </a:solidFill>
              </a:rPr>
              <a:t>b</a:t>
            </a:r>
            <a:r>
              <a:rPr lang="en-US" sz="3200" b="1" dirty="0" smtClean="0">
                <a:solidFill>
                  <a:srgbClr val="0070C0"/>
                </a:solidFill>
              </a:rPr>
              <a:t>c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0.36016 -0.042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8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625 L -0.43398 -0.053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6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8" grpId="0"/>
      <p:bldP spid="19" grpId="0"/>
      <p:bldP spid="19" grpId="1"/>
      <p:bldP spid="20" grpId="0"/>
      <p:bldP spid="20" grpId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772684"/>
            <a:ext cx="4885812" cy="1700142"/>
            <a:chOff x="17042" y="3462500"/>
            <a:chExt cx="4885812" cy="1700142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69513" y="4180621"/>
              <a:ext cx="973473" cy="98202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3996963" y="4206754"/>
              <a:ext cx="889540" cy="91218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39906" y="4182940"/>
              <a:ext cx="4862948" cy="942031"/>
              <a:chOff x="2968843" y="552336"/>
              <a:chExt cx="5581150" cy="181134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H="1" flipV="1">
                <a:off x="4120073" y="582547"/>
                <a:ext cx="4429920" cy="15579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2968843" y="2340468"/>
                <a:ext cx="4522704" cy="2321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004716" y="552336"/>
                <a:ext cx="1115352" cy="178813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7500930" y="607128"/>
                <a:ext cx="1039678" cy="1756550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17042" y="3920759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27157" y="3462500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</a:rPr>
                <a:t>a</a:t>
              </a:r>
              <a:endParaRPr lang="en-US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202925" y="1910796"/>
            <a:ext cx="4869461" cy="1714430"/>
            <a:chOff x="17042" y="3448212"/>
            <a:chExt cx="4869461" cy="1714430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69513" y="4180621"/>
              <a:ext cx="973473" cy="982021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980612" y="4206754"/>
              <a:ext cx="905891" cy="905432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39906" y="4182940"/>
              <a:ext cx="4846596" cy="947200"/>
              <a:chOff x="2968843" y="552336"/>
              <a:chExt cx="5562384" cy="1821281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H="1" flipV="1">
                <a:off x="4120070" y="582545"/>
                <a:ext cx="4411157" cy="48441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2968843" y="2340468"/>
                <a:ext cx="4522704" cy="2321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3004716" y="552336"/>
                <a:ext cx="1115352" cy="1788132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7472781" y="617068"/>
                <a:ext cx="1039679" cy="175654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17042" y="3920759"/>
              <a:ext cx="5565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>
                  <a:solidFill>
                    <a:srgbClr val="00B050"/>
                  </a:solidFill>
                </a:rPr>
                <a:t>b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27157" y="3448212"/>
              <a:ext cx="52610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</a:rPr>
                <a:t>a</a:t>
              </a:r>
              <a:endParaRPr lang="en-US" sz="5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277826" y="2722882"/>
            <a:ext cx="1989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57471" y="2851218"/>
            <a:ext cx="1989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36468" y="3954943"/>
            <a:ext cx="3344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+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71110" y="4376265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=2</a:t>
            </a:r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00B050"/>
                </a:solidFill>
              </a:rPr>
              <a:t>b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60790" y="2718457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042690" y="2856569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7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2694 0.17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4" y="89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0.27643 0.164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28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338</Words>
  <Application>Microsoft Office PowerPoint</Application>
  <PresentationFormat>Widescreen</PresentationFormat>
  <Paragraphs>1324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Microsoft YaHei UI</vt:lpstr>
      <vt:lpstr>Microsoft YaHei UI Light</vt:lpstr>
      <vt:lpstr>Yu Gothic UI Semibold</vt:lpstr>
      <vt:lpstr>AR CHRISTY</vt:lpstr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115</cp:revision>
  <dcterms:created xsi:type="dcterms:W3CDTF">2019-05-02T05:25:36Z</dcterms:created>
  <dcterms:modified xsi:type="dcterms:W3CDTF">2019-07-16T10:00:11Z</dcterms:modified>
</cp:coreProperties>
</file>