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61" r:id="rId2"/>
    <p:sldId id="308" r:id="rId3"/>
    <p:sldId id="301"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2" r:id="rId41"/>
    <p:sldId id="304" r:id="rId42"/>
    <p:sldId id="30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7" d="100"/>
          <a:sy n="47" d="100"/>
        </p:scale>
        <p:origin x="-111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53A760-87E9-4D35-B1D8-5BB11ED07B5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E716E343-82B4-4D0B-B45D-0F490FE0235D}">
      <dgm:prSet custT="1"/>
      <dgm:spPr>
        <a:gradFill flip="none" rotWithShape="1">
          <a:gsLst>
            <a:gs pos="0">
              <a:srgbClr val="5E9EFF"/>
            </a:gs>
            <a:gs pos="39999">
              <a:srgbClr val="85C2FF"/>
            </a:gs>
            <a:gs pos="70000">
              <a:srgbClr val="C4D6EB"/>
            </a:gs>
            <a:gs pos="100000">
              <a:srgbClr val="FFEBFA"/>
            </a:gs>
          </a:gsLst>
          <a:lin ang="5400000" scaled="0"/>
          <a:tileRect/>
        </a:gradFill>
        <a:ln w="57150">
          <a:solidFill>
            <a:srgbClr val="C00000"/>
          </a:solidFill>
        </a:ln>
      </dgm:spPr>
      <dgm:t>
        <a:bodyPr/>
        <a:lstStyle/>
        <a:p>
          <a:pPr rtl="0"/>
          <a:endParaRPr lang="en-US" sz="1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BAN" pitchFamily="2" charset="0"/>
            <a:cs typeface="NikoshBAN" pitchFamily="2" charset="0"/>
          </a:endParaRPr>
        </a:p>
        <a:p>
          <a:pPr rtl="0"/>
          <a:r>
            <a:rPr lang="bn-BD" sz="7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BAN" pitchFamily="2" charset="0"/>
              <a:cs typeface="NikoshBAN" pitchFamily="2" charset="0"/>
            </a:rPr>
            <a:t>পরিচিতি</a:t>
          </a:r>
          <a:endParaRPr lang="en-US" sz="7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BAN" pitchFamily="2" charset="0"/>
            <a:cs typeface="NikoshBAN" pitchFamily="2" charset="0"/>
          </a:endParaRPr>
        </a:p>
      </dgm:t>
    </dgm:pt>
    <dgm:pt modelId="{25F8F6E0-A5B2-491D-83ED-19E9E7160104}" type="parTrans" cxnId="{BE3D134B-D443-4E8A-B5E2-76B63F1180A5}">
      <dgm:prSet/>
      <dgm:spPr/>
      <dgm:t>
        <a:bodyPr/>
        <a:lstStyle/>
        <a:p>
          <a:endParaRPr lang="en-US"/>
        </a:p>
      </dgm:t>
    </dgm:pt>
    <dgm:pt modelId="{B8D085A5-8128-4884-BE7E-666BC7382FCA}" type="sibTrans" cxnId="{BE3D134B-D443-4E8A-B5E2-76B63F1180A5}">
      <dgm:prSet/>
      <dgm:spPr/>
      <dgm:t>
        <a:bodyPr/>
        <a:lstStyle/>
        <a:p>
          <a:endParaRPr lang="en-US"/>
        </a:p>
      </dgm:t>
    </dgm:pt>
    <dgm:pt modelId="{EB82FB9B-EC43-4CC6-88CB-A53F2E8714A8}" type="pres">
      <dgm:prSet presAssocID="{BE53A760-87E9-4D35-B1D8-5BB11ED07B53}" presName="Name0" presStyleCnt="0">
        <dgm:presLayoutVars>
          <dgm:chMax val="7"/>
          <dgm:dir/>
          <dgm:animLvl val="lvl"/>
          <dgm:resizeHandles val="exact"/>
        </dgm:presLayoutVars>
      </dgm:prSet>
      <dgm:spPr/>
      <dgm:t>
        <a:bodyPr/>
        <a:lstStyle/>
        <a:p>
          <a:endParaRPr lang="en-US"/>
        </a:p>
      </dgm:t>
    </dgm:pt>
    <dgm:pt modelId="{E4FD88E8-8AC9-4B1F-A0C4-A20C1D97D604}" type="pres">
      <dgm:prSet presAssocID="{E716E343-82B4-4D0B-B45D-0F490FE0235D}" presName="circle1" presStyleLbl="node1" presStyleIdx="0" presStyleCnt="1"/>
      <dgm:spPr>
        <a:gradFill flip="none" rotWithShape="0">
          <a:gsLst>
            <a:gs pos="0">
              <a:srgbClr val="FF3399"/>
            </a:gs>
            <a:gs pos="25000">
              <a:srgbClr val="FF6633"/>
            </a:gs>
            <a:gs pos="50000">
              <a:srgbClr val="FFFF00"/>
            </a:gs>
            <a:gs pos="75000">
              <a:srgbClr val="01A78F"/>
            </a:gs>
            <a:gs pos="100000">
              <a:srgbClr val="3366FF"/>
            </a:gs>
          </a:gsLst>
          <a:lin ang="0" scaled="0"/>
          <a:tileRect/>
        </a:gradFill>
        <a:ln>
          <a:solidFill>
            <a:srgbClr val="C00000"/>
          </a:solidFill>
        </a:ln>
      </dgm:spPr>
      <dgm:t>
        <a:bodyPr/>
        <a:lstStyle/>
        <a:p>
          <a:endParaRPr lang="en-US"/>
        </a:p>
      </dgm:t>
    </dgm:pt>
    <dgm:pt modelId="{9871A64A-1045-472E-94BB-C26A9DBFAFE7}" type="pres">
      <dgm:prSet presAssocID="{E716E343-82B4-4D0B-B45D-0F490FE0235D}" presName="space" presStyleCnt="0"/>
      <dgm:spPr/>
    </dgm:pt>
    <dgm:pt modelId="{508660B7-E931-4D2D-869E-C294046FF6B9}" type="pres">
      <dgm:prSet presAssocID="{E716E343-82B4-4D0B-B45D-0F490FE0235D}" presName="rect1" presStyleLbl="alignAcc1" presStyleIdx="0" presStyleCnt="1" custScaleX="100000" custLinFactNeighborY="2639"/>
      <dgm:spPr/>
      <dgm:t>
        <a:bodyPr/>
        <a:lstStyle/>
        <a:p>
          <a:endParaRPr lang="en-US"/>
        </a:p>
      </dgm:t>
    </dgm:pt>
    <dgm:pt modelId="{AAC36E9C-336F-488E-A8C1-0178D536F410}" type="pres">
      <dgm:prSet presAssocID="{E716E343-82B4-4D0B-B45D-0F490FE0235D}" presName="rect1ParTxNoCh" presStyleLbl="alignAcc1" presStyleIdx="0" presStyleCnt="1">
        <dgm:presLayoutVars>
          <dgm:chMax val="1"/>
          <dgm:bulletEnabled val="1"/>
        </dgm:presLayoutVars>
      </dgm:prSet>
      <dgm:spPr/>
      <dgm:t>
        <a:bodyPr/>
        <a:lstStyle/>
        <a:p>
          <a:endParaRPr lang="en-US"/>
        </a:p>
      </dgm:t>
    </dgm:pt>
  </dgm:ptLst>
  <dgm:cxnLst>
    <dgm:cxn modelId="{BE3D134B-D443-4E8A-B5E2-76B63F1180A5}" srcId="{BE53A760-87E9-4D35-B1D8-5BB11ED07B53}" destId="{E716E343-82B4-4D0B-B45D-0F490FE0235D}" srcOrd="0" destOrd="0" parTransId="{25F8F6E0-A5B2-491D-83ED-19E9E7160104}" sibTransId="{B8D085A5-8128-4884-BE7E-666BC7382FCA}"/>
    <dgm:cxn modelId="{29EA377E-5834-436D-8700-F2C5F0062C90}" type="presOf" srcId="{E716E343-82B4-4D0B-B45D-0F490FE0235D}" destId="{508660B7-E931-4D2D-869E-C294046FF6B9}" srcOrd="0" destOrd="0" presId="urn:microsoft.com/office/officeart/2005/8/layout/target3"/>
    <dgm:cxn modelId="{970DD19A-F4D9-4892-8D7D-6DC24C0DE091}" type="presOf" srcId="{BE53A760-87E9-4D35-B1D8-5BB11ED07B53}" destId="{EB82FB9B-EC43-4CC6-88CB-A53F2E8714A8}" srcOrd="0" destOrd="0" presId="urn:microsoft.com/office/officeart/2005/8/layout/target3"/>
    <dgm:cxn modelId="{EDCB17F3-374A-4F36-8889-E2D0FD8C359A}" type="presOf" srcId="{E716E343-82B4-4D0B-B45D-0F490FE0235D}" destId="{AAC36E9C-336F-488E-A8C1-0178D536F410}" srcOrd="1" destOrd="0" presId="urn:microsoft.com/office/officeart/2005/8/layout/target3"/>
    <dgm:cxn modelId="{B82AEBDB-1100-467F-B6AA-CCD5C417614C}" type="presParOf" srcId="{EB82FB9B-EC43-4CC6-88CB-A53F2E8714A8}" destId="{E4FD88E8-8AC9-4B1F-A0C4-A20C1D97D604}" srcOrd="0" destOrd="0" presId="urn:microsoft.com/office/officeart/2005/8/layout/target3"/>
    <dgm:cxn modelId="{AE3AB36A-EFEA-4D70-BB68-00DCD9DF8FE7}" type="presParOf" srcId="{EB82FB9B-EC43-4CC6-88CB-A53F2E8714A8}" destId="{9871A64A-1045-472E-94BB-C26A9DBFAFE7}" srcOrd="1" destOrd="0" presId="urn:microsoft.com/office/officeart/2005/8/layout/target3"/>
    <dgm:cxn modelId="{987632A6-9E93-4390-B939-6318A620F900}" type="presParOf" srcId="{EB82FB9B-EC43-4CC6-88CB-A53F2E8714A8}" destId="{508660B7-E931-4D2D-869E-C294046FF6B9}" srcOrd="2" destOrd="0" presId="urn:microsoft.com/office/officeart/2005/8/layout/target3"/>
    <dgm:cxn modelId="{C1F12B36-9B99-429F-84AA-30646AB66A31}" type="presParOf" srcId="{EB82FB9B-EC43-4CC6-88CB-A53F2E8714A8}" destId="{AAC36E9C-336F-488E-A8C1-0178D536F410}" srcOrd="3" destOrd="0" presId="urn:microsoft.com/office/officeart/2005/8/layout/targe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AA8D16-A436-464E-AC03-FF791BEB1744}" type="doc">
      <dgm:prSet loTypeId="urn:microsoft.com/office/officeart/2005/8/layout/lProcess3" loCatId="process" qsTypeId="urn:microsoft.com/office/officeart/2005/8/quickstyle/3d5" qsCatId="3D" csTypeId="urn:microsoft.com/office/officeart/2005/8/colors/accent1_5" csCatId="accent1" phldr="1"/>
      <dgm:spPr/>
      <dgm:t>
        <a:bodyPr/>
        <a:lstStyle/>
        <a:p>
          <a:endParaRPr lang="en-US"/>
        </a:p>
      </dgm:t>
    </dgm:pt>
    <dgm:pt modelId="{F2BE6500-0FCC-41C8-9FBC-63C05BD7D7FB}">
      <dgm:prSet phldrT="[Text]" custT="1"/>
      <dgm:spPr>
        <a:solidFill>
          <a:schemeClr val="accent6">
            <a:lumMod val="50000"/>
          </a:schemeClr>
        </a:solidFill>
        <a:ln>
          <a:solidFill>
            <a:schemeClr val="accent5">
              <a:lumMod val="75000"/>
            </a:schemeClr>
          </a:solidFill>
        </a:ln>
      </dgm:spPr>
      <dgm:t>
        <a:bodyPr/>
        <a:lstStyle/>
        <a:p>
          <a:pPr>
            <a:spcBef>
              <a:spcPts val="600"/>
            </a:spcBef>
            <a:spcAft>
              <a:spcPts val="600"/>
            </a:spcAft>
          </a:pPr>
          <a:r>
            <a:rPr lang="bn-IN" sz="2800" b="1" dirty="0" smtClean="0">
              <a:latin typeface="NikoshBAN" pitchFamily="2" charset="0"/>
              <a:cs typeface="NikoshBAN" pitchFamily="2" charset="0"/>
            </a:rPr>
            <a:t>শ্রেণি</a:t>
          </a:r>
          <a:endParaRPr lang="en-US" sz="2800" b="1" dirty="0">
            <a:latin typeface="NikoshBAN" pitchFamily="2" charset="0"/>
            <a:cs typeface="NikoshBAN" pitchFamily="2" charset="0"/>
          </a:endParaRPr>
        </a:p>
      </dgm:t>
    </dgm:pt>
    <dgm:pt modelId="{5AFF28F6-AFFF-46A4-8D84-FB6B62603858}" type="parTrans" cxnId="{4018C29E-5B84-44B2-A4E0-B495B287FD2F}">
      <dgm:prSet/>
      <dgm:spPr/>
      <dgm:t>
        <a:bodyPr/>
        <a:lstStyle/>
        <a:p>
          <a:endParaRPr lang="en-US" sz="2800">
            <a:solidFill>
              <a:schemeClr val="accent6">
                <a:lumMod val="50000"/>
              </a:schemeClr>
            </a:solidFill>
          </a:endParaRPr>
        </a:p>
      </dgm:t>
    </dgm:pt>
    <dgm:pt modelId="{2246810E-BB12-4C44-800E-6F717111D356}" type="sibTrans" cxnId="{4018C29E-5B84-44B2-A4E0-B495B287FD2F}">
      <dgm:prSet/>
      <dgm:spPr/>
      <dgm:t>
        <a:bodyPr/>
        <a:lstStyle/>
        <a:p>
          <a:endParaRPr lang="en-US" sz="2800">
            <a:solidFill>
              <a:schemeClr val="accent6">
                <a:lumMod val="50000"/>
              </a:schemeClr>
            </a:solidFill>
          </a:endParaRPr>
        </a:p>
      </dgm:t>
    </dgm:pt>
    <dgm:pt modelId="{C4DA1679-73B2-480A-827F-509A9AFD62DA}">
      <dgm:prSet phldrT="[Text]" custT="1"/>
      <dgm:spPr>
        <a:solidFill>
          <a:srgbClr val="00B0F0"/>
        </a:solidFill>
        <a:ln>
          <a:solidFill>
            <a:schemeClr val="accent5">
              <a:lumMod val="75000"/>
            </a:schemeClr>
          </a:solidFill>
        </a:ln>
      </dgm:spPr>
      <dgm:t>
        <a:bodyPr/>
        <a:lstStyle/>
        <a:p>
          <a:r>
            <a:rPr lang="en-US" sz="3600" dirty="0" err="1" smtClean="0">
              <a:solidFill>
                <a:srgbClr val="002060"/>
              </a:solidFill>
              <a:latin typeface="NikoshBAN" pitchFamily="2" charset="0"/>
              <a:cs typeface="NikoshBAN" pitchFamily="2" charset="0"/>
            </a:rPr>
            <a:t>নবম</a:t>
          </a:r>
          <a:endParaRPr lang="en-US" sz="3600" dirty="0">
            <a:solidFill>
              <a:srgbClr val="002060"/>
            </a:solidFill>
            <a:latin typeface="NikoshBAN" pitchFamily="2" charset="0"/>
            <a:cs typeface="NikoshBAN" pitchFamily="2" charset="0"/>
          </a:endParaRPr>
        </a:p>
      </dgm:t>
    </dgm:pt>
    <dgm:pt modelId="{FDBF6D67-E458-43CD-B6F7-3BDB0A3E048E}" type="parTrans" cxnId="{ADCF0EC6-EBE2-4C4A-B1D8-61C7ECB3AA86}">
      <dgm:prSet/>
      <dgm:spPr/>
      <dgm:t>
        <a:bodyPr/>
        <a:lstStyle/>
        <a:p>
          <a:endParaRPr lang="en-US" sz="2800">
            <a:solidFill>
              <a:schemeClr val="accent6">
                <a:lumMod val="50000"/>
              </a:schemeClr>
            </a:solidFill>
          </a:endParaRPr>
        </a:p>
      </dgm:t>
    </dgm:pt>
    <dgm:pt modelId="{CA206BC8-6E95-40C8-9081-BB7050EEBBC4}" type="sibTrans" cxnId="{ADCF0EC6-EBE2-4C4A-B1D8-61C7ECB3AA86}">
      <dgm:prSet/>
      <dgm:spPr/>
      <dgm:t>
        <a:bodyPr/>
        <a:lstStyle/>
        <a:p>
          <a:endParaRPr lang="en-US" sz="2800">
            <a:solidFill>
              <a:schemeClr val="accent6">
                <a:lumMod val="50000"/>
              </a:schemeClr>
            </a:solidFill>
          </a:endParaRPr>
        </a:p>
      </dgm:t>
    </dgm:pt>
    <dgm:pt modelId="{5D77E333-4B75-4F53-99EF-836C760D2725}">
      <dgm:prSet phldrT="[Text]" custT="1"/>
      <dgm:spPr>
        <a:solidFill>
          <a:schemeClr val="accent6">
            <a:lumMod val="50000"/>
          </a:schemeClr>
        </a:solidFill>
        <a:ln>
          <a:solidFill>
            <a:schemeClr val="accent5">
              <a:lumMod val="75000"/>
            </a:schemeClr>
          </a:solidFill>
        </a:ln>
      </dgm:spPr>
      <dgm:t>
        <a:bodyPr/>
        <a:lstStyle/>
        <a:p>
          <a:pPr>
            <a:spcBef>
              <a:spcPts val="600"/>
            </a:spcBef>
            <a:spcAft>
              <a:spcPts val="0"/>
            </a:spcAft>
          </a:pPr>
          <a:r>
            <a:rPr lang="bn-IN" sz="2800" b="1" smtClean="0">
              <a:latin typeface="NikoshBAN" pitchFamily="2" charset="0"/>
              <a:cs typeface="NikoshBAN" pitchFamily="2" charset="0"/>
            </a:rPr>
            <a:t>বিষয়</a:t>
          </a:r>
          <a:endParaRPr lang="en-US" sz="2800" b="1" dirty="0">
            <a:latin typeface="NikoshBAN" pitchFamily="2" charset="0"/>
            <a:cs typeface="NikoshBAN" pitchFamily="2" charset="0"/>
          </a:endParaRPr>
        </a:p>
      </dgm:t>
    </dgm:pt>
    <dgm:pt modelId="{47CC9C67-43F4-4B02-9F00-F4E3598BAE05}" type="parTrans" cxnId="{E861384F-D923-4516-8F01-4388FD92E5B6}">
      <dgm:prSet/>
      <dgm:spPr/>
      <dgm:t>
        <a:bodyPr/>
        <a:lstStyle/>
        <a:p>
          <a:endParaRPr lang="en-US" sz="2800">
            <a:solidFill>
              <a:schemeClr val="accent6">
                <a:lumMod val="50000"/>
              </a:schemeClr>
            </a:solidFill>
          </a:endParaRPr>
        </a:p>
      </dgm:t>
    </dgm:pt>
    <dgm:pt modelId="{7278B117-D272-4DC4-8DAC-0E95BBAFEF82}" type="sibTrans" cxnId="{E861384F-D923-4516-8F01-4388FD92E5B6}">
      <dgm:prSet/>
      <dgm:spPr/>
      <dgm:t>
        <a:bodyPr/>
        <a:lstStyle/>
        <a:p>
          <a:endParaRPr lang="en-US" sz="2800">
            <a:solidFill>
              <a:schemeClr val="accent6">
                <a:lumMod val="50000"/>
              </a:schemeClr>
            </a:solidFill>
          </a:endParaRPr>
        </a:p>
      </dgm:t>
    </dgm:pt>
    <dgm:pt modelId="{34FC765B-2EB0-473D-A497-1E7C6F22937D}">
      <dgm:prSet phldrT="[Text]" custT="1"/>
      <dgm:spPr>
        <a:solidFill>
          <a:srgbClr val="00B0F0"/>
        </a:solidFill>
        <a:ln>
          <a:solidFill>
            <a:schemeClr val="accent5">
              <a:lumMod val="75000"/>
            </a:schemeClr>
          </a:solidFill>
        </a:ln>
      </dgm:spPr>
      <dgm:t>
        <a:bodyPr/>
        <a:lstStyle/>
        <a:p>
          <a:r>
            <a:rPr lang="en-US" sz="3600" b="1" dirty="0" err="1" smtClean="0">
              <a:solidFill>
                <a:srgbClr val="002060"/>
              </a:solidFill>
              <a:latin typeface="NikoshBAN" pitchFamily="2" charset="0"/>
              <a:cs typeface="NikoshBAN" pitchFamily="2" charset="0"/>
            </a:rPr>
            <a:t>বাংলা</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ব্যাকরণ</a:t>
          </a:r>
          <a:endParaRPr lang="en-US" sz="3600" b="1" dirty="0">
            <a:solidFill>
              <a:srgbClr val="002060"/>
            </a:solidFill>
            <a:latin typeface="NikoshBAN" pitchFamily="2" charset="0"/>
            <a:cs typeface="NikoshBAN" pitchFamily="2" charset="0"/>
          </a:endParaRPr>
        </a:p>
      </dgm:t>
    </dgm:pt>
    <dgm:pt modelId="{63A94F4A-AF4B-4D10-B21F-C4C785857F6B}" type="parTrans" cxnId="{9194D5F7-316E-48CB-93F8-EBBCD0AB8374}">
      <dgm:prSet/>
      <dgm:spPr/>
      <dgm:t>
        <a:bodyPr/>
        <a:lstStyle/>
        <a:p>
          <a:endParaRPr lang="en-US" sz="2800">
            <a:solidFill>
              <a:schemeClr val="accent6">
                <a:lumMod val="50000"/>
              </a:schemeClr>
            </a:solidFill>
          </a:endParaRPr>
        </a:p>
      </dgm:t>
    </dgm:pt>
    <dgm:pt modelId="{D05C2020-438C-4F45-A0A3-7009AB96109B}" type="sibTrans" cxnId="{9194D5F7-316E-48CB-93F8-EBBCD0AB8374}">
      <dgm:prSet/>
      <dgm:spPr/>
      <dgm:t>
        <a:bodyPr/>
        <a:lstStyle/>
        <a:p>
          <a:endParaRPr lang="en-US" sz="2800">
            <a:solidFill>
              <a:schemeClr val="accent6">
                <a:lumMod val="50000"/>
              </a:schemeClr>
            </a:solidFill>
          </a:endParaRPr>
        </a:p>
      </dgm:t>
    </dgm:pt>
    <dgm:pt modelId="{EF973BE7-15D2-4217-A48C-415EB122A4A1}">
      <dgm:prSet phldrT="[Text]" custT="1"/>
      <dgm:spPr>
        <a:solidFill>
          <a:schemeClr val="accent6">
            <a:lumMod val="50000"/>
          </a:schemeClr>
        </a:solidFill>
        <a:ln>
          <a:solidFill>
            <a:schemeClr val="accent5">
              <a:lumMod val="75000"/>
            </a:schemeClr>
          </a:solidFill>
        </a:ln>
      </dgm:spPr>
      <dgm:t>
        <a:bodyPr/>
        <a:lstStyle/>
        <a:p>
          <a:pPr>
            <a:spcBef>
              <a:spcPts val="1200"/>
            </a:spcBef>
            <a:spcAft>
              <a:spcPts val="0"/>
            </a:spcAft>
          </a:pPr>
          <a:r>
            <a:rPr lang="bn-IN" sz="2800" b="1" smtClean="0">
              <a:latin typeface="NikoshBAN" pitchFamily="2" charset="0"/>
              <a:cs typeface="NikoshBAN" pitchFamily="2" charset="0"/>
            </a:rPr>
            <a:t>তারিখ</a:t>
          </a:r>
          <a:endParaRPr lang="en-US" sz="2800" b="1" dirty="0">
            <a:latin typeface="NikoshBAN" pitchFamily="2" charset="0"/>
            <a:cs typeface="NikoshBAN" pitchFamily="2" charset="0"/>
          </a:endParaRPr>
        </a:p>
      </dgm:t>
    </dgm:pt>
    <dgm:pt modelId="{9FBFC7EA-9E43-4AB7-974F-BFE4AB8B61D5}" type="parTrans" cxnId="{D5DF7BC5-91E8-4FA8-BBFA-CE0F97F5C1A0}">
      <dgm:prSet/>
      <dgm:spPr/>
      <dgm:t>
        <a:bodyPr/>
        <a:lstStyle/>
        <a:p>
          <a:endParaRPr lang="en-US" sz="2800">
            <a:solidFill>
              <a:schemeClr val="accent6">
                <a:lumMod val="50000"/>
              </a:schemeClr>
            </a:solidFill>
          </a:endParaRPr>
        </a:p>
      </dgm:t>
    </dgm:pt>
    <dgm:pt modelId="{358B3061-7497-4367-B37E-7C0C56B8F183}" type="sibTrans" cxnId="{D5DF7BC5-91E8-4FA8-BBFA-CE0F97F5C1A0}">
      <dgm:prSet/>
      <dgm:spPr/>
      <dgm:t>
        <a:bodyPr/>
        <a:lstStyle/>
        <a:p>
          <a:endParaRPr lang="en-US" sz="2800">
            <a:solidFill>
              <a:schemeClr val="accent6">
                <a:lumMod val="50000"/>
              </a:schemeClr>
            </a:solidFill>
          </a:endParaRPr>
        </a:p>
      </dgm:t>
    </dgm:pt>
    <dgm:pt modelId="{D63DA2CD-DAB3-4569-A407-F2C1D1FE6616}">
      <dgm:prSet phldrT="[Text]" custT="1"/>
      <dgm:spPr>
        <a:solidFill>
          <a:srgbClr val="00B0F0"/>
        </a:solidFill>
        <a:ln>
          <a:solidFill>
            <a:schemeClr val="accent5">
              <a:lumMod val="75000"/>
            </a:schemeClr>
          </a:solidFill>
        </a:ln>
      </dgm:spPr>
      <dgm:t>
        <a:bodyPr/>
        <a:lstStyle/>
        <a:p>
          <a:r>
            <a:rPr lang="en-US" sz="2800" b="1" dirty="0" err="1" smtClean="0">
              <a:solidFill>
                <a:srgbClr val="002060"/>
              </a:solidFill>
              <a:latin typeface="NikoshBAN" pitchFamily="2" charset="0"/>
              <a:cs typeface="NikoshBAN" pitchFamily="2" charset="0"/>
            </a:rPr>
            <a:t>বাংলা</a:t>
          </a:r>
          <a:r>
            <a:rPr lang="en-US" sz="2800" b="1" dirty="0" smtClean="0">
              <a:solidFill>
                <a:srgbClr val="002060"/>
              </a:solidFill>
              <a:latin typeface="NikoshBAN" pitchFamily="2" charset="0"/>
              <a:cs typeface="NikoshBAN" pitchFamily="2" charset="0"/>
            </a:rPr>
            <a:t> </a:t>
          </a:r>
          <a:r>
            <a:rPr lang="en-US" sz="2800" b="1" dirty="0" err="1" smtClean="0">
              <a:solidFill>
                <a:srgbClr val="002060"/>
              </a:solidFill>
              <a:latin typeface="NikoshBAN" pitchFamily="2" charset="0"/>
              <a:cs typeface="NikoshBAN" pitchFamily="2" charset="0"/>
            </a:rPr>
            <a:t>শব্দ</a:t>
          </a:r>
          <a:r>
            <a:rPr lang="en-US" sz="2800" b="1" dirty="0" smtClean="0">
              <a:solidFill>
                <a:srgbClr val="002060"/>
              </a:solidFill>
              <a:latin typeface="NikoshBAN" pitchFamily="2" charset="0"/>
              <a:cs typeface="NikoshBAN" pitchFamily="2" charset="0"/>
            </a:rPr>
            <a:t> </a:t>
          </a:r>
          <a:r>
            <a:rPr lang="en-US" sz="2800" b="1" dirty="0" err="1" smtClean="0">
              <a:solidFill>
                <a:srgbClr val="002060"/>
              </a:solidFill>
              <a:latin typeface="NikoshBAN" pitchFamily="2" charset="0"/>
              <a:cs typeface="NikoshBAN" pitchFamily="2" charset="0"/>
            </a:rPr>
            <a:t>ভাণ্ডার</a:t>
          </a:r>
          <a:r>
            <a:rPr lang="en-US" sz="2800" b="1" dirty="0" smtClean="0">
              <a:solidFill>
                <a:srgbClr val="002060"/>
              </a:solidFill>
              <a:latin typeface="NikoshBAN" pitchFamily="2" charset="0"/>
              <a:cs typeface="NikoshBAN" pitchFamily="2" charset="0"/>
            </a:rPr>
            <a:t> </a:t>
          </a:r>
          <a:r>
            <a:rPr lang="en-US" sz="1600" b="1" dirty="0" smtClean="0">
              <a:solidFill>
                <a:srgbClr val="002060"/>
              </a:solidFill>
              <a:latin typeface="NikoshBAN" pitchFamily="2" charset="0"/>
              <a:cs typeface="NikoshBAN" pitchFamily="2" charset="0"/>
            </a:rPr>
            <a:t> ২য় </a:t>
          </a:r>
          <a:r>
            <a:rPr lang="en-US" sz="1600" b="1" dirty="0" err="1" smtClean="0">
              <a:solidFill>
                <a:srgbClr val="002060"/>
              </a:solidFill>
              <a:latin typeface="NikoshBAN" pitchFamily="2" charset="0"/>
              <a:cs typeface="NikoshBAN" pitchFamily="2" charset="0"/>
            </a:rPr>
            <a:t>অংশ</a:t>
          </a:r>
          <a:endParaRPr lang="en-US" sz="2800" b="1" dirty="0">
            <a:solidFill>
              <a:srgbClr val="002060"/>
            </a:solidFill>
            <a:latin typeface="NikoshBAN" pitchFamily="2" charset="0"/>
            <a:cs typeface="NikoshBAN" pitchFamily="2" charset="0"/>
          </a:endParaRPr>
        </a:p>
      </dgm:t>
    </dgm:pt>
    <dgm:pt modelId="{CC70B715-B716-4911-BFFD-ABF5CDBF0F21}" type="parTrans" cxnId="{3352BBC8-A3CC-48B7-A4D6-5D309EE2734F}">
      <dgm:prSet/>
      <dgm:spPr/>
      <dgm:t>
        <a:bodyPr/>
        <a:lstStyle/>
        <a:p>
          <a:endParaRPr lang="en-US" sz="2800">
            <a:solidFill>
              <a:schemeClr val="accent6">
                <a:lumMod val="50000"/>
              </a:schemeClr>
            </a:solidFill>
          </a:endParaRPr>
        </a:p>
      </dgm:t>
    </dgm:pt>
    <dgm:pt modelId="{541F54C3-BB6C-49E8-993E-30A936E897A8}" type="sibTrans" cxnId="{3352BBC8-A3CC-48B7-A4D6-5D309EE2734F}">
      <dgm:prSet/>
      <dgm:spPr/>
      <dgm:t>
        <a:bodyPr/>
        <a:lstStyle/>
        <a:p>
          <a:endParaRPr lang="en-US" sz="2800">
            <a:solidFill>
              <a:schemeClr val="accent6">
                <a:lumMod val="50000"/>
              </a:schemeClr>
            </a:solidFill>
          </a:endParaRPr>
        </a:p>
      </dgm:t>
    </dgm:pt>
    <dgm:pt modelId="{2E7CBF30-D46A-4FB2-B4B4-B132961369E1}">
      <dgm:prSet phldrT="[Text]" custT="1"/>
      <dgm:spPr>
        <a:solidFill>
          <a:schemeClr val="accent6">
            <a:lumMod val="50000"/>
          </a:schemeClr>
        </a:solidFill>
        <a:ln>
          <a:solidFill>
            <a:schemeClr val="accent5">
              <a:lumMod val="75000"/>
            </a:schemeClr>
          </a:solidFill>
        </a:ln>
      </dgm:spPr>
      <dgm:t>
        <a:bodyPr/>
        <a:lstStyle/>
        <a:p>
          <a:r>
            <a:rPr lang="bn-BD" sz="2800" b="1" smtClean="0">
              <a:latin typeface="NikoshBAN" pitchFamily="2" charset="0"/>
              <a:cs typeface="NikoshBAN" pitchFamily="2" charset="0"/>
            </a:rPr>
            <a:t>সময়</a:t>
          </a:r>
          <a:endParaRPr lang="en-US" sz="2800" b="1" dirty="0">
            <a:latin typeface="NikoshBAN" pitchFamily="2" charset="0"/>
            <a:cs typeface="NikoshBAN" pitchFamily="2" charset="0"/>
          </a:endParaRPr>
        </a:p>
      </dgm:t>
    </dgm:pt>
    <dgm:pt modelId="{05EEFA06-5D46-4773-AECF-FC7111F5A707}" type="parTrans" cxnId="{9172D893-03E2-4DB1-A7BC-DC249E269DA1}">
      <dgm:prSet/>
      <dgm:spPr/>
      <dgm:t>
        <a:bodyPr/>
        <a:lstStyle/>
        <a:p>
          <a:endParaRPr lang="en-US" sz="2800">
            <a:solidFill>
              <a:schemeClr val="accent6">
                <a:lumMod val="50000"/>
              </a:schemeClr>
            </a:solidFill>
          </a:endParaRPr>
        </a:p>
      </dgm:t>
    </dgm:pt>
    <dgm:pt modelId="{06B2643B-0629-4D4E-AC8F-EA27B9D8FD7C}" type="sibTrans" cxnId="{9172D893-03E2-4DB1-A7BC-DC249E269DA1}">
      <dgm:prSet/>
      <dgm:spPr/>
      <dgm:t>
        <a:bodyPr/>
        <a:lstStyle/>
        <a:p>
          <a:endParaRPr lang="en-US" sz="2800">
            <a:solidFill>
              <a:schemeClr val="accent6">
                <a:lumMod val="50000"/>
              </a:schemeClr>
            </a:solidFill>
          </a:endParaRPr>
        </a:p>
      </dgm:t>
    </dgm:pt>
    <dgm:pt modelId="{E38289D3-1880-4825-A10A-9FDD3AE6311C}">
      <dgm:prSet phldrT="[Text]" custT="1"/>
      <dgm:spPr>
        <a:solidFill>
          <a:srgbClr val="00B0F0"/>
        </a:solidFill>
        <a:ln>
          <a:solidFill>
            <a:schemeClr val="accent5">
              <a:lumMod val="75000"/>
            </a:schemeClr>
          </a:solidFill>
        </a:ln>
      </dgm:spPr>
      <dgm:t>
        <a:bodyPr/>
        <a:lstStyle/>
        <a:p>
          <a:r>
            <a:rPr lang="bn-BD" sz="3600" dirty="0" smtClean="0">
              <a:solidFill>
                <a:srgbClr val="002060"/>
              </a:solidFill>
              <a:latin typeface="NikoshBAN" pitchFamily="2" charset="0"/>
              <a:cs typeface="NikoshBAN" pitchFamily="2" charset="0"/>
            </a:rPr>
            <a:t>৪০ মিনিট</a:t>
          </a:r>
          <a:endParaRPr lang="en-US" sz="3600" dirty="0">
            <a:solidFill>
              <a:srgbClr val="002060"/>
            </a:solidFill>
            <a:latin typeface="NikoshBAN" pitchFamily="2" charset="0"/>
            <a:cs typeface="NikoshBAN" pitchFamily="2" charset="0"/>
          </a:endParaRPr>
        </a:p>
      </dgm:t>
    </dgm:pt>
    <dgm:pt modelId="{12F53892-807D-4BAB-BF4C-762BDB593D14}" type="parTrans" cxnId="{F29BA8BE-A617-42B7-BDF3-B95024202AB0}">
      <dgm:prSet/>
      <dgm:spPr/>
      <dgm:t>
        <a:bodyPr/>
        <a:lstStyle/>
        <a:p>
          <a:endParaRPr lang="en-US" sz="2800">
            <a:solidFill>
              <a:schemeClr val="accent6">
                <a:lumMod val="50000"/>
              </a:schemeClr>
            </a:solidFill>
          </a:endParaRPr>
        </a:p>
      </dgm:t>
    </dgm:pt>
    <dgm:pt modelId="{E78C3DA8-963A-4774-BA48-99CB5DA45804}" type="sibTrans" cxnId="{F29BA8BE-A617-42B7-BDF3-B95024202AB0}">
      <dgm:prSet/>
      <dgm:spPr/>
      <dgm:t>
        <a:bodyPr/>
        <a:lstStyle/>
        <a:p>
          <a:endParaRPr lang="en-US" sz="2800">
            <a:solidFill>
              <a:schemeClr val="accent6">
                <a:lumMod val="50000"/>
              </a:schemeClr>
            </a:solidFill>
          </a:endParaRPr>
        </a:p>
      </dgm:t>
    </dgm:pt>
    <dgm:pt modelId="{F49A9862-D5B5-4E8B-9DD0-EDC0513F5C76}" type="pres">
      <dgm:prSet presAssocID="{1AAA8D16-A436-464E-AC03-FF791BEB1744}" presName="Name0" presStyleCnt="0">
        <dgm:presLayoutVars>
          <dgm:chPref val="3"/>
          <dgm:dir/>
          <dgm:animLvl val="lvl"/>
          <dgm:resizeHandles/>
        </dgm:presLayoutVars>
      </dgm:prSet>
      <dgm:spPr/>
      <dgm:t>
        <a:bodyPr/>
        <a:lstStyle/>
        <a:p>
          <a:endParaRPr lang="en-US"/>
        </a:p>
      </dgm:t>
    </dgm:pt>
    <dgm:pt modelId="{D2EEAADB-C48C-4513-B85A-707BA92CA297}" type="pres">
      <dgm:prSet presAssocID="{F2BE6500-0FCC-41C8-9FBC-63C05BD7D7FB}" presName="horFlow" presStyleCnt="0"/>
      <dgm:spPr/>
      <dgm:t>
        <a:bodyPr/>
        <a:lstStyle/>
        <a:p>
          <a:endParaRPr lang="en-US"/>
        </a:p>
      </dgm:t>
    </dgm:pt>
    <dgm:pt modelId="{CB9B20C9-1542-4C91-9CF9-8ED47A99E3EB}" type="pres">
      <dgm:prSet presAssocID="{F2BE6500-0FCC-41C8-9FBC-63C05BD7D7FB}" presName="bigChev" presStyleLbl="node1" presStyleIdx="0" presStyleCnt="4" custScaleX="76398"/>
      <dgm:spPr/>
      <dgm:t>
        <a:bodyPr/>
        <a:lstStyle/>
        <a:p>
          <a:endParaRPr lang="en-US"/>
        </a:p>
      </dgm:t>
    </dgm:pt>
    <dgm:pt modelId="{B4DA9E5E-CB12-4F9E-9D77-953C1097A95C}" type="pres">
      <dgm:prSet presAssocID="{FDBF6D67-E458-43CD-B6F7-3BDB0A3E048E}" presName="parTrans" presStyleCnt="0"/>
      <dgm:spPr/>
      <dgm:t>
        <a:bodyPr/>
        <a:lstStyle/>
        <a:p>
          <a:endParaRPr lang="en-US"/>
        </a:p>
      </dgm:t>
    </dgm:pt>
    <dgm:pt modelId="{326C7E6D-8A4A-441C-8D30-5C4E5AB2A7BB}" type="pres">
      <dgm:prSet presAssocID="{C4DA1679-73B2-480A-827F-509A9AFD62DA}" presName="node" presStyleLbl="alignAccFollowNode1" presStyleIdx="0" presStyleCnt="4" custScaleX="173902" custScaleY="140972" custLinFactNeighborX="-60090" custLinFactNeighborY="1727">
        <dgm:presLayoutVars>
          <dgm:bulletEnabled val="1"/>
        </dgm:presLayoutVars>
      </dgm:prSet>
      <dgm:spPr/>
      <dgm:t>
        <a:bodyPr/>
        <a:lstStyle/>
        <a:p>
          <a:endParaRPr lang="en-US"/>
        </a:p>
      </dgm:t>
    </dgm:pt>
    <dgm:pt modelId="{F759260C-19EB-4948-98D6-F9C2AE8B04DC}" type="pres">
      <dgm:prSet presAssocID="{F2BE6500-0FCC-41C8-9FBC-63C05BD7D7FB}" presName="vSp" presStyleCnt="0"/>
      <dgm:spPr/>
      <dgm:t>
        <a:bodyPr/>
        <a:lstStyle/>
        <a:p>
          <a:endParaRPr lang="en-US"/>
        </a:p>
      </dgm:t>
    </dgm:pt>
    <dgm:pt modelId="{EF763D5B-F55A-4FD7-A63F-A8A3ECCFB922}" type="pres">
      <dgm:prSet presAssocID="{5D77E333-4B75-4F53-99EF-836C760D2725}" presName="horFlow" presStyleCnt="0"/>
      <dgm:spPr/>
      <dgm:t>
        <a:bodyPr/>
        <a:lstStyle/>
        <a:p>
          <a:endParaRPr lang="en-US"/>
        </a:p>
      </dgm:t>
    </dgm:pt>
    <dgm:pt modelId="{3BB57241-4463-4BB7-8B42-4FC5D0160346}" type="pres">
      <dgm:prSet presAssocID="{5D77E333-4B75-4F53-99EF-836C760D2725}" presName="bigChev" presStyleLbl="node1" presStyleIdx="1" presStyleCnt="4" custScaleX="76398"/>
      <dgm:spPr/>
      <dgm:t>
        <a:bodyPr/>
        <a:lstStyle/>
        <a:p>
          <a:endParaRPr lang="en-US"/>
        </a:p>
      </dgm:t>
    </dgm:pt>
    <dgm:pt modelId="{25737604-795D-43EC-A35D-42ED590C132B}" type="pres">
      <dgm:prSet presAssocID="{63A94F4A-AF4B-4D10-B21F-C4C785857F6B}" presName="parTrans" presStyleCnt="0"/>
      <dgm:spPr/>
      <dgm:t>
        <a:bodyPr/>
        <a:lstStyle/>
        <a:p>
          <a:endParaRPr lang="en-US"/>
        </a:p>
      </dgm:t>
    </dgm:pt>
    <dgm:pt modelId="{D1B70D99-8398-4580-8198-B1CEC269CCA7}" type="pres">
      <dgm:prSet presAssocID="{34FC765B-2EB0-473D-A497-1E7C6F22937D}" presName="node" presStyleLbl="alignAccFollowNode1" presStyleIdx="1" presStyleCnt="4" custScaleX="173902" custScaleY="140972" custLinFactNeighborX="-46857">
        <dgm:presLayoutVars>
          <dgm:bulletEnabled val="1"/>
        </dgm:presLayoutVars>
      </dgm:prSet>
      <dgm:spPr/>
      <dgm:t>
        <a:bodyPr/>
        <a:lstStyle/>
        <a:p>
          <a:endParaRPr lang="en-US"/>
        </a:p>
      </dgm:t>
    </dgm:pt>
    <dgm:pt modelId="{94FE5028-030C-4058-AC95-7F6548ED473F}" type="pres">
      <dgm:prSet presAssocID="{5D77E333-4B75-4F53-99EF-836C760D2725}" presName="vSp" presStyleCnt="0"/>
      <dgm:spPr/>
      <dgm:t>
        <a:bodyPr/>
        <a:lstStyle/>
        <a:p>
          <a:endParaRPr lang="en-US"/>
        </a:p>
      </dgm:t>
    </dgm:pt>
    <dgm:pt modelId="{FCEA9616-A806-4AF3-A1DC-BAB56577FB68}" type="pres">
      <dgm:prSet presAssocID="{EF973BE7-15D2-4217-A48C-415EB122A4A1}" presName="horFlow" presStyleCnt="0"/>
      <dgm:spPr/>
      <dgm:t>
        <a:bodyPr/>
        <a:lstStyle/>
        <a:p>
          <a:endParaRPr lang="en-US"/>
        </a:p>
      </dgm:t>
    </dgm:pt>
    <dgm:pt modelId="{73F5BC04-4989-41F7-AE78-074518BD3557}" type="pres">
      <dgm:prSet presAssocID="{EF973BE7-15D2-4217-A48C-415EB122A4A1}" presName="bigChev" presStyleLbl="node1" presStyleIdx="2" presStyleCnt="4" custScaleX="76398"/>
      <dgm:spPr/>
      <dgm:t>
        <a:bodyPr/>
        <a:lstStyle/>
        <a:p>
          <a:endParaRPr lang="en-US"/>
        </a:p>
      </dgm:t>
    </dgm:pt>
    <dgm:pt modelId="{1CEC6009-3F7E-4F42-B691-53880DB87F22}" type="pres">
      <dgm:prSet presAssocID="{CC70B715-B716-4911-BFFD-ABF5CDBF0F21}" presName="parTrans" presStyleCnt="0"/>
      <dgm:spPr/>
      <dgm:t>
        <a:bodyPr/>
        <a:lstStyle/>
        <a:p>
          <a:endParaRPr lang="en-US"/>
        </a:p>
      </dgm:t>
    </dgm:pt>
    <dgm:pt modelId="{3DD6BD90-A2AC-4F3B-BD7D-F2969E00A758}" type="pres">
      <dgm:prSet presAssocID="{D63DA2CD-DAB3-4569-A407-F2C1D1FE6616}" presName="node" presStyleLbl="alignAccFollowNode1" presStyleIdx="2" presStyleCnt="4" custScaleX="173902" custScaleY="140972" custLinFactNeighborX="-46857">
        <dgm:presLayoutVars>
          <dgm:bulletEnabled val="1"/>
        </dgm:presLayoutVars>
      </dgm:prSet>
      <dgm:spPr/>
      <dgm:t>
        <a:bodyPr/>
        <a:lstStyle/>
        <a:p>
          <a:endParaRPr lang="en-US"/>
        </a:p>
      </dgm:t>
    </dgm:pt>
    <dgm:pt modelId="{9EA4B76E-80CB-4932-998E-E6DF6B0E9904}" type="pres">
      <dgm:prSet presAssocID="{EF973BE7-15D2-4217-A48C-415EB122A4A1}" presName="vSp" presStyleCnt="0"/>
      <dgm:spPr/>
      <dgm:t>
        <a:bodyPr/>
        <a:lstStyle/>
        <a:p>
          <a:endParaRPr lang="en-US"/>
        </a:p>
      </dgm:t>
    </dgm:pt>
    <dgm:pt modelId="{C3E7D6B1-D780-4525-B677-3882F5A775B1}" type="pres">
      <dgm:prSet presAssocID="{2E7CBF30-D46A-4FB2-B4B4-B132961369E1}" presName="horFlow" presStyleCnt="0"/>
      <dgm:spPr/>
      <dgm:t>
        <a:bodyPr/>
        <a:lstStyle/>
        <a:p>
          <a:endParaRPr lang="en-US"/>
        </a:p>
      </dgm:t>
    </dgm:pt>
    <dgm:pt modelId="{1B2B2817-A41C-406A-BD35-C657D0821092}" type="pres">
      <dgm:prSet presAssocID="{2E7CBF30-D46A-4FB2-B4B4-B132961369E1}" presName="bigChev" presStyleLbl="node1" presStyleIdx="3" presStyleCnt="4" custScaleX="76398"/>
      <dgm:spPr/>
      <dgm:t>
        <a:bodyPr/>
        <a:lstStyle/>
        <a:p>
          <a:endParaRPr lang="en-US"/>
        </a:p>
      </dgm:t>
    </dgm:pt>
    <dgm:pt modelId="{8C9C5EFD-C3F3-46D7-9B50-472092AFC632}" type="pres">
      <dgm:prSet presAssocID="{12F53892-807D-4BAB-BF4C-762BDB593D14}" presName="parTrans" presStyleCnt="0"/>
      <dgm:spPr/>
      <dgm:t>
        <a:bodyPr/>
        <a:lstStyle/>
        <a:p>
          <a:endParaRPr lang="en-US"/>
        </a:p>
      </dgm:t>
    </dgm:pt>
    <dgm:pt modelId="{DED2D4FC-64C9-497D-ADCF-5765BC8D748D}" type="pres">
      <dgm:prSet presAssocID="{E38289D3-1880-4825-A10A-9FDD3AE6311C}" presName="node" presStyleLbl="alignAccFollowNode1" presStyleIdx="3" presStyleCnt="4" custScaleX="173902" custScaleY="140972" custLinFactNeighborX="-46857">
        <dgm:presLayoutVars>
          <dgm:bulletEnabled val="1"/>
        </dgm:presLayoutVars>
      </dgm:prSet>
      <dgm:spPr/>
      <dgm:t>
        <a:bodyPr/>
        <a:lstStyle/>
        <a:p>
          <a:endParaRPr lang="en-US"/>
        </a:p>
      </dgm:t>
    </dgm:pt>
  </dgm:ptLst>
  <dgm:cxnLst>
    <dgm:cxn modelId="{F29BA8BE-A617-42B7-BDF3-B95024202AB0}" srcId="{2E7CBF30-D46A-4FB2-B4B4-B132961369E1}" destId="{E38289D3-1880-4825-A10A-9FDD3AE6311C}" srcOrd="0" destOrd="0" parTransId="{12F53892-807D-4BAB-BF4C-762BDB593D14}" sibTransId="{E78C3DA8-963A-4774-BA48-99CB5DA45804}"/>
    <dgm:cxn modelId="{31B71809-0591-42C9-B21D-BFC2D019230E}" type="presOf" srcId="{34FC765B-2EB0-473D-A497-1E7C6F22937D}" destId="{D1B70D99-8398-4580-8198-B1CEC269CCA7}" srcOrd="0" destOrd="0" presId="urn:microsoft.com/office/officeart/2005/8/layout/lProcess3"/>
    <dgm:cxn modelId="{CE447CCD-B91B-4D92-AA84-B25002BA1112}" type="presOf" srcId="{F2BE6500-0FCC-41C8-9FBC-63C05BD7D7FB}" destId="{CB9B20C9-1542-4C91-9CF9-8ED47A99E3EB}" srcOrd="0" destOrd="0" presId="urn:microsoft.com/office/officeart/2005/8/layout/lProcess3"/>
    <dgm:cxn modelId="{9172D893-03E2-4DB1-A7BC-DC249E269DA1}" srcId="{1AAA8D16-A436-464E-AC03-FF791BEB1744}" destId="{2E7CBF30-D46A-4FB2-B4B4-B132961369E1}" srcOrd="3" destOrd="0" parTransId="{05EEFA06-5D46-4773-AECF-FC7111F5A707}" sibTransId="{06B2643B-0629-4D4E-AC8F-EA27B9D8FD7C}"/>
    <dgm:cxn modelId="{ADCF0EC6-EBE2-4C4A-B1D8-61C7ECB3AA86}" srcId="{F2BE6500-0FCC-41C8-9FBC-63C05BD7D7FB}" destId="{C4DA1679-73B2-480A-827F-509A9AFD62DA}" srcOrd="0" destOrd="0" parTransId="{FDBF6D67-E458-43CD-B6F7-3BDB0A3E048E}" sibTransId="{CA206BC8-6E95-40C8-9081-BB7050EEBBC4}"/>
    <dgm:cxn modelId="{3352BBC8-A3CC-48B7-A4D6-5D309EE2734F}" srcId="{EF973BE7-15D2-4217-A48C-415EB122A4A1}" destId="{D63DA2CD-DAB3-4569-A407-F2C1D1FE6616}" srcOrd="0" destOrd="0" parTransId="{CC70B715-B716-4911-BFFD-ABF5CDBF0F21}" sibTransId="{541F54C3-BB6C-49E8-993E-30A936E897A8}"/>
    <dgm:cxn modelId="{E861384F-D923-4516-8F01-4388FD92E5B6}" srcId="{1AAA8D16-A436-464E-AC03-FF791BEB1744}" destId="{5D77E333-4B75-4F53-99EF-836C760D2725}" srcOrd="1" destOrd="0" parTransId="{47CC9C67-43F4-4B02-9F00-F4E3598BAE05}" sibTransId="{7278B117-D272-4DC4-8DAC-0E95BBAFEF82}"/>
    <dgm:cxn modelId="{2E4BC82E-F91A-4B35-8C90-5F3A69AFC8C4}" type="presOf" srcId="{5D77E333-4B75-4F53-99EF-836C760D2725}" destId="{3BB57241-4463-4BB7-8B42-4FC5D0160346}" srcOrd="0" destOrd="0" presId="urn:microsoft.com/office/officeart/2005/8/layout/lProcess3"/>
    <dgm:cxn modelId="{FE341A4F-6671-4B18-8406-7F7334F88C81}" type="presOf" srcId="{E38289D3-1880-4825-A10A-9FDD3AE6311C}" destId="{DED2D4FC-64C9-497D-ADCF-5765BC8D748D}" srcOrd="0" destOrd="0" presId="urn:microsoft.com/office/officeart/2005/8/layout/lProcess3"/>
    <dgm:cxn modelId="{ABAEAA4F-162D-4550-AE57-9531AC4D7128}" type="presOf" srcId="{EF973BE7-15D2-4217-A48C-415EB122A4A1}" destId="{73F5BC04-4989-41F7-AE78-074518BD3557}" srcOrd="0" destOrd="0" presId="urn:microsoft.com/office/officeart/2005/8/layout/lProcess3"/>
    <dgm:cxn modelId="{DBA589DC-D7D8-4822-B9E7-A6FD1493C592}" type="presOf" srcId="{D63DA2CD-DAB3-4569-A407-F2C1D1FE6616}" destId="{3DD6BD90-A2AC-4F3B-BD7D-F2969E00A758}" srcOrd="0" destOrd="0" presId="urn:microsoft.com/office/officeart/2005/8/layout/lProcess3"/>
    <dgm:cxn modelId="{9194D5F7-316E-48CB-93F8-EBBCD0AB8374}" srcId="{5D77E333-4B75-4F53-99EF-836C760D2725}" destId="{34FC765B-2EB0-473D-A497-1E7C6F22937D}" srcOrd="0" destOrd="0" parTransId="{63A94F4A-AF4B-4D10-B21F-C4C785857F6B}" sibTransId="{D05C2020-438C-4F45-A0A3-7009AB96109B}"/>
    <dgm:cxn modelId="{FC97D4E9-EABD-4DE9-BA37-FE30E73F2EF5}" type="presOf" srcId="{C4DA1679-73B2-480A-827F-509A9AFD62DA}" destId="{326C7E6D-8A4A-441C-8D30-5C4E5AB2A7BB}" srcOrd="0" destOrd="0" presId="urn:microsoft.com/office/officeart/2005/8/layout/lProcess3"/>
    <dgm:cxn modelId="{7E22C93C-9F17-4B61-9F91-C950A3CC7800}" type="presOf" srcId="{1AAA8D16-A436-464E-AC03-FF791BEB1744}" destId="{F49A9862-D5B5-4E8B-9DD0-EDC0513F5C76}" srcOrd="0" destOrd="0" presId="urn:microsoft.com/office/officeart/2005/8/layout/lProcess3"/>
    <dgm:cxn modelId="{402BDF35-CA05-482B-B0CB-C8700764D73D}" type="presOf" srcId="{2E7CBF30-D46A-4FB2-B4B4-B132961369E1}" destId="{1B2B2817-A41C-406A-BD35-C657D0821092}" srcOrd="0" destOrd="0" presId="urn:microsoft.com/office/officeart/2005/8/layout/lProcess3"/>
    <dgm:cxn modelId="{D5DF7BC5-91E8-4FA8-BBFA-CE0F97F5C1A0}" srcId="{1AAA8D16-A436-464E-AC03-FF791BEB1744}" destId="{EF973BE7-15D2-4217-A48C-415EB122A4A1}" srcOrd="2" destOrd="0" parTransId="{9FBFC7EA-9E43-4AB7-974F-BFE4AB8B61D5}" sibTransId="{358B3061-7497-4367-B37E-7C0C56B8F183}"/>
    <dgm:cxn modelId="{4018C29E-5B84-44B2-A4E0-B495B287FD2F}" srcId="{1AAA8D16-A436-464E-AC03-FF791BEB1744}" destId="{F2BE6500-0FCC-41C8-9FBC-63C05BD7D7FB}" srcOrd="0" destOrd="0" parTransId="{5AFF28F6-AFFF-46A4-8D84-FB6B62603858}" sibTransId="{2246810E-BB12-4C44-800E-6F717111D356}"/>
    <dgm:cxn modelId="{49401CCA-EEED-4C01-B271-B065EEA82759}" type="presParOf" srcId="{F49A9862-D5B5-4E8B-9DD0-EDC0513F5C76}" destId="{D2EEAADB-C48C-4513-B85A-707BA92CA297}" srcOrd="0" destOrd="0" presId="urn:microsoft.com/office/officeart/2005/8/layout/lProcess3"/>
    <dgm:cxn modelId="{096F3277-6709-4B04-9456-1006F319DD60}" type="presParOf" srcId="{D2EEAADB-C48C-4513-B85A-707BA92CA297}" destId="{CB9B20C9-1542-4C91-9CF9-8ED47A99E3EB}" srcOrd="0" destOrd="0" presId="urn:microsoft.com/office/officeart/2005/8/layout/lProcess3"/>
    <dgm:cxn modelId="{55E88172-F5D7-4B7F-8FC7-7906DF63CA40}" type="presParOf" srcId="{D2EEAADB-C48C-4513-B85A-707BA92CA297}" destId="{B4DA9E5E-CB12-4F9E-9D77-953C1097A95C}" srcOrd="1" destOrd="0" presId="urn:microsoft.com/office/officeart/2005/8/layout/lProcess3"/>
    <dgm:cxn modelId="{92B17CE4-F469-494A-BCC6-9E392C366869}" type="presParOf" srcId="{D2EEAADB-C48C-4513-B85A-707BA92CA297}" destId="{326C7E6D-8A4A-441C-8D30-5C4E5AB2A7BB}" srcOrd="2" destOrd="0" presId="urn:microsoft.com/office/officeart/2005/8/layout/lProcess3"/>
    <dgm:cxn modelId="{F53D2081-FE99-412D-8B47-3512B6D82373}" type="presParOf" srcId="{F49A9862-D5B5-4E8B-9DD0-EDC0513F5C76}" destId="{F759260C-19EB-4948-98D6-F9C2AE8B04DC}" srcOrd="1" destOrd="0" presId="urn:microsoft.com/office/officeart/2005/8/layout/lProcess3"/>
    <dgm:cxn modelId="{8759B071-B83E-4205-ACCE-3CB19B8D14BD}" type="presParOf" srcId="{F49A9862-D5B5-4E8B-9DD0-EDC0513F5C76}" destId="{EF763D5B-F55A-4FD7-A63F-A8A3ECCFB922}" srcOrd="2" destOrd="0" presId="urn:microsoft.com/office/officeart/2005/8/layout/lProcess3"/>
    <dgm:cxn modelId="{E5D9707E-D502-4CD1-950C-EDBBE0C886D4}" type="presParOf" srcId="{EF763D5B-F55A-4FD7-A63F-A8A3ECCFB922}" destId="{3BB57241-4463-4BB7-8B42-4FC5D0160346}" srcOrd="0" destOrd="0" presId="urn:microsoft.com/office/officeart/2005/8/layout/lProcess3"/>
    <dgm:cxn modelId="{16ECF3A0-216A-4524-A0BA-2F2277A166BB}" type="presParOf" srcId="{EF763D5B-F55A-4FD7-A63F-A8A3ECCFB922}" destId="{25737604-795D-43EC-A35D-42ED590C132B}" srcOrd="1" destOrd="0" presId="urn:microsoft.com/office/officeart/2005/8/layout/lProcess3"/>
    <dgm:cxn modelId="{2D0355DD-14D8-4048-AEF7-54819F958D4D}" type="presParOf" srcId="{EF763D5B-F55A-4FD7-A63F-A8A3ECCFB922}" destId="{D1B70D99-8398-4580-8198-B1CEC269CCA7}" srcOrd="2" destOrd="0" presId="urn:microsoft.com/office/officeart/2005/8/layout/lProcess3"/>
    <dgm:cxn modelId="{DC63BCB0-28E0-43B7-B694-2A810D3814F2}" type="presParOf" srcId="{F49A9862-D5B5-4E8B-9DD0-EDC0513F5C76}" destId="{94FE5028-030C-4058-AC95-7F6548ED473F}" srcOrd="3" destOrd="0" presId="urn:microsoft.com/office/officeart/2005/8/layout/lProcess3"/>
    <dgm:cxn modelId="{D90305D9-8C14-436E-8A8B-9FD6EBB7EDDA}" type="presParOf" srcId="{F49A9862-D5B5-4E8B-9DD0-EDC0513F5C76}" destId="{FCEA9616-A806-4AF3-A1DC-BAB56577FB68}" srcOrd="4" destOrd="0" presId="urn:microsoft.com/office/officeart/2005/8/layout/lProcess3"/>
    <dgm:cxn modelId="{7A35C88B-2DA1-4504-9081-64B8C8266ACD}" type="presParOf" srcId="{FCEA9616-A806-4AF3-A1DC-BAB56577FB68}" destId="{73F5BC04-4989-41F7-AE78-074518BD3557}" srcOrd="0" destOrd="0" presId="urn:microsoft.com/office/officeart/2005/8/layout/lProcess3"/>
    <dgm:cxn modelId="{6378EDB2-323F-447F-B278-3F685DDABEA7}" type="presParOf" srcId="{FCEA9616-A806-4AF3-A1DC-BAB56577FB68}" destId="{1CEC6009-3F7E-4F42-B691-53880DB87F22}" srcOrd="1" destOrd="0" presId="urn:microsoft.com/office/officeart/2005/8/layout/lProcess3"/>
    <dgm:cxn modelId="{2FA0C11A-1360-400E-A6DF-454E8193E733}" type="presParOf" srcId="{FCEA9616-A806-4AF3-A1DC-BAB56577FB68}" destId="{3DD6BD90-A2AC-4F3B-BD7D-F2969E00A758}" srcOrd="2" destOrd="0" presId="urn:microsoft.com/office/officeart/2005/8/layout/lProcess3"/>
    <dgm:cxn modelId="{4015E2D5-1BF5-4A86-9C43-706B02D2C68D}" type="presParOf" srcId="{F49A9862-D5B5-4E8B-9DD0-EDC0513F5C76}" destId="{9EA4B76E-80CB-4932-998E-E6DF6B0E9904}" srcOrd="5" destOrd="0" presId="urn:microsoft.com/office/officeart/2005/8/layout/lProcess3"/>
    <dgm:cxn modelId="{14E6E5BF-FBF2-4CCA-9203-A7EED80BCD06}" type="presParOf" srcId="{F49A9862-D5B5-4E8B-9DD0-EDC0513F5C76}" destId="{C3E7D6B1-D780-4525-B677-3882F5A775B1}" srcOrd="6" destOrd="0" presId="urn:microsoft.com/office/officeart/2005/8/layout/lProcess3"/>
    <dgm:cxn modelId="{83C9B846-ECB9-4282-8598-3D3AAAA4D8B2}" type="presParOf" srcId="{C3E7D6B1-D780-4525-B677-3882F5A775B1}" destId="{1B2B2817-A41C-406A-BD35-C657D0821092}" srcOrd="0" destOrd="0" presId="urn:microsoft.com/office/officeart/2005/8/layout/lProcess3"/>
    <dgm:cxn modelId="{8115255F-1F34-4B0C-B923-94B729AB993C}" type="presParOf" srcId="{C3E7D6B1-D780-4525-B677-3882F5A775B1}" destId="{8C9C5EFD-C3F3-46D7-9B50-472092AFC632}" srcOrd="1" destOrd="0" presId="urn:microsoft.com/office/officeart/2005/8/layout/lProcess3"/>
    <dgm:cxn modelId="{DEDB0A01-AF38-4A6C-BA25-6949E08ADCAF}" type="presParOf" srcId="{C3E7D6B1-D780-4525-B677-3882F5A775B1}" destId="{DED2D4FC-64C9-497D-ADCF-5765BC8D748D}" srcOrd="2"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2C4BD0-D352-4D63-AA2F-F93D2FF640C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B9AC19DB-213E-4906-9CDB-52FEAAB941AA}">
      <dgm:prSet phldrT="[Text]"/>
      <dgm:spPr>
        <a:solidFill>
          <a:srgbClr val="00FF00"/>
        </a:solidFill>
      </dgm:spPr>
      <dgm:t>
        <a:bodyPr/>
        <a:lstStyle/>
        <a:p>
          <a:r>
            <a:rPr lang="en-US" b="0" cap="none" spc="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en-US"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b="0" cap="none" spc="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ব্যাকরণ</a:t>
          </a:r>
          <a:endParaRPr lang="en-US"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dgm:t>
    </dgm:pt>
    <dgm:pt modelId="{D773E7A9-4EDB-4692-A62F-CBEF0E4D7146}" type="parTrans" cxnId="{ABD822A8-059B-4CAE-96A2-05F406D02401}">
      <dgm:prSet/>
      <dgm:spPr/>
      <dgm:t>
        <a:bodyPr/>
        <a:lstStyle/>
        <a:p>
          <a:endParaRPr lang="en-US"/>
        </a:p>
      </dgm:t>
    </dgm:pt>
    <dgm:pt modelId="{0AE593EB-EE1B-43D6-B1F5-8CF854B54334}" type="sibTrans" cxnId="{ABD822A8-059B-4CAE-96A2-05F406D02401}">
      <dgm:prSet/>
      <dgm:spPr/>
      <dgm:t>
        <a:bodyPr/>
        <a:lstStyle/>
        <a:p>
          <a:endParaRPr lang="en-US"/>
        </a:p>
      </dgm:t>
    </dgm:pt>
    <dgm:pt modelId="{C3712A1F-BB97-4E01-A778-A6AA2A421360}">
      <dgm:prSet phldrT="[Text]" custT="1"/>
      <dgm:spPr>
        <a:solidFill>
          <a:srgbClr val="7030A0"/>
        </a:solidFill>
      </dgm:spPr>
      <dgm:t>
        <a:bodyPr/>
        <a:lstStyle/>
        <a:p>
          <a:r>
            <a:rPr lang="en-US" sz="3200" dirty="0" err="1" smtClean="0">
              <a:latin typeface="NikoshBAN" panose="02000000000000000000" pitchFamily="2" charset="0"/>
              <a:cs typeface="NikoshBAN" panose="02000000000000000000" pitchFamily="2" charset="0"/>
            </a:rPr>
            <a:t>ধ্বনিতত্ত্ব</a:t>
          </a:r>
          <a:endParaRPr lang="en-US" sz="3200" dirty="0">
            <a:latin typeface="NikoshBAN" panose="02000000000000000000" pitchFamily="2" charset="0"/>
            <a:cs typeface="NikoshBAN" panose="02000000000000000000" pitchFamily="2" charset="0"/>
          </a:endParaRPr>
        </a:p>
      </dgm:t>
    </dgm:pt>
    <dgm:pt modelId="{9DA461BB-586E-453C-BC60-8AF543D68561}" type="parTrans" cxnId="{04FEA133-45B7-4A2B-A4B6-E8759E670013}">
      <dgm:prSet/>
      <dgm:spPr/>
      <dgm:t>
        <a:bodyPr/>
        <a:lstStyle/>
        <a:p>
          <a:endParaRPr lang="en-US"/>
        </a:p>
      </dgm:t>
    </dgm:pt>
    <dgm:pt modelId="{8E2D6347-E69E-4A15-8E43-D2F54E19513E}" type="sibTrans" cxnId="{04FEA133-45B7-4A2B-A4B6-E8759E670013}">
      <dgm:prSet/>
      <dgm:spPr/>
      <dgm:t>
        <a:bodyPr/>
        <a:lstStyle/>
        <a:p>
          <a:endParaRPr lang="en-US"/>
        </a:p>
      </dgm:t>
    </dgm:pt>
    <dgm:pt modelId="{AB87CEEC-6D92-4732-90F0-022CB212E616}">
      <dgm:prSet phldrT="[Text]" custT="1"/>
      <dgm:spPr>
        <a:solidFill>
          <a:srgbClr val="7030A0"/>
        </a:solidFill>
      </dgm:spPr>
      <dgm:t>
        <a:bodyPr/>
        <a:lstStyle/>
        <a:p>
          <a:r>
            <a:rPr lang="en-US" sz="3200" dirty="0" err="1" smtClean="0">
              <a:latin typeface="NikoshBAN" panose="02000000000000000000" pitchFamily="2" charset="0"/>
              <a:cs typeface="NikoshBAN" panose="02000000000000000000" pitchFamily="2" charset="0"/>
            </a:rPr>
            <a:t>রুপতত্ত্ব</a:t>
          </a:r>
          <a:endParaRPr lang="en-US" sz="3200" dirty="0">
            <a:latin typeface="NikoshBAN" panose="02000000000000000000" pitchFamily="2" charset="0"/>
            <a:cs typeface="NikoshBAN" panose="02000000000000000000" pitchFamily="2" charset="0"/>
          </a:endParaRPr>
        </a:p>
      </dgm:t>
    </dgm:pt>
    <dgm:pt modelId="{08F04759-BCD8-4ECF-8659-7B40D1FBC775}" type="parTrans" cxnId="{3F168CC7-BF09-4CFF-B40F-089F47A95B63}">
      <dgm:prSet/>
      <dgm:spPr/>
      <dgm:t>
        <a:bodyPr/>
        <a:lstStyle/>
        <a:p>
          <a:endParaRPr lang="en-US"/>
        </a:p>
      </dgm:t>
    </dgm:pt>
    <dgm:pt modelId="{8939A48C-2B9E-46D6-9A0B-92B0DCE9E014}" type="sibTrans" cxnId="{3F168CC7-BF09-4CFF-B40F-089F47A95B63}">
      <dgm:prSet/>
      <dgm:spPr/>
      <dgm:t>
        <a:bodyPr/>
        <a:lstStyle/>
        <a:p>
          <a:endParaRPr lang="en-US"/>
        </a:p>
      </dgm:t>
    </dgm:pt>
    <dgm:pt modelId="{C178581C-16DA-4622-9858-C3235CED52B7}">
      <dgm:prSet phldrT="[Text]" custT="1"/>
      <dgm:spPr>
        <a:solidFill>
          <a:srgbClr val="7030A0"/>
        </a:solidFill>
      </dgm:spPr>
      <dgm:t>
        <a:bodyPr/>
        <a:lstStyle/>
        <a:p>
          <a:r>
            <a:rPr lang="en-US" sz="3200" dirty="0" err="1" smtClean="0">
              <a:latin typeface="NikoshBAN" panose="02000000000000000000" pitchFamily="2" charset="0"/>
              <a:cs typeface="NikoshBAN" panose="02000000000000000000" pitchFamily="2" charset="0"/>
            </a:rPr>
            <a:t>বাক্যতত্ত্ব</a:t>
          </a:r>
          <a:endParaRPr lang="en-US" sz="3200" dirty="0">
            <a:latin typeface="NikoshBAN" panose="02000000000000000000" pitchFamily="2" charset="0"/>
            <a:cs typeface="NikoshBAN" panose="02000000000000000000" pitchFamily="2" charset="0"/>
          </a:endParaRPr>
        </a:p>
      </dgm:t>
    </dgm:pt>
    <dgm:pt modelId="{DAF8262F-3FAF-47F5-8F57-B3C9AB232765}" type="parTrans" cxnId="{33F317CC-5EB0-4B60-8023-BB0933A30999}">
      <dgm:prSet/>
      <dgm:spPr/>
      <dgm:t>
        <a:bodyPr/>
        <a:lstStyle/>
        <a:p>
          <a:endParaRPr lang="en-US"/>
        </a:p>
      </dgm:t>
    </dgm:pt>
    <dgm:pt modelId="{19CD1BF2-1423-4830-83EA-AB3AA1DC9632}" type="sibTrans" cxnId="{33F317CC-5EB0-4B60-8023-BB0933A30999}">
      <dgm:prSet/>
      <dgm:spPr/>
      <dgm:t>
        <a:bodyPr/>
        <a:lstStyle/>
        <a:p>
          <a:endParaRPr lang="en-US"/>
        </a:p>
      </dgm:t>
    </dgm:pt>
    <dgm:pt modelId="{35D1F2CF-6DCD-4527-B025-1917AC06DD1C}">
      <dgm:prSet phldrT="[Text]" custT="1"/>
      <dgm:spPr>
        <a:solidFill>
          <a:srgbClr val="7030A0"/>
        </a:solidFill>
      </dgm:spPr>
      <dgm:t>
        <a:bodyPr/>
        <a:lstStyle/>
        <a:p>
          <a:r>
            <a:rPr lang="en-US" sz="3200" dirty="0" err="1" smtClean="0">
              <a:latin typeface="NikoshBAN" panose="02000000000000000000" pitchFamily="2" charset="0"/>
              <a:cs typeface="NikoshBAN" panose="02000000000000000000" pitchFamily="2" charset="0"/>
            </a:rPr>
            <a:t>অর্থতত্ত্ব</a:t>
          </a:r>
          <a:endParaRPr lang="en-US" sz="3200" dirty="0">
            <a:latin typeface="NikoshBAN" panose="02000000000000000000" pitchFamily="2" charset="0"/>
            <a:cs typeface="NikoshBAN" panose="02000000000000000000" pitchFamily="2" charset="0"/>
          </a:endParaRPr>
        </a:p>
      </dgm:t>
    </dgm:pt>
    <dgm:pt modelId="{738BB444-A3C2-498C-9CB3-387BE6DFE343}" type="parTrans" cxnId="{E8C23AE3-2218-4078-A0D1-569F4BD38EC9}">
      <dgm:prSet/>
      <dgm:spPr/>
      <dgm:t>
        <a:bodyPr/>
        <a:lstStyle/>
        <a:p>
          <a:endParaRPr lang="en-US"/>
        </a:p>
      </dgm:t>
    </dgm:pt>
    <dgm:pt modelId="{870FF08D-101D-4BCB-87E7-CD6BD07A12A6}" type="sibTrans" cxnId="{E8C23AE3-2218-4078-A0D1-569F4BD38EC9}">
      <dgm:prSet/>
      <dgm:spPr/>
      <dgm:t>
        <a:bodyPr/>
        <a:lstStyle/>
        <a:p>
          <a:endParaRPr lang="en-US"/>
        </a:p>
      </dgm:t>
    </dgm:pt>
    <dgm:pt modelId="{6E7317A9-6A5D-4F8B-80B4-1411E6CDDC4F}" type="pres">
      <dgm:prSet presAssocID="{CD2C4BD0-D352-4D63-AA2F-F93D2FF640C0}" presName="Name0" presStyleCnt="0">
        <dgm:presLayoutVars>
          <dgm:chMax val="1"/>
          <dgm:dir/>
          <dgm:animLvl val="ctr"/>
          <dgm:resizeHandles val="exact"/>
        </dgm:presLayoutVars>
      </dgm:prSet>
      <dgm:spPr/>
      <dgm:t>
        <a:bodyPr/>
        <a:lstStyle/>
        <a:p>
          <a:endParaRPr lang="en-US"/>
        </a:p>
      </dgm:t>
    </dgm:pt>
    <dgm:pt modelId="{A3FD0ED1-B211-437F-845A-7429AD5EF184}" type="pres">
      <dgm:prSet presAssocID="{B9AC19DB-213E-4906-9CDB-52FEAAB941AA}" presName="centerShape" presStyleLbl="node0" presStyleIdx="0" presStyleCnt="1"/>
      <dgm:spPr/>
      <dgm:t>
        <a:bodyPr/>
        <a:lstStyle/>
        <a:p>
          <a:endParaRPr lang="en-US"/>
        </a:p>
      </dgm:t>
    </dgm:pt>
    <dgm:pt modelId="{92540A78-1AF0-49D9-9106-F8B1FA298FA1}" type="pres">
      <dgm:prSet presAssocID="{C3712A1F-BB97-4E01-A778-A6AA2A421360}" presName="node" presStyleLbl="node1" presStyleIdx="0" presStyleCnt="4" custScaleX="141337">
        <dgm:presLayoutVars>
          <dgm:bulletEnabled val="1"/>
        </dgm:presLayoutVars>
      </dgm:prSet>
      <dgm:spPr/>
      <dgm:t>
        <a:bodyPr/>
        <a:lstStyle/>
        <a:p>
          <a:endParaRPr lang="en-US"/>
        </a:p>
      </dgm:t>
    </dgm:pt>
    <dgm:pt modelId="{314C9062-D2DD-480F-97B4-27C88F40CDE9}" type="pres">
      <dgm:prSet presAssocID="{C3712A1F-BB97-4E01-A778-A6AA2A421360}" presName="dummy" presStyleCnt="0"/>
      <dgm:spPr/>
    </dgm:pt>
    <dgm:pt modelId="{0CBF0F84-76D9-47F0-9EF0-3A0C4ECB2585}" type="pres">
      <dgm:prSet presAssocID="{8E2D6347-E69E-4A15-8E43-D2F54E19513E}" presName="sibTrans" presStyleLbl="sibTrans2D1" presStyleIdx="0" presStyleCnt="4"/>
      <dgm:spPr/>
      <dgm:t>
        <a:bodyPr/>
        <a:lstStyle/>
        <a:p>
          <a:endParaRPr lang="en-US"/>
        </a:p>
      </dgm:t>
    </dgm:pt>
    <dgm:pt modelId="{A653D953-7D51-4931-AE4E-3AD3A940698C}" type="pres">
      <dgm:prSet presAssocID="{AB87CEEC-6D92-4732-90F0-022CB212E616}" presName="node" presStyleLbl="node1" presStyleIdx="1" presStyleCnt="4" custScaleX="130667">
        <dgm:presLayoutVars>
          <dgm:bulletEnabled val="1"/>
        </dgm:presLayoutVars>
      </dgm:prSet>
      <dgm:spPr/>
      <dgm:t>
        <a:bodyPr/>
        <a:lstStyle/>
        <a:p>
          <a:endParaRPr lang="en-US"/>
        </a:p>
      </dgm:t>
    </dgm:pt>
    <dgm:pt modelId="{307EA672-A30C-46D8-93D6-3A01F0E54D5A}" type="pres">
      <dgm:prSet presAssocID="{AB87CEEC-6D92-4732-90F0-022CB212E616}" presName="dummy" presStyleCnt="0"/>
      <dgm:spPr/>
    </dgm:pt>
    <dgm:pt modelId="{BF5A033B-F270-4539-B9C6-221638AB87A6}" type="pres">
      <dgm:prSet presAssocID="{8939A48C-2B9E-46D6-9A0B-92B0DCE9E014}" presName="sibTrans" presStyleLbl="sibTrans2D1" presStyleIdx="1" presStyleCnt="4"/>
      <dgm:spPr/>
      <dgm:t>
        <a:bodyPr/>
        <a:lstStyle/>
        <a:p>
          <a:endParaRPr lang="en-US"/>
        </a:p>
      </dgm:t>
    </dgm:pt>
    <dgm:pt modelId="{5C95D324-2616-4716-8F6F-803524CCAA45}" type="pres">
      <dgm:prSet presAssocID="{C178581C-16DA-4622-9858-C3235CED52B7}" presName="node" presStyleLbl="node1" presStyleIdx="2" presStyleCnt="4" custScaleX="133819">
        <dgm:presLayoutVars>
          <dgm:bulletEnabled val="1"/>
        </dgm:presLayoutVars>
      </dgm:prSet>
      <dgm:spPr/>
      <dgm:t>
        <a:bodyPr/>
        <a:lstStyle/>
        <a:p>
          <a:endParaRPr lang="en-US"/>
        </a:p>
      </dgm:t>
    </dgm:pt>
    <dgm:pt modelId="{C09E7696-B84F-4140-8A4B-928CFE1C3339}" type="pres">
      <dgm:prSet presAssocID="{C178581C-16DA-4622-9858-C3235CED52B7}" presName="dummy" presStyleCnt="0"/>
      <dgm:spPr/>
    </dgm:pt>
    <dgm:pt modelId="{00A09730-45FB-491B-B4BD-F18A88041DC3}" type="pres">
      <dgm:prSet presAssocID="{19CD1BF2-1423-4830-83EA-AB3AA1DC9632}" presName="sibTrans" presStyleLbl="sibTrans2D1" presStyleIdx="2" presStyleCnt="4"/>
      <dgm:spPr/>
      <dgm:t>
        <a:bodyPr/>
        <a:lstStyle/>
        <a:p>
          <a:endParaRPr lang="en-US"/>
        </a:p>
      </dgm:t>
    </dgm:pt>
    <dgm:pt modelId="{6304C940-4DF2-404F-93A4-EBFFFFD8B3D1}" type="pres">
      <dgm:prSet presAssocID="{35D1F2CF-6DCD-4527-B025-1917AC06DD1C}" presName="node" presStyleLbl="node1" presStyleIdx="3" presStyleCnt="4" custScaleX="126722">
        <dgm:presLayoutVars>
          <dgm:bulletEnabled val="1"/>
        </dgm:presLayoutVars>
      </dgm:prSet>
      <dgm:spPr/>
      <dgm:t>
        <a:bodyPr/>
        <a:lstStyle/>
        <a:p>
          <a:endParaRPr lang="en-US"/>
        </a:p>
      </dgm:t>
    </dgm:pt>
    <dgm:pt modelId="{13B8A416-DAA9-443C-B3BC-0F48BE944FDC}" type="pres">
      <dgm:prSet presAssocID="{35D1F2CF-6DCD-4527-B025-1917AC06DD1C}" presName="dummy" presStyleCnt="0"/>
      <dgm:spPr/>
    </dgm:pt>
    <dgm:pt modelId="{E9B71C7D-8DAD-47F1-831D-40B24FF0FEAA}" type="pres">
      <dgm:prSet presAssocID="{870FF08D-101D-4BCB-87E7-CD6BD07A12A6}" presName="sibTrans" presStyleLbl="sibTrans2D1" presStyleIdx="3" presStyleCnt="4"/>
      <dgm:spPr/>
      <dgm:t>
        <a:bodyPr/>
        <a:lstStyle/>
        <a:p>
          <a:endParaRPr lang="en-US"/>
        </a:p>
      </dgm:t>
    </dgm:pt>
  </dgm:ptLst>
  <dgm:cxnLst>
    <dgm:cxn modelId="{3F168CC7-BF09-4CFF-B40F-089F47A95B63}" srcId="{B9AC19DB-213E-4906-9CDB-52FEAAB941AA}" destId="{AB87CEEC-6D92-4732-90F0-022CB212E616}" srcOrd="1" destOrd="0" parTransId="{08F04759-BCD8-4ECF-8659-7B40D1FBC775}" sibTransId="{8939A48C-2B9E-46D6-9A0B-92B0DCE9E014}"/>
    <dgm:cxn modelId="{F74313AF-24CC-4915-A026-F46450532B2A}" type="presOf" srcId="{C178581C-16DA-4622-9858-C3235CED52B7}" destId="{5C95D324-2616-4716-8F6F-803524CCAA45}" srcOrd="0" destOrd="0" presId="urn:microsoft.com/office/officeart/2005/8/layout/radial6"/>
    <dgm:cxn modelId="{2BE6BA5D-E8CC-4262-A711-64B697856B37}" type="presOf" srcId="{35D1F2CF-6DCD-4527-B025-1917AC06DD1C}" destId="{6304C940-4DF2-404F-93A4-EBFFFFD8B3D1}" srcOrd="0" destOrd="0" presId="urn:microsoft.com/office/officeart/2005/8/layout/radial6"/>
    <dgm:cxn modelId="{B862DF7A-9823-4F87-9FBE-967037C4FCED}" type="presOf" srcId="{870FF08D-101D-4BCB-87E7-CD6BD07A12A6}" destId="{E9B71C7D-8DAD-47F1-831D-40B24FF0FEAA}" srcOrd="0" destOrd="0" presId="urn:microsoft.com/office/officeart/2005/8/layout/radial6"/>
    <dgm:cxn modelId="{B174E379-1219-4DAE-8F68-0DF2C8BB449B}" type="presOf" srcId="{B9AC19DB-213E-4906-9CDB-52FEAAB941AA}" destId="{A3FD0ED1-B211-437F-845A-7429AD5EF184}" srcOrd="0" destOrd="0" presId="urn:microsoft.com/office/officeart/2005/8/layout/radial6"/>
    <dgm:cxn modelId="{DFDEA519-9EBD-47D3-814D-1560C6FE35C6}" type="presOf" srcId="{8E2D6347-E69E-4A15-8E43-D2F54E19513E}" destId="{0CBF0F84-76D9-47F0-9EF0-3A0C4ECB2585}" srcOrd="0" destOrd="0" presId="urn:microsoft.com/office/officeart/2005/8/layout/radial6"/>
    <dgm:cxn modelId="{ABD822A8-059B-4CAE-96A2-05F406D02401}" srcId="{CD2C4BD0-D352-4D63-AA2F-F93D2FF640C0}" destId="{B9AC19DB-213E-4906-9CDB-52FEAAB941AA}" srcOrd="0" destOrd="0" parTransId="{D773E7A9-4EDB-4692-A62F-CBEF0E4D7146}" sibTransId="{0AE593EB-EE1B-43D6-B1F5-8CF854B54334}"/>
    <dgm:cxn modelId="{C302B199-7E62-422A-8B63-9DF2D926E0BF}" type="presOf" srcId="{CD2C4BD0-D352-4D63-AA2F-F93D2FF640C0}" destId="{6E7317A9-6A5D-4F8B-80B4-1411E6CDDC4F}" srcOrd="0" destOrd="0" presId="urn:microsoft.com/office/officeart/2005/8/layout/radial6"/>
    <dgm:cxn modelId="{E00B8EDB-88EE-4F1A-98C5-D1C566622438}" type="presOf" srcId="{19CD1BF2-1423-4830-83EA-AB3AA1DC9632}" destId="{00A09730-45FB-491B-B4BD-F18A88041DC3}" srcOrd="0" destOrd="0" presId="urn:microsoft.com/office/officeart/2005/8/layout/radial6"/>
    <dgm:cxn modelId="{57F0F543-1682-4480-9219-E45CDCD187E7}" type="presOf" srcId="{C3712A1F-BB97-4E01-A778-A6AA2A421360}" destId="{92540A78-1AF0-49D9-9106-F8B1FA298FA1}" srcOrd="0" destOrd="0" presId="urn:microsoft.com/office/officeart/2005/8/layout/radial6"/>
    <dgm:cxn modelId="{04FEA133-45B7-4A2B-A4B6-E8759E670013}" srcId="{B9AC19DB-213E-4906-9CDB-52FEAAB941AA}" destId="{C3712A1F-BB97-4E01-A778-A6AA2A421360}" srcOrd="0" destOrd="0" parTransId="{9DA461BB-586E-453C-BC60-8AF543D68561}" sibTransId="{8E2D6347-E69E-4A15-8E43-D2F54E19513E}"/>
    <dgm:cxn modelId="{EE351322-C910-43B6-854A-5E32AB90C6A2}" type="presOf" srcId="{AB87CEEC-6D92-4732-90F0-022CB212E616}" destId="{A653D953-7D51-4931-AE4E-3AD3A940698C}" srcOrd="0" destOrd="0" presId="urn:microsoft.com/office/officeart/2005/8/layout/radial6"/>
    <dgm:cxn modelId="{3C9FE219-D36A-40B5-9A1A-4AC71CF864E2}" type="presOf" srcId="{8939A48C-2B9E-46D6-9A0B-92B0DCE9E014}" destId="{BF5A033B-F270-4539-B9C6-221638AB87A6}" srcOrd="0" destOrd="0" presId="urn:microsoft.com/office/officeart/2005/8/layout/radial6"/>
    <dgm:cxn modelId="{E8C23AE3-2218-4078-A0D1-569F4BD38EC9}" srcId="{B9AC19DB-213E-4906-9CDB-52FEAAB941AA}" destId="{35D1F2CF-6DCD-4527-B025-1917AC06DD1C}" srcOrd="3" destOrd="0" parTransId="{738BB444-A3C2-498C-9CB3-387BE6DFE343}" sibTransId="{870FF08D-101D-4BCB-87E7-CD6BD07A12A6}"/>
    <dgm:cxn modelId="{33F317CC-5EB0-4B60-8023-BB0933A30999}" srcId="{B9AC19DB-213E-4906-9CDB-52FEAAB941AA}" destId="{C178581C-16DA-4622-9858-C3235CED52B7}" srcOrd="2" destOrd="0" parTransId="{DAF8262F-3FAF-47F5-8F57-B3C9AB232765}" sibTransId="{19CD1BF2-1423-4830-83EA-AB3AA1DC9632}"/>
    <dgm:cxn modelId="{2D02D0D9-084F-41A0-99AF-D82E40D6F385}" type="presParOf" srcId="{6E7317A9-6A5D-4F8B-80B4-1411E6CDDC4F}" destId="{A3FD0ED1-B211-437F-845A-7429AD5EF184}" srcOrd="0" destOrd="0" presId="urn:microsoft.com/office/officeart/2005/8/layout/radial6"/>
    <dgm:cxn modelId="{A6B84463-7076-410C-A024-E61E3CBA1EEE}" type="presParOf" srcId="{6E7317A9-6A5D-4F8B-80B4-1411E6CDDC4F}" destId="{92540A78-1AF0-49D9-9106-F8B1FA298FA1}" srcOrd="1" destOrd="0" presId="urn:microsoft.com/office/officeart/2005/8/layout/radial6"/>
    <dgm:cxn modelId="{5DD4CF3A-814B-4A3E-9826-12AD1646B834}" type="presParOf" srcId="{6E7317A9-6A5D-4F8B-80B4-1411E6CDDC4F}" destId="{314C9062-D2DD-480F-97B4-27C88F40CDE9}" srcOrd="2" destOrd="0" presId="urn:microsoft.com/office/officeart/2005/8/layout/radial6"/>
    <dgm:cxn modelId="{6CED2A43-1535-48A8-93B7-294F7057D301}" type="presParOf" srcId="{6E7317A9-6A5D-4F8B-80B4-1411E6CDDC4F}" destId="{0CBF0F84-76D9-47F0-9EF0-3A0C4ECB2585}" srcOrd="3" destOrd="0" presId="urn:microsoft.com/office/officeart/2005/8/layout/radial6"/>
    <dgm:cxn modelId="{1819F821-2F8F-4F48-9A46-DFD9805446B9}" type="presParOf" srcId="{6E7317A9-6A5D-4F8B-80B4-1411E6CDDC4F}" destId="{A653D953-7D51-4931-AE4E-3AD3A940698C}" srcOrd="4" destOrd="0" presId="urn:microsoft.com/office/officeart/2005/8/layout/radial6"/>
    <dgm:cxn modelId="{EEFE4177-49E6-4596-935B-18003CAF4EAD}" type="presParOf" srcId="{6E7317A9-6A5D-4F8B-80B4-1411E6CDDC4F}" destId="{307EA672-A30C-46D8-93D6-3A01F0E54D5A}" srcOrd="5" destOrd="0" presId="urn:microsoft.com/office/officeart/2005/8/layout/radial6"/>
    <dgm:cxn modelId="{CCAC9E90-1FF8-488D-A7A9-85B01C648BCF}" type="presParOf" srcId="{6E7317A9-6A5D-4F8B-80B4-1411E6CDDC4F}" destId="{BF5A033B-F270-4539-B9C6-221638AB87A6}" srcOrd="6" destOrd="0" presId="urn:microsoft.com/office/officeart/2005/8/layout/radial6"/>
    <dgm:cxn modelId="{D41C8A48-C1EA-42AE-832B-DE63DB43872E}" type="presParOf" srcId="{6E7317A9-6A5D-4F8B-80B4-1411E6CDDC4F}" destId="{5C95D324-2616-4716-8F6F-803524CCAA45}" srcOrd="7" destOrd="0" presId="urn:microsoft.com/office/officeart/2005/8/layout/radial6"/>
    <dgm:cxn modelId="{CFFD043F-479F-4E12-8939-2316D5898408}" type="presParOf" srcId="{6E7317A9-6A5D-4F8B-80B4-1411E6CDDC4F}" destId="{C09E7696-B84F-4140-8A4B-928CFE1C3339}" srcOrd="8" destOrd="0" presId="urn:microsoft.com/office/officeart/2005/8/layout/radial6"/>
    <dgm:cxn modelId="{9DB32208-FCC9-4EFE-A532-6B0C2EE17C31}" type="presParOf" srcId="{6E7317A9-6A5D-4F8B-80B4-1411E6CDDC4F}" destId="{00A09730-45FB-491B-B4BD-F18A88041DC3}" srcOrd="9" destOrd="0" presId="urn:microsoft.com/office/officeart/2005/8/layout/radial6"/>
    <dgm:cxn modelId="{9D96259A-8281-4DF0-9027-ED2F6634C132}" type="presParOf" srcId="{6E7317A9-6A5D-4F8B-80B4-1411E6CDDC4F}" destId="{6304C940-4DF2-404F-93A4-EBFFFFD8B3D1}" srcOrd="10" destOrd="0" presId="urn:microsoft.com/office/officeart/2005/8/layout/radial6"/>
    <dgm:cxn modelId="{2BFCFC50-DDBE-4D67-84D3-98D724DF14E6}" type="presParOf" srcId="{6E7317A9-6A5D-4F8B-80B4-1411E6CDDC4F}" destId="{13B8A416-DAA9-443C-B3BC-0F48BE944FDC}" srcOrd="11" destOrd="0" presId="urn:microsoft.com/office/officeart/2005/8/layout/radial6"/>
    <dgm:cxn modelId="{CBCDB79E-7309-46B9-A0A4-4DA9CCAF3F1A}" type="presParOf" srcId="{6E7317A9-6A5D-4F8B-80B4-1411E6CDDC4F}" destId="{E9B71C7D-8DAD-47F1-831D-40B24FF0FEAA}"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2836E0-829D-459B-9D02-BADD1315E3F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FB782A0A-046B-421D-B321-FD16F09227E2}">
      <dgm:prSet phldrT="[Text]" custT="1"/>
      <dgm:spPr>
        <a:solidFill>
          <a:srgbClr val="7030A0"/>
        </a:solidFill>
        <a:effectLst>
          <a:glow rad="228600">
            <a:schemeClr val="accent6">
              <a:satMod val="175000"/>
              <a:alpha val="40000"/>
            </a:schemeClr>
          </a:glow>
        </a:effectLst>
      </dgm:spPr>
      <dgm:t>
        <a:bodyPr/>
        <a:lstStyle/>
        <a:p>
          <a:r>
            <a:rPr lang="bn-BD" sz="3600" dirty="0" smtClean="0">
              <a:latin typeface="NikoshBAN" pitchFamily="2" charset="0"/>
              <a:cs typeface="NikoshBAN" pitchFamily="2" charset="0"/>
            </a:rPr>
            <a:t>শব্দের উৎস</a:t>
          </a:r>
          <a:endParaRPr lang="en-US" sz="3600" dirty="0">
            <a:latin typeface="NikoshBAN" pitchFamily="2" charset="0"/>
            <a:cs typeface="NikoshBAN" pitchFamily="2" charset="0"/>
          </a:endParaRPr>
        </a:p>
      </dgm:t>
    </dgm:pt>
    <dgm:pt modelId="{C80037D5-2BCF-4A31-9A7B-28C3DA67FFCE}" type="parTrans" cxnId="{F1D8410C-227B-4D5D-8008-EB8DD9BFA8D4}">
      <dgm:prSet/>
      <dgm:spPr/>
      <dgm:t>
        <a:bodyPr/>
        <a:lstStyle/>
        <a:p>
          <a:endParaRPr lang="en-US"/>
        </a:p>
      </dgm:t>
    </dgm:pt>
    <dgm:pt modelId="{B9B0FD0D-5D1D-4AB7-A8AE-1C19200B554C}" type="sibTrans" cxnId="{F1D8410C-227B-4D5D-8008-EB8DD9BFA8D4}">
      <dgm:prSet/>
      <dgm:spPr/>
      <dgm:t>
        <a:bodyPr/>
        <a:lstStyle/>
        <a:p>
          <a:endParaRPr lang="en-US"/>
        </a:p>
      </dgm:t>
    </dgm:pt>
    <dgm:pt modelId="{9ACC2276-ECC2-4601-9132-DF1D0055FD6C}">
      <dgm:prSet phldrT="[Text]" custT="1"/>
      <dgm:spPr>
        <a:solidFill>
          <a:srgbClr val="FF0000"/>
        </a:solidFill>
        <a:effectLst>
          <a:glow rad="228600">
            <a:schemeClr val="accent4">
              <a:satMod val="175000"/>
              <a:alpha val="40000"/>
            </a:schemeClr>
          </a:glow>
        </a:effectLst>
      </dgm:spPr>
      <dgm:t>
        <a:bodyPr/>
        <a:lstStyle/>
        <a:p>
          <a:r>
            <a:rPr lang="bn-BD" sz="3600" dirty="0" smtClean="0">
              <a:latin typeface="NikoshBAN" pitchFamily="2" charset="0"/>
              <a:cs typeface="NikoshBAN" pitchFamily="2" charset="0"/>
            </a:rPr>
            <a:t>বিদেশি</a:t>
          </a:r>
          <a:endParaRPr lang="en-US" sz="3600" dirty="0">
            <a:latin typeface="NikoshBAN" pitchFamily="2" charset="0"/>
            <a:cs typeface="NikoshBAN" pitchFamily="2" charset="0"/>
          </a:endParaRPr>
        </a:p>
      </dgm:t>
    </dgm:pt>
    <dgm:pt modelId="{0322F2C9-7079-4E52-AF18-C07AB97D1D44}" type="parTrans" cxnId="{6411A049-C966-4CDE-AE92-1644F18B8BE0}">
      <dgm:prSet/>
      <dgm:spPr/>
      <dgm:t>
        <a:bodyPr/>
        <a:lstStyle/>
        <a:p>
          <a:endParaRPr lang="en-US"/>
        </a:p>
      </dgm:t>
    </dgm:pt>
    <dgm:pt modelId="{60F4E49F-3E08-46C5-A1C3-DE722A4FD80D}" type="sibTrans" cxnId="{6411A049-C966-4CDE-AE92-1644F18B8BE0}">
      <dgm:prSet/>
      <dgm:spPr/>
      <dgm:t>
        <a:bodyPr/>
        <a:lstStyle/>
        <a:p>
          <a:endParaRPr lang="en-US"/>
        </a:p>
      </dgm:t>
    </dgm:pt>
    <dgm:pt modelId="{11F0A56E-4E8A-4BE1-9D59-119337AC0AD0}">
      <dgm:prSet phldrT="[Text]" custT="1"/>
      <dgm:spPr>
        <a:solidFill>
          <a:srgbClr val="FF0000"/>
        </a:solidFill>
        <a:effectLst>
          <a:glow rad="228600">
            <a:schemeClr val="accent4">
              <a:satMod val="175000"/>
              <a:alpha val="40000"/>
            </a:schemeClr>
          </a:glow>
        </a:effectLst>
      </dgm:spPr>
      <dgm:t>
        <a:bodyPr/>
        <a:lstStyle/>
        <a:p>
          <a:r>
            <a:rPr lang="bn-BD" sz="3600" dirty="0" smtClean="0">
              <a:latin typeface="NikoshBAN" pitchFamily="2" charset="0"/>
              <a:cs typeface="NikoshBAN" pitchFamily="2" charset="0"/>
            </a:rPr>
            <a:t>তৎসম</a:t>
          </a:r>
          <a:endParaRPr lang="en-US" sz="3600" dirty="0">
            <a:latin typeface="NikoshBAN" pitchFamily="2" charset="0"/>
            <a:cs typeface="NikoshBAN" pitchFamily="2" charset="0"/>
          </a:endParaRPr>
        </a:p>
      </dgm:t>
    </dgm:pt>
    <dgm:pt modelId="{2D154588-D7E5-465B-9719-A40283CD39A4}" type="parTrans" cxnId="{658EABB9-984D-4BE5-BC9D-A47AA144699F}">
      <dgm:prSet/>
      <dgm:spPr/>
      <dgm:t>
        <a:bodyPr/>
        <a:lstStyle/>
        <a:p>
          <a:endParaRPr lang="en-US"/>
        </a:p>
      </dgm:t>
    </dgm:pt>
    <dgm:pt modelId="{BEA4C1CF-51AD-4454-99EF-49499662149E}" type="sibTrans" cxnId="{658EABB9-984D-4BE5-BC9D-A47AA144699F}">
      <dgm:prSet/>
      <dgm:spPr/>
      <dgm:t>
        <a:bodyPr/>
        <a:lstStyle/>
        <a:p>
          <a:endParaRPr lang="en-US"/>
        </a:p>
      </dgm:t>
    </dgm:pt>
    <dgm:pt modelId="{70BCB792-4D32-4BAD-A9F1-B67D0817E190}">
      <dgm:prSet phldrT="[Text]" custT="1"/>
      <dgm:spPr>
        <a:solidFill>
          <a:srgbClr val="FF0000"/>
        </a:solidFill>
        <a:effectLst>
          <a:glow rad="228600">
            <a:schemeClr val="accent4">
              <a:satMod val="175000"/>
              <a:alpha val="40000"/>
            </a:schemeClr>
          </a:glow>
        </a:effectLst>
      </dgm:spPr>
      <dgm:t>
        <a:bodyPr/>
        <a:lstStyle/>
        <a:p>
          <a:r>
            <a:rPr lang="bn-BD" sz="3600" dirty="0" smtClean="0">
              <a:latin typeface="NikoshBAN" pitchFamily="2" charset="0"/>
              <a:cs typeface="NikoshBAN" pitchFamily="2" charset="0"/>
            </a:rPr>
            <a:t>ত</a:t>
          </a:r>
          <a:r>
            <a:rPr lang="en-US" sz="3600" dirty="0" err="1" smtClean="0">
              <a:latin typeface="NikoshBAN" pitchFamily="2" charset="0"/>
              <a:cs typeface="NikoshBAN" pitchFamily="2" charset="0"/>
            </a:rPr>
            <a:t>দ্ভ</a:t>
          </a:r>
          <a:r>
            <a:rPr lang="bn-BD" sz="3600" dirty="0" smtClean="0">
              <a:latin typeface="NikoshBAN" pitchFamily="2" charset="0"/>
              <a:cs typeface="NikoshBAN" pitchFamily="2" charset="0"/>
            </a:rPr>
            <a:t>ব</a:t>
          </a:r>
          <a:endParaRPr lang="en-US" sz="3600" dirty="0">
            <a:latin typeface="NikoshBAN" pitchFamily="2" charset="0"/>
            <a:cs typeface="NikoshBAN" pitchFamily="2" charset="0"/>
          </a:endParaRPr>
        </a:p>
      </dgm:t>
    </dgm:pt>
    <dgm:pt modelId="{4F4DDE1E-7E22-4366-9333-B5AB8A22BCF7}" type="parTrans" cxnId="{5B480DCC-BB4F-4081-9BB7-A0DF9C49903F}">
      <dgm:prSet/>
      <dgm:spPr/>
      <dgm:t>
        <a:bodyPr/>
        <a:lstStyle/>
        <a:p>
          <a:endParaRPr lang="en-US"/>
        </a:p>
      </dgm:t>
    </dgm:pt>
    <dgm:pt modelId="{9FC17895-5601-4A86-8530-3DEA0E71F78D}" type="sibTrans" cxnId="{5B480DCC-BB4F-4081-9BB7-A0DF9C49903F}">
      <dgm:prSet/>
      <dgm:spPr/>
      <dgm:t>
        <a:bodyPr/>
        <a:lstStyle/>
        <a:p>
          <a:endParaRPr lang="en-US"/>
        </a:p>
      </dgm:t>
    </dgm:pt>
    <dgm:pt modelId="{82B00E63-C8A0-4A0E-84E2-26203A0AEEDB}">
      <dgm:prSet phldrT="[Text]" custT="1"/>
      <dgm:spPr>
        <a:solidFill>
          <a:srgbClr val="FF0000"/>
        </a:solidFill>
        <a:effectLst>
          <a:glow rad="228600">
            <a:schemeClr val="accent4">
              <a:satMod val="175000"/>
              <a:alpha val="40000"/>
            </a:schemeClr>
          </a:glow>
        </a:effectLst>
      </dgm:spPr>
      <dgm:t>
        <a:bodyPr/>
        <a:lstStyle/>
        <a:p>
          <a:r>
            <a:rPr lang="bn-BD" sz="3600" dirty="0" smtClean="0">
              <a:latin typeface="NikoshBAN" pitchFamily="2" charset="0"/>
              <a:cs typeface="NikoshBAN" pitchFamily="2" charset="0"/>
            </a:rPr>
            <a:t>দেশি</a:t>
          </a:r>
          <a:endParaRPr lang="en-US" sz="3600" dirty="0">
            <a:latin typeface="NikoshBAN" pitchFamily="2" charset="0"/>
            <a:cs typeface="NikoshBAN" pitchFamily="2" charset="0"/>
          </a:endParaRPr>
        </a:p>
      </dgm:t>
    </dgm:pt>
    <dgm:pt modelId="{3B051B4F-72A1-4820-8C31-7945593CFC84}" type="parTrans" cxnId="{7620B0D2-8421-48F2-A3DF-D084B8461389}">
      <dgm:prSet/>
      <dgm:spPr/>
      <dgm:t>
        <a:bodyPr/>
        <a:lstStyle/>
        <a:p>
          <a:endParaRPr lang="en-US"/>
        </a:p>
      </dgm:t>
    </dgm:pt>
    <dgm:pt modelId="{68D14AC8-8542-4F06-A08C-F28C6EEC763C}" type="sibTrans" cxnId="{7620B0D2-8421-48F2-A3DF-D084B8461389}">
      <dgm:prSet/>
      <dgm:spPr/>
      <dgm:t>
        <a:bodyPr/>
        <a:lstStyle/>
        <a:p>
          <a:endParaRPr lang="en-US"/>
        </a:p>
      </dgm:t>
    </dgm:pt>
    <dgm:pt modelId="{9AEA0C64-CDBD-4299-86E8-550D5B2D69EB}">
      <dgm:prSet custT="1"/>
      <dgm:spPr>
        <a:solidFill>
          <a:srgbClr val="FF0000"/>
        </a:solidFill>
        <a:effectLst>
          <a:glow rad="228600">
            <a:schemeClr val="accent4">
              <a:satMod val="175000"/>
              <a:alpha val="40000"/>
            </a:schemeClr>
          </a:glow>
        </a:effectLst>
      </dgm:spPr>
      <dgm:t>
        <a:bodyPr/>
        <a:lstStyle/>
        <a:p>
          <a:r>
            <a:rPr lang="bn-BD" sz="3600" dirty="0" smtClean="0">
              <a:latin typeface="NikoshBAN" pitchFamily="2" charset="0"/>
              <a:cs typeface="NikoshBAN" pitchFamily="2" charset="0"/>
            </a:rPr>
            <a:t>অর্ধ-তৎসম</a:t>
          </a:r>
          <a:endParaRPr lang="en-US" sz="3600" dirty="0">
            <a:latin typeface="NikoshBAN" pitchFamily="2" charset="0"/>
            <a:cs typeface="NikoshBAN" pitchFamily="2" charset="0"/>
          </a:endParaRPr>
        </a:p>
      </dgm:t>
    </dgm:pt>
    <dgm:pt modelId="{626D8342-5C4E-4608-B0B8-8D033DB760C7}" type="parTrans" cxnId="{CC67DFF9-911B-49BE-9DE0-67BA5FF7D23A}">
      <dgm:prSet/>
      <dgm:spPr/>
      <dgm:t>
        <a:bodyPr/>
        <a:lstStyle/>
        <a:p>
          <a:endParaRPr lang="en-US"/>
        </a:p>
      </dgm:t>
    </dgm:pt>
    <dgm:pt modelId="{316317D9-A39A-4C20-A8CA-84B4E3505F0C}" type="sibTrans" cxnId="{CC67DFF9-911B-49BE-9DE0-67BA5FF7D23A}">
      <dgm:prSet/>
      <dgm:spPr/>
      <dgm:t>
        <a:bodyPr/>
        <a:lstStyle/>
        <a:p>
          <a:endParaRPr lang="en-US"/>
        </a:p>
      </dgm:t>
    </dgm:pt>
    <dgm:pt modelId="{15013ADC-CC0C-4979-9470-E2466B152D10}" type="pres">
      <dgm:prSet presAssocID="{BB2836E0-829D-459B-9D02-BADD1315E3F9}" presName="cycle" presStyleCnt="0">
        <dgm:presLayoutVars>
          <dgm:chMax val="1"/>
          <dgm:dir/>
          <dgm:animLvl val="ctr"/>
          <dgm:resizeHandles val="exact"/>
        </dgm:presLayoutVars>
      </dgm:prSet>
      <dgm:spPr/>
      <dgm:t>
        <a:bodyPr/>
        <a:lstStyle/>
        <a:p>
          <a:endParaRPr lang="en-US"/>
        </a:p>
      </dgm:t>
    </dgm:pt>
    <dgm:pt modelId="{BD8D7419-655A-42AC-B7E1-B36AD9533318}" type="pres">
      <dgm:prSet presAssocID="{FB782A0A-046B-421D-B321-FD16F09227E2}" presName="centerShape" presStyleLbl="node0" presStyleIdx="0" presStyleCnt="1" custScaleX="160524" custLinFactNeighborX="-15005" custLinFactNeighborY="-304"/>
      <dgm:spPr/>
      <dgm:t>
        <a:bodyPr/>
        <a:lstStyle/>
        <a:p>
          <a:endParaRPr lang="en-US"/>
        </a:p>
      </dgm:t>
    </dgm:pt>
    <dgm:pt modelId="{07FA9349-FBAA-48A8-B478-DD2F8CBDAE2A}" type="pres">
      <dgm:prSet presAssocID="{0322F2C9-7079-4E52-AF18-C07AB97D1D44}" presName="Name9" presStyleLbl="parChTrans1D2" presStyleIdx="0" presStyleCnt="5"/>
      <dgm:spPr/>
      <dgm:t>
        <a:bodyPr/>
        <a:lstStyle/>
        <a:p>
          <a:endParaRPr lang="en-US"/>
        </a:p>
      </dgm:t>
    </dgm:pt>
    <dgm:pt modelId="{12C63A6F-78E8-41EA-AF0D-B65B8C08B267}" type="pres">
      <dgm:prSet presAssocID="{0322F2C9-7079-4E52-AF18-C07AB97D1D44}" presName="connTx" presStyleLbl="parChTrans1D2" presStyleIdx="0" presStyleCnt="5"/>
      <dgm:spPr/>
      <dgm:t>
        <a:bodyPr/>
        <a:lstStyle/>
        <a:p>
          <a:endParaRPr lang="en-US"/>
        </a:p>
      </dgm:t>
    </dgm:pt>
    <dgm:pt modelId="{C3312C7D-CC2B-4011-9A46-2A7605EF807A}" type="pres">
      <dgm:prSet presAssocID="{9ACC2276-ECC2-4601-9132-DF1D0055FD6C}" presName="node" presStyleLbl="node1" presStyleIdx="0" presStyleCnt="5" custRadScaleRad="93375" custRadScaleInc="-45037">
        <dgm:presLayoutVars>
          <dgm:bulletEnabled val="1"/>
        </dgm:presLayoutVars>
      </dgm:prSet>
      <dgm:spPr/>
      <dgm:t>
        <a:bodyPr/>
        <a:lstStyle/>
        <a:p>
          <a:endParaRPr lang="en-US"/>
        </a:p>
      </dgm:t>
    </dgm:pt>
    <dgm:pt modelId="{0E6DAB78-F9B7-407E-A18A-0C931694D8A0}" type="pres">
      <dgm:prSet presAssocID="{2D154588-D7E5-465B-9719-A40283CD39A4}" presName="Name9" presStyleLbl="parChTrans1D2" presStyleIdx="1" presStyleCnt="5"/>
      <dgm:spPr/>
      <dgm:t>
        <a:bodyPr/>
        <a:lstStyle/>
        <a:p>
          <a:endParaRPr lang="en-US"/>
        </a:p>
      </dgm:t>
    </dgm:pt>
    <dgm:pt modelId="{829165CF-946A-4BF1-A402-34DE370B4A89}" type="pres">
      <dgm:prSet presAssocID="{2D154588-D7E5-465B-9719-A40283CD39A4}" presName="connTx" presStyleLbl="parChTrans1D2" presStyleIdx="1" presStyleCnt="5"/>
      <dgm:spPr/>
      <dgm:t>
        <a:bodyPr/>
        <a:lstStyle/>
        <a:p>
          <a:endParaRPr lang="en-US"/>
        </a:p>
      </dgm:t>
    </dgm:pt>
    <dgm:pt modelId="{8F55A786-6AC3-4ED0-8C3D-E178C66D49B4}" type="pres">
      <dgm:prSet presAssocID="{11F0A56E-4E8A-4BE1-9D59-119337AC0AD0}" presName="node" presStyleLbl="node1" presStyleIdx="1" presStyleCnt="5" custRadScaleRad="82826" custRadScaleInc="-16337">
        <dgm:presLayoutVars>
          <dgm:bulletEnabled val="1"/>
        </dgm:presLayoutVars>
      </dgm:prSet>
      <dgm:spPr/>
      <dgm:t>
        <a:bodyPr/>
        <a:lstStyle/>
        <a:p>
          <a:endParaRPr lang="en-US"/>
        </a:p>
      </dgm:t>
    </dgm:pt>
    <dgm:pt modelId="{A12A2E64-4655-43D1-B12B-DE60968ED5AE}" type="pres">
      <dgm:prSet presAssocID="{626D8342-5C4E-4608-B0B8-8D033DB760C7}" presName="Name9" presStyleLbl="parChTrans1D2" presStyleIdx="2" presStyleCnt="5"/>
      <dgm:spPr/>
      <dgm:t>
        <a:bodyPr/>
        <a:lstStyle/>
        <a:p>
          <a:endParaRPr lang="en-US"/>
        </a:p>
      </dgm:t>
    </dgm:pt>
    <dgm:pt modelId="{0FABECB4-60AA-4DA0-AEC7-139F89EAAB39}" type="pres">
      <dgm:prSet presAssocID="{626D8342-5C4E-4608-B0B8-8D033DB760C7}" presName="connTx" presStyleLbl="parChTrans1D2" presStyleIdx="2" presStyleCnt="5"/>
      <dgm:spPr/>
      <dgm:t>
        <a:bodyPr/>
        <a:lstStyle/>
        <a:p>
          <a:endParaRPr lang="en-US"/>
        </a:p>
      </dgm:t>
    </dgm:pt>
    <dgm:pt modelId="{67A2330C-C56F-4810-B2D5-BC4B438951AA}" type="pres">
      <dgm:prSet presAssocID="{9AEA0C64-CDBD-4299-86E8-550D5B2D69EB}" presName="node" presStyleLbl="node1" presStyleIdx="2" presStyleCnt="5" custRadScaleRad="82650" custRadScaleInc="25515">
        <dgm:presLayoutVars>
          <dgm:bulletEnabled val="1"/>
        </dgm:presLayoutVars>
      </dgm:prSet>
      <dgm:spPr/>
      <dgm:t>
        <a:bodyPr/>
        <a:lstStyle/>
        <a:p>
          <a:endParaRPr lang="en-US"/>
        </a:p>
      </dgm:t>
    </dgm:pt>
    <dgm:pt modelId="{90C64EBC-C71C-424C-AB26-00CF0254D84C}" type="pres">
      <dgm:prSet presAssocID="{4F4DDE1E-7E22-4366-9333-B5AB8A22BCF7}" presName="Name9" presStyleLbl="parChTrans1D2" presStyleIdx="3" presStyleCnt="5"/>
      <dgm:spPr/>
      <dgm:t>
        <a:bodyPr/>
        <a:lstStyle/>
        <a:p>
          <a:endParaRPr lang="en-US"/>
        </a:p>
      </dgm:t>
    </dgm:pt>
    <dgm:pt modelId="{15AF55E1-B5FF-4F16-8935-37F113905EBE}" type="pres">
      <dgm:prSet presAssocID="{4F4DDE1E-7E22-4366-9333-B5AB8A22BCF7}" presName="connTx" presStyleLbl="parChTrans1D2" presStyleIdx="3" presStyleCnt="5"/>
      <dgm:spPr/>
      <dgm:t>
        <a:bodyPr/>
        <a:lstStyle/>
        <a:p>
          <a:endParaRPr lang="en-US"/>
        </a:p>
      </dgm:t>
    </dgm:pt>
    <dgm:pt modelId="{1E59FC7A-E229-4428-A203-CBA9AC0CA8E6}" type="pres">
      <dgm:prSet presAssocID="{70BCB792-4D32-4BAD-A9F1-B67D0817E190}" presName="node" presStyleLbl="node1" presStyleIdx="3" presStyleCnt="5" custRadScaleRad="122856" custRadScaleInc="35290">
        <dgm:presLayoutVars>
          <dgm:bulletEnabled val="1"/>
        </dgm:presLayoutVars>
      </dgm:prSet>
      <dgm:spPr/>
      <dgm:t>
        <a:bodyPr/>
        <a:lstStyle/>
        <a:p>
          <a:endParaRPr lang="en-US"/>
        </a:p>
      </dgm:t>
    </dgm:pt>
    <dgm:pt modelId="{A7FE6B1C-B5FC-4CF8-B79B-4070ABAC04BE}" type="pres">
      <dgm:prSet presAssocID="{3B051B4F-72A1-4820-8C31-7945593CFC84}" presName="Name9" presStyleLbl="parChTrans1D2" presStyleIdx="4" presStyleCnt="5"/>
      <dgm:spPr/>
      <dgm:t>
        <a:bodyPr/>
        <a:lstStyle/>
        <a:p>
          <a:endParaRPr lang="en-US"/>
        </a:p>
      </dgm:t>
    </dgm:pt>
    <dgm:pt modelId="{1F566D41-CD7D-43AC-8DCC-EA591EDAC6AA}" type="pres">
      <dgm:prSet presAssocID="{3B051B4F-72A1-4820-8C31-7945593CFC84}" presName="connTx" presStyleLbl="parChTrans1D2" presStyleIdx="4" presStyleCnt="5"/>
      <dgm:spPr/>
      <dgm:t>
        <a:bodyPr/>
        <a:lstStyle/>
        <a:p>
          <a:endParaRPr lang="en-US"/>
        </a:p>
      </dgm:t>
    </dgm:pt>
    <dgm:pt modelId="{4115E63D-D277-4048-BD23-F3648153AFE0}" type="pres">
      <dgm:prSet presAssocID="{82B00E63-C8A0-4A0E-84E2-26203A0AEEDB}" presName="node" presStyleLbl="node1" presStyleIdx="4" presStyleCnt="5" custRadScaleRad="142248" custRadScaleInc="-18040">
        <dgm:presLayoutVars>
          <dgm:bulletEnabled val="1"/>
        </dgm:presLayoutVars>
      </dgm:prSet>
      <dgm:spPr/>
      <dgm:t>
        <a:bodyPr/>
        <a:lstStyle/>
        <a:p>
          <a:endParaRPr lang="en-US"/>
        </a:p>
      </dgm:t>
    </dgm:pt>
  </dgm:ptLst>
  <dgm:cxnLst>
    <dgm:cxn modelId="{CC67DFF9-911B-49BE-9DE0-67BA5FF7D23A}" srcId="{FB782A0A-046B-421D-B321-FD16F09227E2}" destId="{9AEA0C64-CDBD-4299-86E8-550D5B2D69EB}" srcOrd="2" destOrd="0" parTransId="{626D8342-5C4E-4608-B0B8-8D033DB760C7}" sibTransId="{316317D9-A39A-4C20-A8CA-84B4E3505F0C}"/>
    <dgm:cxn modelId="{52A459E0-1B60-43DE-AC99-1B06530E37E8}" type="presOf" srcId="{70BCB792-4D32-4BAD-A9F1-B67D0817E190}" destId="{1E59FC7A-E229-4428-A203-CBA9AC0CA8E6}" srcOrd="0" destOrd="0" presId="urn:microsoft.com/office/officeart/2005/8/layout/radial1"/>
    <dgm:cxn modelId="{AE5182D8-A841-4CC2-A3C3-43BF35C3BBB9}" type="presOf" srcId="{3B051B4F-72A1-4820-8C31-7945593CFC84}" destId="{1F566D41-CD7D-43AC-8DCC-EA591EDAC6AA}" srcOrd="1" destOrd="0" presId="urn:microsoft.com/office/officeart/2005/8/layout/radial1"/>
    <dgm:cxn modelId="{25520CAB-FF3F-45D6-ACA9-C86301767611}" type="presOf" srcId="{FB782A0A-046B-421D-B321-FD16F09227E2}" destId="{BD8D7419-655A-42AC-B7E1-B36AD9533318}" srcOrd="0" destOrd="0" presId="urn:microsoft.com/office/officeart/2005/8/layout/radial1"/>
    <dgm:cxn modelId="{6411A049-C966-4CDE-AE92-1644F18B8BE0}" srcId="{FB782A0A-046B-421D-B321-FD16F09227E2}" destId="{9ACC2276-ECC2-4601-9132-DF1D0055FD6C}" srcOrd="0" destOrd="0" parTransId="{0322F2C9-7079-4E52-AF18-C07AB97D1D44}" sibTransId="{60F4E49F-3E08-46C5-A1C3-DE722A4FD80D}"/>
    <dgm:cxn modelId="{5F5CC517-9DB1-46E1-BBF5-D365BBDA680E}" type="presOf" srcId="{82B00E63-C8A0-4A0E-84E2-26203A0AEEDB}" destId="{4115E63D-D277-4048-BD23-F3648153AFE0}" srcOrd="0" destOrd="0" presId="urn:microsoft.com/office/officeart/2005/8/layout/radial1"/>
    <dgm:cxn modelId="{CCA31BBB-5853-4F25-9698-21FCDC0DE293}" type="presOf" srcId="{3B051B4F-72A1-4820-8C31-7945593CFC84}" destId="{A7FE6B1C-B5FC-4CF8-B79B-4070ABAC04BE}" srcOrd="0" destOrd="0" presId="urn:microsoft.com/office/officeart/2005/8/layout/radial1"/>
    <dgm:cxn modelId="{552D0F72-4CC1-42E0-91B6-9741B5DE0EA3}" type="presOf" srcId="{626D8342-5C4E-4608-B0B8-8D033DB760C7}" destId="{0FABECB4-60AA-4DA0-AEC7-139F89EAAB39}" srcOrd="1" destOrd="0" presId="urn:microsoft.com/office/officeart/2005/8/layout/radial1"/>
    <dgm:cxn modelId="{18497137-6E7D-462E-9DFA-89E6E4FD85EA}" type="presOf" srcId="{9ACC2276-ECC2-4601-9132-DF1D0055FD6C}" destId="{C3312C7D-CC2B-4011-9A46-2A7605EF807A}" srcOrd="0" destOrd="0" presId="urn:microsoft.com/office/officeart/2005/8/layout/radial1"/>
    <dgm:cxn modelId="{C7E59483-CC43-4D9F-ADBE-3DC00227C6AD}" type="presOf" srcId="{2D154588-D7E5-465B-9719-A40283CD39A4}" destId="{0E6DAB78-F9B7-407E-A18A-0C931694D8A0}" srcOrd="0" destOrd="0" presId="urn:microsoft.com/office/officeart/2005/8/layout/radial1"/>
    <dgm:cxn modelId="{F1D8410C-227B-4D5D-8008-EB8DD9BFA8D4}" srcId="{BB2836E0-829D-459B-9D02-BADD1315E3F9}" destId="{FB782A0A-046B-421D-B321-FD16F09227E2}" srcOrd="0" destOrd="0" parTransId="{C80037D5-2BCF-4A31-9A7B-28C3DA67FFCE}" sibTransId="{B9B0FD0D-5D1D-4AB7-A8AE-1C19200B554C}"/>
    <dgm:cxn modelId="{39BE3049-0C86-4095-B5A7-8CF9E7ED3DE0}" type="presOf" srcId="{4F4DDE1E-7E22-4366-9333-B5AB8A22BCF7}" destId="{90C64EBC-C71C-424C-AB26-00CF0254D84C}" srcOrd="0" destOrd="0" presId="urn:microsoft.com/office/officeart/2005/8/layout/radial1"/>
    <dgm:cxn modelId="{16CDB62F-6510-4CBA-A417-3273FA39EF5F}" type="presOf" srcId="{9AEA0C64-CDBD-4299-86E8-550D5B2D69EB}" destId="{67A2330C-C56F-4810-B2D5-BC4B438951AA}" srcOrd="0" destOrd="0" presId="urn:microsoft.com/office/officeart/2005/8/layout/radial1"/>
    <dgm:cxn modelId="{E2AA1E37-76FF-4873-A892-1D2AA4BD00DD}" type="presOf" srcId="{626D8342-5C4E-4608-B0B8-8D033DB760C7}" destId="{A12A2E64-4655-43D1-B12B-DE60968ED5AE}" srcOrd="0" destOrd="0" presId="urn:microsoft.com/office/officeart/2005/8/layout/radial1"/>
    <dgm:cxn modelId="{3D3676EC-3BCE-43C6-BEDA-7436D7809E6F}" type="presOf" srcId="{0322F2C9-7079-4E52-AF18-C07AB97D1D44}" destId="{07FA9349-FBAA-48A8-B478-DD2F8CBDAE2A}" srcOrd="0" destOrd="0" presId="urn:microsoft.com/office/officeart/2005/8/layout/radial1"/>
    <dgm:cxn modelId="{7620B0D2-8421-48F2-A3DF-D084B8461389}" srcId="{FB782A0A-046B-421D-B321-FD16F09227E2}" destId="{82B00E63-C8A0-4A0E-84E2-26203A0AEEDB}" srcOrd="4" destOrd="0" parTransId="{3B051B4F-72A1-4820-8C31-7945593CFC84}" sibTransId="{68D14AC8-8542-4F06-A08C-F28C6EEC763C}"/>
    <dgm:cxn modelId="{658EABB9-984D-4BE5-BC9D-A47AA144699F}" srcId="{FB782A0A-046B-421D-B321-FD16F09227E2}" destId="{11F0A56E-4E8A-4BE1-9D59-119337AC0AD0}" srcOrd="1" destOrd="0" parTransId="{2D154588-D7E5-465B-9719-A40283CD39A4}" sibTransId="{BEA4C1CF-51AD-4454-99EF-49499662149E}"/>
    <dgm:cxn modelId="{4CC6523A-72F1-49F0-A43F-B024E27179FD}" type="presOf" srcId="{2D154588-D7E5-465B-9719-A40283CD39A4}" destId="{829165CF-946A-4BF1-A402-34DE370B4A89}" srcOrd="1" destOrd="0" presId="urn:microsoft.com/office/officeart/2005/8/layout/radial1"/>
    <dgm:cxn modelId="{F1DFF15B-9459-4E61-AE5B-BC78F0573245}" type="presOf" srcId="{0322F2C9-7079-4E52-AF18-C07AB97D1D44}" destId="{12C63A6F-78E8-41EA-AF0D-B65B8C08B267}" srcOrd="1" destOrd="0" presId="urn:microsoft.com/office/officeart/2005/8/layout/radial1"/>
    <dgm:cxn modelId="{A2888644-58B0-4CDB-9305-B104552A2FB3}" type="presOf" srcId="{11F0A56E-4E8A-4BE1-9D59-119337AC0AD0}" destId="{8F55A786-6AC3-4ED0-8C3D-E178C66D49B4}" srcOrd="0" destOrd="0" presId="urn:microsoft.com/office/officeart/2005/8/layout/radial1"/>
    <dgm:cxn modelId="{5B480DCC-BB4F-4081-9BB7-A0DF9C49903F}" srcId="{FB782A0A-046B-421D-B321-FD16F09227E2}" destId="{70BCB792-4D32-4BAD-A9F1-B67D0817E190}" srcOrd="3" destOrd="0" parTransId="{4F4DDE1E-7E22-4366-9333-B5AB8A22BCF7}" sibTransId="{9FC17895-5601-4A86-8530-3DEA0E71F78D}"/>
    <dgm:cxn modelId="{37420E74-A347-485A-994F-9E7C47D2B881}" type="presOf" srcId="{4F4DDE1E-7E22-4366-9333-B5AB8A22BCF7}" destId="{15AF55E1-B5FF-4F16-8935-37F113905EBE}" srcOrd="1" destOrd="0" presId="urn:microsoft.com/office/officeart/2005/8/layout/radial1"/>
    <dgm:cxn modelId="{B91BB3E0-87C0-46F9-903D-257324B14AEC}" type="presOf" srcId="{BB2836E0-829D-459B-9D02-BADD1315E3F9}" destId="{15013ADC-CC0C-4979-9470-E2466B152D10}" srcOrd="0" destOrd="0" presId="urn:microsoft.com/office/officeart/2005/8/layout/radial1"/>
    <dgm:cxn modelId="{2362FC81-DFC0-4B9E-8D4B-83249F5CAFAC}" type="presParOf" srcId="{15013ADC-CC0C-4979-9470-E2466B152D10}" destId="{BD8D7419-655A-42AC-B7E1-B36AD9533318}" srcOrd="0" destOrd="0" presId="urn:microsoft.com/office/officeart/2005/8/layout/radial1"/>
    <dgm:cxn modelId="{097EA2E0-EED6-4524-A588-9E40015DC14A}" type="presParOf" srcId="{15013ADC-CC0C-4979-9470-E2466B152D10}" destId="{07FA9349-FBAA-48A8-B478-DD2F8CBDAE2A}" srcOrd="1" destOrd="0" presId="urn:microsoft.com/office/officeart/2005/8/layout/radial1"/>
    <dgm:cxn modelId="{848E43E7-E810-41AD-89A7-B603AE363C28}" type="presParOf" srcId="{07FA9349-FBAA-48A8-B478-DD2F8CBDAE2A}" destId="{12C63A6F-78E8-41EA-AF0D-B65B8C08B267}" srcOrd="0" destOrd="0" presId="urn:microsoft.com/office/officeart/2005/8/layout/radial1"/>
    <dgm:cxn modelId="{7E2BA5B5-A220-42A1-A8D1-723BC18D0BB7}" type="presParOf" srcId="{15013ADC-CC0C-4979-9470-E2466B152D10}" destId="{C3312C7D-CC2B-4011-9A46-2A7605EF807A}" srcOrd="2" destOrd="0" presId="urn:microsoft.com/office/officeart/2005/8/layout/radial1"/>
    <dgm:cxn modelId="{5E6A9F87-7A77-4C9B-BA32-CFC0865375FC}" type="presParOf" srcId="{15013ADC-CC0C-4979-9470-E2466B152D10}" destId="{0E6DAB78-F9B7-407E-A18A-0C931694D8A0}" srcOrd="3" destOrd="0" presId="urn:microsoft.com/office/officeart/2005/8/layout/radial1"/>
    <dgm:cxn modelId="{9AAB5002-0CFE-4662-A070-4336DF013BF8}" type="presParOf" srcId="{0E6DAB78-F9B7-407E-A18A-0C931694D8A0}" destId="{829165CF-946A-4BF1-A402-34DE370B4A89}" srcOrd="0" destOrd="0" presId="urn:microsoft.com/office/officeart/2005/8/layout/radial1"/>
    <dgm:cxn modelId="{470B75AF-C3DF-4733-A2F3-064DB8612FF1}" type="presParOf" srcId="{15013ADC-CC0C-4979-9470-E2466B152D10}" destId="{8F55A786-6AC3-4ED0-8C3D-E178C66D49B4}" srcOrd="4" destOrd="0" presId="urn:microsoft.com/office/officeart/2005/8/layout/radial1"/>
    <dgm:cxn modelId="{78FF4408-EE44-4499-8538-1F3AF21B2EA6}" type="presParOf" srcId="{15013ADC-CC0C-4979-9470-E2466B152D10}" destId="{A12A2E64-4655-43D1-B12B-DE60968ED5AE}" srcOrd="5" destOrd="0" presId="urn:microsoft.com/office/officeart/2005/8/layout/radial1"/>
    <dgm:cxn modelId="{77C666FC-D401-4A48-9192-FFCAF025A99E}" type="presParOf" srcId="{A12A2E64-4655-43D1-B12B-DE60968ED5AE}" destId="{0FABECB4-60AA-4DA0-AEC7-139F89EAAB39}" srcOrd="0" destOrd="0" presId="urn:microsoft.com/office/officeart/2005/8/layout/radial1"/>
    <dgm:cxn modelId="{20F8BE91-325F-427F-A7B4-F1605E611591}" type="presParOf" srcId="{15013ADC-CC0C-4979-9470-E2466B152D10}" destId="{67A2330C-C56F-4810-B2D5-BC4B438951AA}" srcOrd="6" destOrd="0" presId="urn:microsoft.com/office/officeart/2005/8/layout/radial1"/>
    <dgm:cxn modelId="{08A0C554-26FD-4234-A618-C41585896D8D}" type="presParOf" srcId="{15013ADC-CC0C-4979-9470-E2466B152D10}" destId="{90C64EBC-C71C-424C-AB26-00CF0254D84C}" srcOrd="7" destOrd="0" presId="urn:microsoft.com/office/officeart/2005/8/layout/radial1"/>
    <dgm:cxn modelId="{A3CAD610-5A7E-4BEE-8B66-0FC750730D98}" type="presParOf" srcId="{90C64EBC-C71C-424C-AB26-00CF0254D84C}" destId="{15AF55E1-B5FF-4F16-8935-37F113905EBE}" srcOrd="0" destOrd="0" presId="urn:microsoft.com/office/officeart/2005/8/layout/radial1"/>
    <dgm:cxn modelId="{F896F309-15D9-44AF-8A35-BA72D6C869F0}" type="presParOf" srcId="{15013ADC-CC0C-4979-9470-E2466B152D10}" destId="{1E59FC7A-E229-4428-A203-CBA9AC0CA8E6}" srcOrd="8" destOrd="0" presId="urn:microsoft.com/office/officeart/2005/8/layout/radial1"/>
    <dgm:cxn modelId="{C73C0C23-C030-4F53-8DED-3B067B013B7A}" type="presParOf" srcId="{15013ADC-CC0C-4979-9470-E2466B152D10}" destId="{A7FE6B1C-B5FC-4CF8-B79B-4070ABAC04BE}" srcOrd="9" destOrd="0" presId="urn:microsoft.com/office/officeart/2005/8/layout/radial1"/>
    <dgm:cxn modelId="{02265B26-1464-486C-96E9-CA9CC3A6A027}" type="presParOf" srcId="{A7FE6B1C-B5FC-4CF8-B79B-4070ABAC04BE}" destId="{1F566D41-CD7D-43AC-8DCC-EA591EDAC6AA}" srcOrd="0" destOrd="0" presId="urn:microsoft.com/office/officeart/2005/8/layout/radial1"/>
    <dgm:cxn modelId="{49D4CD9D-37AF-43BC-B424-68F00D38F3AA}" type="presParOf" srcId="{15013ADC-CC0C-4979-9470-E2466B152D10}" destId="{4115E63D-D277-4048-BD23-F3648153AFE0}"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D88E8-8AC9-4B1F-A0C4-A20C1D97D604}">
      <dsp:nvSpPr>
        <dsp:cNvPr id="0" name=""/>
        <dsp:cNvSpPr/>
      </dsp:nvSpPr>
      <dsp:spPr>
        <a:xfrm>
          <a:off x="0" y="0"/>
          <a:ext cx="1142999" cy="1142999"/>
        </a:xfrm>
        <a:prstGeom prst="pie">
          <a:avLst>
            <a:gd name="adj1" fmla="val 5400000"/>
            <a:gd name="adj2" fmla="val 16200000"/>
          </a:avLst>
        </a:prstGeom>
        <a:gradFill flip="none" rotWithShape="0">
          <a:gsLst>
            <a:gs pos="0">
              <a:srgbClr val="FF3399"/>
            </a:gs>
            <a:gs pos="25000">
              <a:srgbClr val="FF6633"/>
            </a:gs>
            <a:gs pos="50000">
              <a:srgbClr val="FFFF00"/>
            </a:gs>
            <a:gs pos="75000">
              <a:srgbClr val="01A78F"/>
            </a:gs>
            <a:gs pos="100000">
              <a:srgbClr val="3366FF"/>
            </a:gs>
          </a:gsLst>
          <a:lin ang="0" scaled="0"/>
          <a:tileRect/>
        </a:gra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8660B7-E931-4D2D-869E-C294046FF6B9}">
      <dsp:nvSpPr>
        <dsp:cNvPr id="0" name=""/>
        <dsp:cNvSpPr/>
      </dsp:nvSpPr>
      <dsp:spPr>
        <a:xfrm>
          <a:off x="571499" y="0"/>
          <a:ext cx="5753100" cy="1142999"/>
        </a:xfrm>
        <a:prstGeom prst="rect">
          <a:avLst/>
        </a:prstGeom>
        <a:gradFill flip="none" rotWithShape="1">
          <a:gsLst>
            <a:gs pos="0">
              <a:srgbClr val="5E9EFF"/>
            </a:gs>
            <a:gs pos="39999">
              <a:srgbClr val="85C2FF"/>
            </a:gs>
            <a:gs pos="70000">
              <a:srgbClr val="C4D6EB"/>
            </a:gs>
            <a:gs pos="100000">
              <a:srgbClr val="FFEBFA"/>
            </a:gs>
          </a:gsLst>
          <a:lin ang="5400000" scaled="0"/>
          <a:tileRect/>
        </a:gradFill>
        <a:ln w="571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endParaRPr lang="en-US" sz="1200" b="1" kern="1200"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BAN" pitchFamily="2" charset="0"/>
            <a:cs typeface="NikoshBAN" pitchFamily="2" charset="0"/>
          </a:endParaRPr>
        </a:p>
        <a:p>
          <a:pPr lvl="0" algn="ctr" defTabSz="533400" rtl="0">
            <a:lnSpc>
              <a:spcPct val="90000"/>
            </a:lnSpc>
            <a:spcBef>
              <a:spcPct val="0"/>
            </a:spcBef>
            <a:spcAft>
              <a:spcPct val="35000"/>
            </a:spcAft>
          </a:pPr>
          <a:r>
            <a:rPr lang="bn-BD" sz="7200" b="1" kern="1200"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BAN" pitchFamily="2" charset="0"/>
              <a:cs typeface="NikoshBAN" pitchFamily="2" charset="0"/>
            </a:rPr>
            <a:t>পরিচিতি</a:t>
          </a:r>
          <a:endParaRPr lang="en-US" sz="7200" b="1" kern="1200"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BAN" pitchFamily="2" charset="0"/>
            <a:cs typeface="NikoshBAN" pitchFamily="2" charset="0"/>
          </a:endParaRPr>
        </a:p>
      </dsp:txBody>
      <dsp:txXfrm>
        <a:off x="571499" y="0"/>
        <a:ext cx="5753100" cy="1142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B20C9-1542-4C91-9CF9-8ED47A99E3EB}">
      <dsp:nvSpPr>
        <dsp:cNvPr id="0" name=""/>
        <dsp:cNvSpPr/>
      </dsp:nvSpPr>
      <dsp:spPr>
        <a:xfrm>
          <a:off x="2045" y="148716"/>
          <a:ext cx="1715828" cy="898363"/>
        </a:xfrm>
        <a:prstGeom prst="chevron">
          <a:avLst/>
        </a:prstGeom>
        <a:solidFill>
          <a:schemeClr val="accent6">
            <a:lumMod val="50000"/>
          </a:schemeClr>
        </a:solidFill>
        <a:ln>
          <a:solidFill>
            <a:schemeClr val="accent5">
              <a:lumMod val="75000"/>
            </a:schemeClr>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ts val="600"/>
            </a:spcAft>
          </a:pPr>
          <a:r>
            <a:rPr lang="bn-IN" sz="2800" b="1" kern="1200" dirty="0" smtClean="0">
              <a:latin typeface="NikoshBAN" pitchFamily="2" charset="0"/>
              <a:cs typeface="NikoshBAN" pitchFamily="2" charset="0"/>
            </a:rPr>
            <a:t>শ্রেণি</a:t>
          </a:r>
          <a:endParaRPr lang="en-US" sz="2800" b="1" kern="1200" dirty="0">
            <a:latin typeface="NikoshBAN" pitchFamily="2" charset="0"/>
            <a:cs typeface="NikoshBAN" pitchFamily="2" charset="0"/>
          </a:endParaRPr>
        </a:p>
      </dsp:txBody>
      <dsp:txXfrm>
        <a:off x="451227" y="148716"/>
        <a:ext cx="817465" cy="898363"/>
      </dsp:txXfrm>
    </dsp:sp>
    <dsp:sp modelId="{326C7E6D-8A4A-441C-8D30-5C4E5AB2A7BB}">
      <dsp:nvSpPr>
        <dsp:cNvPr id="0" name=""/>
        <dsp:cNvSpPr/>
      </dsp:nvSpPr>
      <dsp:spPr>
        <a:xfrm>
          <a:off x="1250462" y="85202"/>
          <a:ext cx="3241713" cy="1051145"/>
        </a:xfrm>
        <a:prstGeom prst="chevron">
          <a:avLst/>
        </a:prstGeom>
        <a:solidFill>
          <a:srgbClr val="00B0F0"/>
        </a:solidFill>
        <a:ln>
          <a:solidFill>
            <a:schemeClr val="accent5">
              <a:lumMod val="75000"/>
            </a:schemeClr>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lvl="0" algn="ctr" defTabSz="1600200">
            <a:lnSpc>
              <a:spcPct val="90000"/>
            </a:lnSpc>
            <a:spcBef>
              <a:spcPct val="0"/>
            </a:spcBef>
            <a:spcAft>
              <a:spcPct val="35000"/>
            </a:spcAft>
          </a:pPr>
          <a:r>
            <a:rPr lang="en-US" sz="3600" kern="1200" dirty="0" err="1" smtClean="0">
              <a:solidFill>
                <a:srgbClr val="002060"/>
              </a:solidFill>
              <a:latin typeface="NikoshBAN" pitchFamily="2" charset="0"/>
              <a:cs typeface="NikoshBAN" pitchFamily="2" charset="0"/>
            </a:rPr>
            <a:t>নবম</a:t>
          </a:r>
          <a:endParaRPr lang="en-US" sz="3600" kern="1200" dirty="0">
            <a:solidFill>
              <a:srgbClr val="002060"/>
            </a:solidFill>
            <a:latin typeface="NikoshBAN" pitchFamily="2" charset="0"/>
            <a:cs typeface="NikoshBAN" pitchFamily="2" charset="0"/>
          </a:endParaRPr>
        </a:p>
      </dsp:txBody>
      <dsp:txXfrm>
        <a:off x="1776035" y="85202"/>
        <a:ext cx="2190568" cy="1051145"/>
      </dsp:txXfrm>
    </dsp:sp>
    <dsp:sp modelId="{3BB57241-4463-4BB7-8B42-4FC5D0160346}">
      <dsp:nvSpPr>
        <dsp:cNvPr id="0" name=""/>
        <dsp:cNvSpPr/>
      </dsp:nvSpPr>
      <dsp:spPr>
        <a:xfrm>
          <a:off x="2045" y="1325633"/>
          <a:ext cx="1715828" cy="898363"/>
        </a:xfrm>
        <a:prstGeom prst="chevron">
          <a:avLst/>
        </a:prstGeom>
        <a:solidFill>
          <a:schemeClr val="accent6">
            <a:lumMod val="50000"/>
          </a:schemeClr>
        </a:solidFill>
        <a:ln>
          <a:solidFill>
            <a:schemeClr val="accent5">
              <a:lumMod val="75000"/>
            </a:schemeClr>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ts val="0"/>
            </a:spcAft>
          </a:pPr>
          <a:r>
            <a:rPr lang="bn-IN" sz="2800" b="1" kern="1200" smtClean="0">
              <a:latin typeface="NikoshBAN" pitchFamily="2" charset="0"/>
              <a:cs typeface="NikoshBAN" pitchFamily="2" charset="0"/>
            </a:rPr>
            <a:t>বিষয়</a:t>
          </a:r>
          <a:endParaRPr lang="en-US" sz="2800" b="1" kern="1200" dirty="0">
            <a:latin typeface="NikoshBAN" pitchFamily="2" charset="0"/>
            <a:cs typeface="NikoshBAN" pitchFamily="2" charset="0"/>
          </a:endParaRPr>
        </a:p>
      </dsp:txBody>
      <dsp:txXfrm>
        <a:off x="451227" y="1325633"/>
        <a:ext cx="817465" cy="898363"/>
      </dsp:txXfrm>
    </dsp:sp>
    <dsp:sp modelId="{D1B70D99-8398-4580-8198-B1CEC269CCA7}">
      <dsp:nvSpPr>
        <dsp:cNvPr id="0" name=""/>
        <dsp:cNvSpPr/>
      </dsp:nvSpPr>
      <dsp:spPr>
        <a:xfrm>
          <a:off x="1289098" y="1249241"/>
          <a:ext cx="3241713" cy="1051145"/>
        </a:xfrm>
        <a:prstGeom prst="chevron">
          <a:avLst/>
        </a:prstGeom>
        <a:solidFill>
          <a:srgbClr val="00B0F0"/>
        </a:solidFill>
        <a:ln>
          <a:solidFill>
            <a:schemeClr val="accent5">
              <a:lumMod val="75000"/>
            </a:schemeClr>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lvl="0" algn="ctr" defTabSz="1600200">
            <a:lnSpc>
              <a:spcPct val="90000"/>
            </a:lnSpc>
            <a:spcBef>
              <a:spcPct val="0"/>
            </a:spcBef>
            <a:spcAft>
              <a:spcPct val="35000"/>
            </a:spcAft>
          </a:pPr>
          <a:r>
            <a:rPr lang="en-US" sz="3600" b="1" kern="1200" dirty="0" err="1" smtClean="0">
              <a:solidFill>
                <a:srgbClr val="002060"/>
              </a:solidFill>
              <a:latin typeface="NikoshBAN" pitchFamily="2" charset="0"/>
              <a:cs typeface="NikoshBAN" pitchFamily="2" charset="0"/>
            </a:rPr>
            <a:t>বাংলা</a:t>
          </a:r>
          <a:r>
            <a:rPr lang="en-US" sz="3600" b="1" kern="1200" dirty="0" smtClean="0">
              <a:solidFill>
                <a:srgbClr val="002060"/>
              </a:solidFill>
              <a:latin typeface="NikoshBAN" pitchFamily="2" charset="0"/>
              <a:cs typeface="NikoshBAN" pitchFamily="2" charset="0"/>
            </a:rPr>
            <a:t> </a:t>
          </a:r>
          <a:r>
            <a:rPr lang="en-US" sz="3600" b="1" kern="1200" dirty="0" err="1" smtClean="0">
              <a:solidFill>
                <a:srgbClr val="002060"/>
              </a:solidFill>
              <a:latin typeface="NikoshBAN" pitchFamily="2" charset="0"/>
              <a:cs typeface="NikoshBAN" pitchFamily="2" charset="0"/>
            </a:rPr>
            <a:t>ব্যাকরণ</a:t>
          </a:r>
          <a:endParaRPr lang="en-US" sz="3600" b="1" kern="1200" dirty="0">
            <a:solidFill>
              <a:srgbClr val="002060"/>
            </a:solidFill>
            <a:latin typeface="NikoshBAN" pitchFamily="2" charset="0"/>
            <a:cs typeface="NikoshBAN" pitchFamily="2" charset="0"/>
          </a:endParaRPr>
        </a:p>
      </dsp:txBody>
      <dsp:txXfrm>
        <a:off x="1814671" y="1249241"/>
        <a:ext cx="2190568" cy="1051145"/>
      </dsp:txXfrm>
    </dsp:sp>
    <dsp:sp modelId="{73F5BC04-4989-41F7-AE78-074518BD3557}">
      <dsp:nvSpPr>
        <dsp:cNvPr id="0" name=""/>
        <dsp:cNvSpPr/>
      </dsp:nvSpPr>
      <dsp:spPr>
        <a:xfrm>
          <a:off x="2045" y="2502549"/>
          <a:ext cx="1715828" cy="898363"/>
        </a:xfrm>
        <a:prstGeom prst="chevron">
          <a:avLst/>
        </a:prstGeom>
        <a:solidFill>
          <a:schemeClr val="accent6">
            <a:lumMod val="50000"/>
          </a:schemeClr>
        </a:solidFill>
        <a:ln>
          <a:solidFill>
            <a:schemeClr val="accent5">
              <a:lumMod val="75000"/>
            </a:schemeClr>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ts val="0"/>
            </a:spcAft>
          </a:pPr>
          <a:r>
            <a:rPr lang="bn-IN" sz="2800" b="1" kern="1200" smtClean="0">
              <a:latin typeface="NikoshBAN" pitchFamily="2" charset="0"/>
              <a:cs typeface="NikoshBAN" pitchFamily="2" charset="0"/>
            </a:rPr>
            <a:t>তারিখ</a:t>
          </a:r>
          <a:endParaRPr lang="en-US" sz="2800" b="1" kern="1200" dirty="0">
            <a:latin typeface="NikoshBAN" pitchFamily="2" charset="0"/>
            <a:cs typeface="NikoshBAN" pitchFamily="2" charset="0"/>
          </a:endParaRPr>
        </a:p>
      </dsp:txBody>
      <dsp:txXfrm>
        <a:off x="451227" y="2502549"/>
        <a:ext cx="817465" cy="898363"/>
      </dsp:txXfrm>
    </dsp:sp>
    <dsp:sp modelId="{3DD6BD90-A2AC-4F3B-BD7D-F2969E00A758}">
      <dsp:nvSpPr>
        <dsp:cNvPr id="0" name=""/>
        <dsp:cNvSpPr/>
      </dsp:nvSpPr>
      <dsp:spPr>
        <a:xfrm>
          <a:off x="1289098" y="2426158"/>
          <a:ext cx="3241713" cy="1051145"/>
        </a:xfrm>
        <a:prstGeom prst="chevron">
          <a:avLst/>
        </a:prstGeom>
        <a:solidFill>
          <a:srgbClr val="00B0F0"/>
        </a:solidFill>
        <a:ln>
          <a:solidFill>
            <a:schemeClr val="accent5">
              <a:lumMod val="75000"/>
            </a:schemeClr>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b="1" kern="1200" dirty="0" err="1" smtClean="0">
              <a:solidFill>
                <a:srgbClr val="002060"/>
              </a:solidFill>
              <a:latin typeface="NikoshBAN" pitchFamily="2" charset="0"/>
              <a:cs typeface="NikoshBAN" pitchFamily="2" charset="0"/>
            </a:rPr>
            <a:t>বাংলা</a:t>
          </a:r>
          <a:r>
            <a:rPr lang="en-US" sz="2800" b="1" kern="1200" dirty="0" smtClean="0">
              <a:solidFill>
                <a:srgbClr val="002060"/>
              </a:solidFill>
              <a:latin typeface="NikoshBAN" pitchFamily="2" charset="0"/>
              <a:cs typeface="NikoshBAN" pitchFamily="2" charset="0"/>
            </a:rPr>
            <a:t> </a:t>
          </a:r>
          <a:r>
            <a:rPr lang="en-US" sz="2800" b="1" kern="1200" dirty="0" err="1" smtClean="0">
              <a:solidFill>
                <a:srgbClr val="002060"/>
              </a:solidFill>
              <a:latin typeface="NikoshBAN" pitchFamily="2" charset="0"/>
              <a:cs typeface="NikoshBAN" pitchFamily="2" charset="0"/>
            </a:rPr>
            <a:t>শব্দ</a:t>
          </a:r>
          <a:r>
            <a:rPr lang="en-US" sz="2800" b="1" kern="1200" dirty="0" smtClean="0">
              <a:solidFill>
                <a:srgbClr val="002060"/>
              </a:solidFill>
              <a:latin typeface="NikoshBAN" pitchFamily="2" charset="0"/>
              <a:cs typeface="NikoshBAN" pitchFamily="2" charset="0"/>
            </a:rPr>
            <a:t> </a:t>
          </a:r>
          <a:r>
            <a:rPr lang="en-US" sz="2800" b="1" kern="1200" dirty="0" err="1" smtClean="0">
              <a:solidFill>
                <a:srgbClr val="002060"/>
              </a:solidFill>
              <a:latin typeface="NikoshBAN" pitchFamily="2" charset="0"/>
              <a:cs typeface="NikoshBAN" pitchFamily="2" charset="0"/>
            </a:rPr>
            <a:t>ভাণ্ডার</a:t>
          </a:r>
          <a:r>
            <a:rPr lang="en-US" sz="2800" b="1" kern="1200" dirty="0" smtClean="0">
              <a:solidFill>
                <a:srgbClr val="002060"/>
              </a:solidFill>
              <a:latin typeface="NikoshBAN" pitchFamily="2" charset="0"/>
              <a:cs typeface="NikoshBAN" pitchFamily="2" charset="0"/>
            </a:rPr>
            <a:t> </a:t>
          </a:r>
          <a:r>
            <a:rPr lang="en-US" sz="1600" b="1" kern="1200" dirty="0" smtClean="0">
              <a:solidFill>
                <a:srgbClr val="002060"/>
              </a:solidFill>
              <a:latin typeface="NikoshBAN" pitchFamily="2" charset="0"/>
              <a:cs typeface="NikoshBAN" pitchFamily="2" charset="0"/>
            </a:rPr>
            <a:t> ২য় </a:t>
          </a:r>
          <a:r>
            <a:rPr lang="en-US" sz="1600" b="1" kern="1200" dirty="0" err="1" smtClean="0">
              <a:solidFill>
                <a:srgbClr val="002060"/>
              </a:solidFill>
              <a:latin typeface="NikoshBAN" pitchFamily="2" charset="0"/>
              <a:cs typeface="NikoshBAN" pitchFamily="2" charset="0"/>
            </a:rPr>
            <a:t>অংশ</a:t>
          </a:r>
          <a:endParaRPr lang="en-US" sz="2800" b="1" kern="1200" dirty="0">
            <a:solidFill>
              <a:srgbClr val="002060"/>
            </a:solidFill>
            <a:latin typeface="NikoshBAN" pitchFamily="2" charset="0"/>
            <a:cs typeface="NikoshBAN" pitchFamily="2" charset="0"/>
          </a:endParaRPr>
        </a:p>
      </dsp:txBody>
      <dsp:txXfrm>
        <a:off x="1814671" y="2426158"/>
        <a:ext cx="2190568" cy="1051145"/>
      </dsp:txXfrm>
    </dsp:sp>
    <dsp:sp modelId="{1B2B2817-A41C-406A-BD35-C657D0821092}">
      <dsp:nvSpPr>
        <dsp:cNvPr id="0" name=""/>
        <dsp:cNvSpPr/>
      </dsp:nvSpPr>
      <dsp:spPr>
        <a:xfrm>
          <a:off x="2045" y="3679466"/>
          <a:ext cx="1715828" cy="898363"/>
        </a:xfrm>
        <a:prstGeom prst="chevron">
          <a:avLst/>
        </a:prstGeom>
        <a:solidFill>
          <a:schemeClr val="accent6">
            <a:lumMod val="50000"/>
          </a:schemeClr>
        </a:solidFill>
        <a:ln>
          <a:solidFill>
            <a:schemeClr val="accent5">
              <a:lumMod val="75000"/>
            </a:schemeClr>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bn-BD" sz="2800" b="1" kern="1200" smtClean="0">
              <a:latin typeface="NikoshBAN" pitchFamily="2" charset="0"/>
              <a:cs typeface="NikoshBAN" pitchFamily="2" charset="0"/>
            </a:rPr>
            <a:t>সময়</a:t>
          </a:r>
          <a:endParaRPr lang="en-US" sz="2800" b="1" kern="1200" dirty="0">
            <a:latin typeface="NikoshBAN" pitchFamily="2" charset="0"/>
            <a:cs typeface="NikoshBAN" pitchFamily="2" charset="0"/>
          </a:endParaRPr>
        </a:p>
      </dsp:txBody>
      <dsp:txXfrm>
        <a:off x="451227" y="3679466"/>
        <a:ext cx="817465" cy="898363"/>
      </dsp:txXfrm>
    </dsp:sp>
    <dsp:sp modelId="{DED2D4FC-64C9-497D-ADCF-5765BC8D748D}">
      <dsp:nvSpPr>
        <dsp:cNvPr id="0" name=""/>
        <dsp:cNvSpPr/>
      </dsp:nvSpPr>
      <dsp:spPr>
        <a:xfrm>
          <a:off x="1289098" y="3603075"/>
          <a:ext cx="3241713" cy="1051145"/>
        </a:xfrm>
        <a:prstGeom prst="chevron">
          <a:avLst/>
        </a:prstGeom>
        <a:solidFill>
          <a:srgbClr val="00B0F0"/>
        </a:solidFill>
        <a:ln>
          <a:solidFill>
            <a:schemeClr val="accent5">
              <a:lumMod val="75000"/>
            </a:schemeClr>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45720" tIns="22860" rIns="0" bIns="22860" numCol="1" spcCol="1270" anchor="ctr" anchorCtr="0">
          <a:noAutofit/>
        </a:bodyPr>
        <a:lstStyle/>
        <a:p>
          <a:pPr lvl="0" algn="ctr" defTabSz="1600200">
            <a:lnSpc>
              <a:spcPct val="90000"/>
            </a:lnSpc>
            <a:spcBef>
              <a:spcPct val="0"/>
            </a:spcBef>
            <a:spcAft>
              <a:spcPct val="35000"/>
            </a:spcAft>
          </a:pPr>
          <a:r>
            <a:rPr lang="bn-BD" sz="3600" kern="1200" dirty="0" smtClean="0">
              <a:solidFill>
                <a:srgbClr val="002060"/>
              </a:solidFill>
              <a:latin typeface="NikoshBAN" pitchFamily="2" charset="0"/>
              <a:cs typeface="NikoshBAN" pitchFamily="2" charset="0"/>
            </a:rPr>
            <a:t>৪০ মিনিট</a:t>
          </a:r>
          <a:endParaRPr lang="en-US" sz="3600" kern="1200" dirty="0">
            <a:solidFill>
              <a:srgbClr val="002060"/>
            </a:solidFill>
            <a:latin typeface="NikoshBAN" pitchFamily="2" charset="0"/>
            <a:cs typeface="NikoshBAN" pitchFamily="2" charset="0"/>
          </a:endParaRPr>
        </a:p>
      </dsp:txBody>
      <dsp:txXfrm>
        <a:off x="1814671" y="3603075"/>
        <a:ext cx="2190568" cy="10511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71C7D-8DAD-47F1-831D-40B24FF0FEAA}">
      <dsp:nvSpPr>
        <dsp:cNvPr id="0" name=""/>
        <dsp:cNvSpPr/>
      </dsp:nvSpPr>
      <dsp:spPr>
        <a:xfrm>
          <a:off x="2031650" y="562197"/>
          <a:ext cx="3743819" cy="3743819"/>
        </a:xfrm>
        <a:prstGeom prst="blockArc">
          <a:avLst>
            <a:gd name="adj1" fmla="val 108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A09730-45FB-491B-B4BD-F18A88041DC3}">
      <dsp:nvSpPr>
        <dsp:cNvPr id="0" name=""/>
        <dsp:cNvSpPr/>
      </dsp:nvSpPr>
      <dsp:spPr>
        <a:xfrm>
          <a:off x="2031650" y="562197"/>
          <a:ext cx="3743819" cy="3743819"/>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5A033B-F270-4539-B9C6-221638AB87A6}">
      <dsp:nvSpPr>
        <dsp:cNvPr id="0" name=""/>
        <dsp:cNvSpPr/>
      </dsp:nvSpPr>
      <dsp:spPr>
        <a:xfrm>
          <a:off x="2031650" y="562197"/>
          <a:ext cx="3743819" cy="3743819"/>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BF0F84-76D9-47F0-9EF0-3A0C4ECB2585}">
      <dsp:nvSpPr>
        <dsp:cNvPr id="0" name=""/>
        <dsp:cNvSpPr/>
      </dsp:nvSpPr>
      <dsp:spPr>
        <a:xfrm>
          <a:off x="2031650" y="562197"/>
          <a:ext cx="3743819" cy="3743819"/>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FD0ED1-B211-437F-845A-7429AD5EF184}">
      <dsp:nvSpPr>
        <dsp:cNvPr id="0" name=""/>
        <dsp:cNvSpPr/>
      </dsp:nvSpPr>
      <dsp:spPr>
        <a:xfrm>
          <a:off x="3041316" y="1571863"/>
          <a:ext cx="1724487" cy="1724487"/>
        </a:xfrm>
        <a:prstGeom prst="ellipse">
          <a:avLst/>
        </a:prstGeom>
        <a:solidFill>
          <a:srgbClr val="00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US" sz="3700" b="0" kern="1200" cap="none" spc="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en-US" sz="3700" b="0" kern="120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700" b="0" kern="1200" cap="none" spc="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ব্যাকরণ</a:t>
          </a:r>
          <a:endParaRPr lang="en-US" sz="3700" b="0" kern="120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dsp:txBody>
      <dsp:txXfrm>
        <a:off x="3293861" y="1824408"/>
        <a:ext cx="1219397" cy="1219397"/>
      </dsp:txXfrm>
    </dsp:sp>
    <dsp:sp modelId="{92540A78-1AF0-49D9-9106-F8B1FA298FA1}">
      <dsp:nvSpPr>
        <dsp:cNvPr id="0" name=""/>
        <dsp:cNvSpPr/>
      </dsp:nvSpPr>
      <dsp:spPr>
        <a:xfrm>
          <a:off x="3050491" y="2083"/>
          <a:ext cx="1706137" cy="1207141"/>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err="1" smtClean="0">
              <a:latin typeface="NikoshBAN" panose="02000000000000000000" pitchFamily="2" charset="0"/>
              <a:cs typeface="NikoshBAN" panose="02000000000000000000" pitchFamily="2" charset="0"/>
            </a:rPr>
            <a:t>ধ্বনিতত্ত্ব</a:t>
          </a:r>
          <a:endParaRPr lang="en-US" sz="3200" kern="1200" dirty="0">
            <a:latin typeface="NikoshBAN" panose="02000000000000000000" pitchFamily="2" charset="0"/>
            <a:cs typeface="NikoshBAN" panose="02000000000000000000" pitchFamily="2" charset="0"/>
          </a:endParaRPr>
        </a:p>
      </dsp:txBody>
      <dsp:txXfrm>
        <a:off x="3300349" y="178865"/>
        <a:ext cx="1206421" cy="853577"/>
      </dsp:txXfrm>
    </dsp:sp>
    <dsp:sp modelId="{A653D953-7D51-4931-AE4E-3AD3A940698C}">
      <dsp:nvSpPr>
        <dsp:cNvPr id="0" name=""/>
        <dsp:cNvSpPr/>
      </dsp:nvSpPr>
      <dsp:spPr>
        <a:xfrm>
          <a:off x="4943345" y="1830536"/>
          <a:ext cx="1577335" cy="1207141"/>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err="1" smtClean="0">
              <a:latin typeface="NikoshBAN" panose="02000000000000000000" pitchFamily="2" charset="0"/>
              <a:cs typeface="NikoshBAN" panose="02000000000000000000" pitchFamily="2" charset="0"/>
            </a:rPr>
            <a:t>রুপতত্ত্ব</a:t>
          </a:r>
          <a:endParaRPr lang="en-US" sz="3200" kern="1200" dirty="0">
            <a:latin typeface="NikoshBAN" panose="02000000000000000000" pitchFamily="2" charset="0"/>
            <a:cs typeface="NikoshBAN" panose="02000000000000000000" pitchFamily="2" charset="0"/>
          </a:endParaRPr>
        </a:p>
      </dsp:txBody>
      <dsp:txXfrm>
        <a:off x="5174340" y="2007318"/>
        <a:ext cx="1115345" cy="853577"/>
      </dsp:txXfrm>
    </dsp:sp>
    <dsp:sp modelId="{5C95D324-2616-4716-8F6F-803524CCAA45}">
      <dsp:nvSpPr>
        <dsp:cNvPr id="0" name=""/>
        <dsp:cNvSpPr/>
      </dsp:nvSpPr>
      <dsp:spPr>
        <a:xfrm>
          <a:off x="3095868" y="3658989"/>
          <a:ext cx="1615384" cy="1207141"/>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err="1" smtClean="0">
              <a:latin typeface="NikoshBAN" panose="02000000000000000000" pitchFamily="2" charset="0"/>
              <a:cs typeface="NikoshBAN" panose="02000000000000000000" pitchFamily="2" charset="0"/>
            </a:rPr>
            <a:t>বাক্যতত্ত্ব</a:t>
          </a:r>
          <a:endParaRPr lang="en-US" sz="3200" kern="1200" dirty="0">
            <a:latin typeface="NikoshBAN" panose="02000000000000000000" pitchFamily="2" charset="0"/>
            <a:cs typeface="NikoshBAN" panose="02000000000000000000" pitchFamily="2" charset="0"/>
          </a:endParaRPr>
        </a:p>
      </dsp:txBody>
      <dsp:txXfrm>
        <a:off x="3332436" y="3835771"/>
        <a:ext cx="1142248" cy="853577"/>
      </dsp:txXfrm>
    </dsp:sp>
    <dsp:sp modelId="{6304C940-4DF2-404F-93A4-EBFFFFD8B3D1}">
      <dsp:nvSpPr>
        <dsp:cNvPr id="0" name=""/>
        <dsp:cNvSpPr/>
      </dsp:nvSpPr>
      <dsp:spPr>
        <a:xfrm>
          <a:off x="1310250" y="1830536"/>
          <a:ext cx="1529713" cy="1207141"/>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err="1" smtClean="0">
              <a:latin typeface="NikoshBAN" panose="02000000000000000000" pitchFamily="2" charset="0"/>
              <a:cs typeface="NikoshBAN" panose="02000000000000000000" pitchFamily="2" charset="0"/>
            </a:rPr>
            <a:t>অর্থতত্ত্ব</a:t>
          </a:r>
          <a:endParaRPr lang="en-US" sz="3200" kern="1200" dirty="0">
            <a:latin typeface="NikoshBAN" panose="02000000000000000000" pitchFamily="2" charset="0"/>
            <a:cs typeface="NikoshBAN" panose="02000000000000000000" pitchFamily="2" charset="0"/>
          </a:endParaRPr>
        </a:p>
      </dsp:txBody>
      <dsp:txXfrm>
        <a:off x="1534271" y="2007318"/>
        <a:ext cx="1081671" cy="8535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D7419-655A-42AC-B7E1-B36AD9533318}">
      <dsp:nvSpPr>
        <dsp:cNvPr id="0" name=""/>
        <dsp:cNvSpPr/>
      </dsp:nvSpPr>
      <dsp:spPr>
        <a:xfrm>
          <a:off x="2205447" y="2324454"/>
          <a:ext cx="2883087" cy="1796047"/>
        </a:xfrm>
        <a:prstGeom prst="ellipse">
          <a:avLst/>
        </a:prstGeom>
        <a:solidFill>
          <a:srgbClr val="7030A0"/>
        </a:solidFill>
        <a:ln w="12700" cap="flat" cmpd="sng" algn="ctr">
          <a:solidFill>
            <a:schemeClr val="lt1">
              <a:hueOff val="0"/>
              <a:satOff val="0"/>
              <a:lumOff val="0"/>
              <a:alphaOff val="0"/>
            </a:schemeClr>
          </a:solidFill>
          <a:prstDash val="solid"/>
          <a:miter lim="800000"/>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BD" sz="3600" kern="1200" dirty="0" smtClean="0">
              <a:latin typeface="NikoshBAN" pitchFamily="2" charset="0"/>
              <a:cs typeface="NikoshBAN" pitchFamily="2" charset="0"/>
            </a:rPr>
            <a:t>শব্দের উৎস</a:t>
          </a:r>
          <a:endParaRPr lang="en-US" sz="3600" kern="1200" dirty="0">
            <a:latin typeface="NikoshBAN" pitchFamily="2" charset="0"/>
            <a:cs typeface="NikoshBAN" pitchFamily="2" charset="0"/>
          </a:endParaRPr>
        </a:p>
      </dsp:txBody>
      <dsp:txXfrm>
        <a:off x="2627665" y="2587479"/>
        <a:ext cx="2038651" cy="1269997"/>
      </dsp:txXfrm>
    </dsp:sp>
    <dsp:sp modelId="{07FA9349-FBAA-48A8-B478-DD2F8CBDAE2A}">
      <dsp:nvSpPr>
        <dsp:cNvPr id="0" name=""/>
        <dsp:cNvSpPr/>
      </dsp:nvSpPr>
      <dsp:spPr>
        <a:xfrm rot="16351934">
          <a:off x="3550342" y="2163694"/>
          <a:ext cx="285302" cy="37177"/>
        </a:xfrm>
        <a:custGeom>
          <a:avLst/>
          <a:gdLst/>
          <a:ahLst/>
          <a:cxnLst/>
          <a:rect l="0" t="0" r="0" b="0"/>
          <a:pathLst>
            <a:path>
              <a:moveTo>
                <a:pt x="0" y="18588"/>
              </a:moveTo>
              <a:lnTo>
                <a:pt x="285302" y="185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85861" y="2175150"/>
        <a:ext cx="14265" cy="14265"/>
      </dsp:txXfrm>
    </dsp:sp>
    <dsp:sp modelId="{C3312C7D-CC2B-4011-9A46-2A7605EF807A}">
      <dsp:nvSpPr>
        <dsp:cNvPr id="0" name=""/>
        <dsp:cNvSpPr/>
      </dsp:nvSpPr>
      <dsp:spPr>
        <a:xfrm>
          <a:off x="2840948" y="244599"/>
          <a:ext cx="1796047" cy="1796047"/>
        </a:xfrm>
        <a:prstGeom prst="ellipse">
          <a:avLst/>
        </a:prstGeom>
        <a:solidFill>
          <a:srgbClr val="FF0000"/>
        </a:solidFill>
        <a:ln w="12700" cap="flat" cmpd="sng" algn="ctr">
          <a:solidFill>
            <a:schemeClr val="lt1">
              <a:hueOff val="0"/>
              <a:satOff val="0"/>
              <a:lumOff val="0"/>
              <a:alphaOff val="0"/>
            </a:schemeClr>
          </a:solidFill>
          <a:prstDash val="solid"/>
          <a:miter lim="800000"/>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BD" sz="3600" kern="1200" dirty="0" smtClean="0">
              <a:latin typeface="NikoshBAN" pitchFamily="2" charset="0"/>
              <a:cs typeface="NikoshBAN" pitchFamily="2" charset="0"/>
            </a:rPr>
            <a:t>বিদেশি</a:t>
          </a:r>
          <a:endParaRPr lang="en-US" sz="3600" kern="1200" dirty="0">
            <a:latin typeface="NikoshBAN" pitchFamily="2" charset="0"/>
            <a:cs typeface="NikoshBAN" pitchFamily="2" charset="0"/>
          </a:endParaRPr>
        </a:p>
      </dsp:txBody>
      <dsp:txXfrm>
        <a:off x="3103973" y="507624"/>
        <a:ext cx="1269997" cy="1269997"/>
      </dsp:txXfrm>
    </dsp:sp>
    <dsp:sp modelId="{0E6DAB78-F9B7-407E-A18A-0C931694D8A0}">
      <dsp:nvSpPr>
        <dsp:cNvPr id="0" name=""/>
        <dsp:cNvSpPr/>
      </dsp:nvSpPr>
      <dsp:spPr>
        <a:xfrm rot="20562365">
          <a:off x="4928814" y="2752164"/>
          <a:ext cx="338081" cy="37177"/>
        </a:xfrm>
        <a:custGeom>
          <a:avLst/>
          <a:gdLst/>
          <a:ahLst/>
          <a:cxnLst/>
          <a:rect l="0" t="0" r="0" b="0"/>
          <a:pathLst>
            <a:path>
              <a:moveTo>
                <a:pt x="0" y="18588"/>
              </a:moveTo>
              <a:lnTo>
                <a:pt x="338081" y="185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89402" y="2762301"/>
        <a:ext cx="16904" cy="16904"/>
      </dsp:txXfrm>
    </dsp:sp>
    <dsp:sp modelId="{8F55A786-6AC3-4ED0-8C3D-E178C66D49B4}">
      <dsp:nvSpPr>
        <dsp:cNvPr id="0" name=""/>
        <dsp:cNvSpPr/>
      </dsp:nvSpPr>
      <dsp:spPr>
        <a:xfrm>
          <a:off x="5218656" y="1555519"/>
          <a:ext cx="1796047" cy="1796047"/>
        </a:xfrm>
        <a:prstGeom prst="ellipse">
          <a:avLst/>
        </a:prstGeom>
        <a:solidFill>
          <a:srgbClr val="FF0000"/>
        </a:solidFill>
        <a:ln w="12700" cap="flat" cmpd="sng" algn="ctr">
          <a:solidFill>
            <a:schemeClr val="lt1">
              <a:hueOff val="0"/>
              <a:satOff val="0"/>
              <a:lumOff val="0"/>
              <a:alphaOff val="0"/>
            </a:schemeClr>
          </a:solidFill>
          <a:prstDash val="solid"/>
          <a:miter lim="800000"/>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BD" sz="3600" kern="1200" dirty="0" smtClean="0">
              <a:latin typeface="NikoshBAN" pitchFamily="2" charset="0"/>
              <a:cs typeface="NikoshBAN" pitchFamily="2" charset="0"/>
            </a:rPr>
            <a:t>তৎসম</a:t>
          </a:r>
          <a:endParaRPr lang="en-US" sz="3600" kern="1200" dirty="0">
            <a:latin typeface="NikoshBAN" pitchFamily="2" charset="0"/>
            <a:cs typeface="NikoshBAN" pitchFamily="2" charset="0"/>
          </a:endParaRPr>
        </a:p>
      </dsp:txBody>
      <dsp:txXfrm>
        <a:off x="5481681" y="1818544"/>
        <a:ext cx="1269997" cy="1269997"/>
      </dsp:txXfrm>
    </dsp:sp>
    <dsp:sp modelId="{A12A2E64-4655-43D1-B12B-DE60968ED5AE}">
      <dsp:nvSpPr>
        <dsp:cNvPr id="0" name=""/>
        <dsp:cNvSpPr/>
      </dsp:nvSpPr>
      <dsp:spPr>
        <a:xfrm rot="2871591">
          <a:off x="4290782" y="4130564"/>
          <a:ext cx="389408" cy="37177"/>
        </a:xfrm>
        <a:custGeom>
          <a:avLst/>
          <a:gdLst/>
          <a:ahLst/>
          <a:cxnLst/>
          <a:rect l="0" t="0" r="0" b="0"/>
          <a:pathLst>
            <a:path>
              <a:moveTo>
                <a:pt x="0" y="18588"/>
              </a:moveTo>
              <a:lnTo>
                <a:pt x="389408" y="185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75751" y="4139418"/>
        <a:ext cx="19470" cy="19470"/>
      </dsp:txXfrm>
    </dsp:sp>
    <dsp:sp modelId="{67A2330C-C56F-4810-B2D5-BC4B438951AA}">
      <dsp:nvSpPr>
        <dsp:cNvPr id="0" name=""/>
        <dsp:cNvSpPr/>
      </dsp:nvSpPr>
      <dsp:spPr>
        <a:xfrm>
          <a:off x="4320624" y="4061393"/>
          <a:ext cx="1796047" cy="1796047"/>
        </a:xfrm>
        <a:prstGeom prst="ellipse">
          <a:avLst/>
        </a:prstGeom>
        <a:solidFill>
          <a:srgbClr val="FF0000"/>
        </a:solidFill>
        <a:ln w="12700" cap="flat" cmpd="sng" algn="ctr">
          <a:solidFill>
            <a:schemeClr val="lt1">
              <a:hueOff val="0"/>
              <a:satOff val="0"/>
              <a:lumOff val="0"/>
              <a:alphaOff val="0"/>
            </a:schemeClr>
          </a:solidFill>
          <a:prstDash val="solid"/>
          <a:miter lim="800000"/>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BD" sz="3600" kern="1200" dirty="0" smtClean="0">
              <a:latin typeface="NikoshBAN" pitchFamily="2" charset="0"/>
              <a:cs typeface="NikoshBAN" pitchFamily="2" charset="0"/>
            </a:rPr>
            <a:t>অর্ধ-তৎসম</a:t>
          </a:r>
          <a:endParaRPr lang="en-US" sz="3600" kern="1200" dirty="0">
            <a:latin typeface="NikoshBAN" pitchFamily="2" charset="0"/>
            <a:cs typeface="NikoshBAN" pitchFamily="2" charset="0"/>
          </a:endParaRPr>
        </a:p>
      </dsp:txBody>
      <dsp:txXfrm>
        <a:off x="4583649" y="4324418"/>
        <a:ext cx="1269997" cy="1269997"/>
      </dsp:txXfrm>
    </dsp:sp>
    <dsp:sp modelId="{90C64EBC-C71C-424C-AB26-00CF0254D84C}">
      <dsp:nvSpPr>
        <dsp:cNvPr id="0" name=""/>
        <dsp:cNvSpPr/>
      </dsp:nvSpPr>
      <dsp:spPr>
        <a:xfrm rot="7640593">
          <a:off x="2642381" y="4205856"/>
          <a:ext cx="480241" cy="37177"/>
        </a:xfrm>
        <a:custGeom>
          <a:avLst/>
          <a:gdLst/>
          <a:ahLst/>
          <a:cxnLst/>
          <a:rect l="0" t="0" r="0" b="0"/>
          <a:pathLst>
            <a:path>
              <a:moveTo>
                <a:pt x="0" y="18588"/>
              </a:moveTo>
              <a:lnTo>
                <a:pt x="480241" y="185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70496" y="4212439"/>
        <a:ext cx="24012" cy="24012"/>
      </dsp:txXfrm>
    </dsp:sp>
    <dsp:sp modelId="{1E59FC7A-E229-4428-A203-CBA9AC0CA8E6}">
      <dsp:nvSpPr>
        <dsp:cNvPr id="0" name=""/>
        <dsp:cNvSpPr/>
      </dsp:nvSpPr>
      <dsp:spPr>
        <a:xfrm>
          <a:off x="1294092" y="4231265"/>
          <a:ext cx="1796047" cy="1796047"/>
        </a:xfrm>
        <a:prstGeom prst="ellipse">
          <a:avLst/>
        </a:prstGeom>
        <a:solidFill>
          <a:srgbClr val="FF0000"/>
        </a:solidFill>
        <a:ln w="12700" cap="flat" cmpd="sng" algn="ctr">
          <a:solidFill>
            <a:schemeClr val="lt1">
              <a:hueOff val="0"/>
              <a:satOff val="0"/>
              <a:lumOff val="0"/>
              <a:alphaOff val="0"/>
            </a:schemeClr>
          </a:solidFill>
          <a:prstDash val="solid"/>
          <a:miter lim="800000"/>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BD" sz="3600" kern="1200" dirty="0" smtClean="0">
              <a:latin typeface="NikoshBAN" pitchFamily="2" charset="0"/>
              <a:cs typeface="NikoshBAN" pitchFamily="2" charset="0"/>
            </a:rPr>
            <a:t>ত</a:t>
          </a:r>
          <a:r>
            <a:rPr lang="en-US" sz="3600" kern="1200" dirty="0" err="1" smtClean="0">
              <a:latin typeface="NikoshBAN" pitchFamily="2" charset="0"/>
              <a:cs typeface="NikoshBAN" pitchFamily="2" charset="0"/>
            </a:rPr>
            <a:t>দ্ভ</a:t>
          </a:r>
          <a:r>
            <a:rPr lang="bn-BD" sz="3600" kern="1200" dirty="0" smtClean="0">
              <a:latin typeface="NikoshBAN" pitchFamily="2" charset="0"/>
              <a:cs typeface="NikoshBAN" pitchFamily="2" charset="0"/>
            </a:rPr>
            <a:t>ব</a:t>
          </a:r>
          <a:endParaRPr lang="en-US" sz="3600" kern="1200" dirty="0">
            <a:latin typeface="NikoshBAN" pitchFamily="2" charset="0"/>
            <a:cs typeface="NikoshBAN" pitchFamily="2" charset="0"/>
          </a:endParaRPr>
        </a:p>
      </dsp:txBody>
      <dsp:txXfrm>
        <a:off x="1557117" y="4494290"/>
        <a:ext cx="1269997" cy="1269997"/>
      </dsp:txXfrm>
    </dsp:sp>
    <dsp:sp modelId="{A7FE6B1C-B5FC-4CF8-B79B-4070ABAC04BE}">
      <dsp:nvSpPr>
        <dsp:cNvPr id="0" name=""/>
        <dsp:cNvSpPr/>
      </dsp:nvSpPr>
      <dsp:spPr>
        <a:xfrm rot="11654600">
          <a:off x="1957296" y="2820696"/>
          <a:ext cx="360263" cy="37177"/>
        </a:xfrm>
        <a:custGeom>
          <a:avLst/>
          <a:gdLst/>
          <a:ahLst/>
          <a:cxnLst/>
          <a:rect l="0" t="0" r="0" b="0"/>
          <a:pathLst>
            <a:path>
              <a:moveTo>
                <a:pt x="0" y="18588"/>
              </a:moveTo>
              <a:lnTo>
                <a:pt x="360263" y="185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28421" y="2830278"/>
        <a:ext cx="18013" cy="18013"/>
      </dsp:txXfrm>
    </dsp:sp>
    <dsp:sp modelId="{4115E63D-D277-4048-BD23-F3648153AFE0}">
      <dsp:nvSpPr>
        <dsp:cNvPr id="0" name=""/>
        <dsp:cNvSpPr/>
      </dsp:nvSpPr>
      <dsp:spPr>
        <a:xfrm>
          <a:off x="194391" y="1675991"/>
          <a:ext cx="1796047" cy="1796047"/>
        </a:xfrm>
        <a:prstGeom prst="ellipse">
          <a:avLst/>
        </a:prstGeom>
        <a:solidFill>
          <a:srgbClr val="FF0000"/>
        </a:solidFill>
        <a:ln w="12700" cap="flat" cmpd="sng" algn="ctr">
          <a:solidFill>
            <a:schemeClr val="lt1">
              <a:hueOff val="0"/>
              <a:satOff val="0"/>
              <a:lumOff val="0"/>
              <a:alphaOff val="0"/>
            </a:schemeClr>
          </a:solidFill>
          <a:prstDash val="solid"/>
          <a:miter lim="800000"/>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BD" sz="3600" kern="1200" dirty="0" smtClean="0">
              <a:latin typeface="NikoshBAN" pitchFamily="2" charset="0"/>
              <a:cs typeface="NikoshBAN" pitchFamily="2" charset="0"/>
            </a:rPr>
            <a:t>দেশি</a:t>
          </a:r>
          <a:endParaRPr lang="en-US" sz="3600" kern="1200" dirty="0">
            <a:latin typeface="NikoshBAN" pitchFamily="2" charset="0"/>
            <a:cs typeface="NikoshBAN" pitchFamily="2" charset="0"/>
          </a:endParaRPr>
        </a:p>
      </dsp:txBody>
      <dsp:txXfrm>
        <a:off x="457416" y="1939016"/>
        <a:ext cx="1269997" cy="126999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2FA9CC-6019-43DF-8429-3D4CC541E1A1}" type="datetimeFigureOut">
              <a:rPr lang="en-US" smtClean="0"/>
              <a:t>10/30/2019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02917-C93C-4C8D-9E32-3944AC2784DC}" type="slidenum">
              <a:rPr lang="en-US" smtClean="0"/>
              <a:t>‹#›</a:t>
            </a:fld>
            <a:endParaRPr lang="en-US"/>
          </a:p>
        </p:txBody>
      </p:sp>
    </p:spTree>
    <p:extLst>
      <p:ext uri="{BB962C8B-B14F-4D97-AF65-F5344CB8AC3E}">
        <p14:creationId xmlns:p14="http://schemas.microsoft.com/office/powerpoint/2010/main" val="4217678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এখানে শিক্ষক   </a:t>
            </a:r>
            <a:r>
              <a:rPr lang="en-US" sz="1200" kern="1200" dirty="0" err="1" smtClean="0">
                <a:solidFill>
                  <a:schemeClr val="tx1"/>
                </a:solidFill>
                <a:effectLst/>
                <a:latin typeface="+mn-lt"/>
                <a:ea typeface="+mn-ea"/>
                <a:cs typeface="+mn-cs"/>
              </a:rPr>
              <a:t>পাঠ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সংশ্লিষ্ট</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যেকোন  ছবি দিয়ে </a:t>
            </a:r>
            <a:r>
              <a:rPr lang="en-US" sz="1200" kern="1200" dirty="0" err="1" smtClean="0">
                <a:solidFill>
                  <a:schemeClr val="tx1"/>
                </a:solidFill>
                <a:effectLst/>
                <a:latin typeface="+mn-lt"/>
                <a:ea typeface="+mn-ea"/>
                <a:cs typeface="+mn-cs"/>
              </a:rPr>
              <a:t>দলগত</a:t>
            </a:r>
            <a:r>
              <a:rPr lang="en-US" sz="1200" kern="1200" baseline="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কাজ দিতে পারেন।</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3152272-7638-4F5C-9BF9-F8D6A49B6F6F}" type="slidenum">
              <a:rPr lang="en-US" smtClean="0"/>
              <a:t>39</a:t>
            </a:fld>
            <a:endParaRPr lang="en-US"/>
          </a:p>
        </p:txBody>
      </p:sp>
    </p:spTree>
    <p:extLst>
      <p:ext uri="{BB962C8B-B14F-4D97-AF65-F5344CB8AC3E}">
        <p14:creationId xmlns:p14="http://schemas.microsoft.com/office/powerpoint/2010/main" val="1290494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825280-C0D3-4118-8152-3B8D304011E4}"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C642-5134-45A3-9CFF-84B11E9EACEB}" type="slidenum">
              <a:rPr lang="en-US" smtClean="0"/>
              <a:t>‹#›</a:t>
            </a:fld>
            <a:endParaRPr lang="en-US"/>
          </a:p>
        </p:txBody>
      </p:sp>
    </p:spTree>
    <p:extLst>
      <p:ext uri="{BB962C8B-B14F-4D97-AF65-F5344CB8AC3E}">
        <p14:creationId xmlns:p14="http://schemas.microsoft.com/office/powerpoint/2010/main" val="2319261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825280-C0D3-4118-8152-3B8D304011E4}"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C642-5134-45A3-9CFF-84B11E9EACEB}" type="slidenum">
              <a:rPr lang="en-US" smtClean="0"/>
              <a:t>‹#›</a:t>
            </a:fld>
            <a:endParaRPr lang="en-US"/>
          </a:p>
        </p:txBody>
      </p:sp>
    </p:spTree>
    <p:extLst>
      <p:ext uri="{BB962C8B-B14F-4D97-AF65-F5344CB8AC3E}">
        <p14:creationId xmlns:p14="http://schemas.microsoft.com/office/powerpoint/2010/main" val="2234646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825280-C0D3-4118-8152-3B8D304011E4}"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C642-5134-45A3-9CFF-84B11E9EACEB}" type="slidenum">
              <a:rPr lang="en-US" smtClean="0"/>
              <a:t>‹#›</a:t>
            </a:fld>
            <a:endParaRPr lang="en-US"/>
          </a:p>
        </p:txBody>
      </p:sp>
    </p:spTree>
    <p:extLst>
      <p:ext uri="{BB962C8B-B14F-4D97-AF65-F5344CB8AC3E}">
        <p14:creationId xmlns:p14="http://schemas.microsoft.com/office/powerpoint/2010/main" val="2689395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825280-C0D3-4118-8152-3B8D304011E4}"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C642-5134-45A3-9CFF-84B11E9EACEB}" type="slidenum">
              <a:rPr lang="en-US" smtClean="0"/>
              <a:t>‹#›</a:t>
            </a:fld>
            <a:endParaRPr lang="en-US"/>
          </a:p>
        </p:txBody>
      </p:sp>
    </p:spTree>
    <p:extLst>
      <p:ext uri="{BB962C8B-B14F-4D97-AF65-F5344CB8AC3E}">
        <p14:creationId xmlns:p14="http://schemas.microsoft.com/office/powerpoint/2010/main" val="2563226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825280-C0D3-4118-8152-3B8D304011E4}"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C642-5134-45A3-9CFF-84B11E9EACEB}" type="slidenum">
              <a:rPr lang="en-US" smtClean="0"/>
              <a:t>‹#›</a:t>
            </a:fld>
            <a:endParaRPr lang="en-US"/>
          </a:p>
        </p:txBody>
      </p:sp>
    </p:spTree>
    <p:extLst>
      <p:ext uri="{BB962C8B-B14F-4D97-AF65-F5344CB8AC3E}">
        <p14:creationId xmlns:p14="http://schemas.microsoft.com/office/powerpoint/2010/main" val="562406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825280-C0D3-4118-8152-3B8D304011E4}"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1C642-5134-45A3-9CFF-84B11E9EACEB}" type="slidenum">
              <a:rPr lang="en-US" smtClean="0"/>
              <a:t>‹#›</a:t>
            </a:fld>
            <a:endParaRPr lang="en-US"/>
          </a:p>
        </p:txBody>
      </p:sp>
    </p:spTree>
    <p:extLst>
      <p:ext uri="{BB962C8B-B14F-4D97-AF65-F5344CB8AC3E}">
        <p14:creationId xmlns:p14="http://schemas.microsoft.com/office/powerpoint/2010/main" val="3106595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825280-C0D3-4118-8152-3B8D304011E4}" type="datetimeFigureOut">
              <a:rPr lang="en-US" smtClean="0"/>
              <a:t>10/30/2019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61C642-5134-45A3-9CFF-84B11E9EACEB}" type="slidenum">
              <a:rPr lang="en-US" smtClean="0"/>
              <a:t>‹#›</a:t>
            </a:fld>
            <a:endParaRPr lang="en-US"/>
          </a:p>
        </p:txBody>
      </p:sp>
    </p:spTree>
    <p:extLst>
      <p:ext uri="{BB962C8B-B14F-4D97-AF65-F5344CB8AC3E}">
        <p14:creationId xmlns:p14="http://schemas.microsoft.com/office/powerpoint/2010/main" val="338385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825280-C0D3-4118-8152-3B8D304011E4}" type="datetimeFigureOut">
              <a:rPr lang="en-US" smtClean="0"/>
              <a:t>10/30/2019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61C642-5134-45A3-9CFF-84B11E9EACEB}" type="slidenum">
              <a:rPr lang="en-US" smtClean="0"/>
              <a:t>‹#›</a:t>
            </a:fld>
            <a:endParaRPr lang="en-US"/>
          </a:p>
        </p:txBody>
      </p:sp>
    </p:spTree>
    <p:extLst>
      <p:ext uri="{BB962C8B-B14F-4D97-AF65-F5344CB8AC3E}">
        <p14:creationId xmlns:p14="http://schemas.microsoft.com/office/powerpoint/2010/main" val="2361275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990600" y="6337300"/>
            <a:ext cx="7772400" cy="369332"/>
          </a:xfrm>
          <a:prstGeom prst="rect">
            <a:avLst/>
          </a:prstGeom>
          <a:noFill/>
        </p:spPr>
        <p:txBody>
          <a:bodyPr wrap="square" rtlCol="0">
            <a:spAutoFit/>
          </a:bodyPr>
          <a:lstStyle/>
          <a:p>
            <a:r>
              <a:rPr lang="en-US" dirty="0" err="1" smtClean="0">
                <a:solidFill>
                  <a:schemeClr val="tx1"/>
                </a:solidFill>
                <a:latin typeface="NikoshBAN" panose="02000000000000000000" pitchFamily="2" charset="0"/>
                <a:cs typeface="NikoshBAN" panose="02000000000000000000" pitchFamily="2" charset="0"/>
              </a:rPr>
              <a:t>দেবপ্রসাদ</a:t>
            </a:r>
            <a:r>
              <a:rPr lang="en-US" baseline="0" dirty="0" smtClean="0">
                <a:solidFill>
                  <a:schemeClr val="tx1"/>
                </a:solidFill>
                <a:latin typeface="NikoshBAN" panose="02000000000000000000" pitchFamily="2" charset="0"/>
                <a:cs typeface="NikoshBAN" panose="02000000000000000000" pitchFamily="2" charset="0"/>
              </a:rPr>
              <a:t> </a:t>
            </a:r>
            <a:r>
              <a:rPr lang="en-US" baseline="0" dirty="0" err="1" smtClean="0">
                <a:solidFill>
                  <a:schemeClr val="tx1"/>
                </a:solidFill>
                <a:latin typeface="NikoshBAN" panose="02000000000000000000" pitchFamily="2" charset="0"/>
                <a:cs typeface="NikoshBAN" panose="02000000000000000000" pitchFamily="2" charset="0"/>
              </a:rPr>
              <a:t>মন্ডল</a:t>
            </a:r>
            <a:r>
              <a:rPr lang="en-US" baseline="0" dirty="0" smtClean="0">
                <a:solidFill>
                  <a:schemeClr val="tx1"/>
                </a:solidFill>
                <a:latin typeface="NikoshBAN" panose="02000000000000000000" pitchFamily="2" charset="0"/>
                <a:cs typeface="NikoshBAN" panose="02000000000000000000" pitchFamily="2" charset="0"/>
              </a:rPr>
              <a:t>, </a:t>
            </a:r>
            <a:r>
              <a:rPr lang="en-US" baseline="0" dirty="0" err="1" smtClean="0">
                <a:solidFill>
                  <a:schemeClr val="tx1"/>
                </a:solidFill>
                <a:latin typeface="NikoshBAN" panose="02000000000000000000" pitchFamily="2" charset="0"/>
                <a:cs typeface="NikoshBAN" panose="02000000000000000000" pitchFamily="2" charset="0"/>
              </a:rPr>
              <a:t>সহকারী</a:t>
            </a:r>
            <a:r>
              <a:rPr lang="en-US" baseline="0" dirty="0" smtClean="0">
                <a:solidFill>
                  <a:schemeClr val="tx1"/>
                </a:solidFill>
                <a:latin typeface="NikoshBAN" panose="02000000000000000000" pitchFamily="2" charset="0"/>
                <a:cs typeface="NikoshBAN" panose="02000000000000000000" pitchFamily="2" charset="0"/>
              </a:rPr>
              <a:t> </a:t>
            </a:r>
            <a:r>
              <a:rPr lang="en-US" baseline="0" dirty="0" err="1" smtClean="0">
                <a:solidFill>
                  <a:schemeClr val="tx1"/>
                </a:solidFill>
                <a:latin typeface="NikoshBAN" panose="02000000000000000000" pitchFamily="2" charset="0"/>
                <a:cs typeface="NikoshBAN" panose="02000000000000000000" pitchFamily="2" charset="0"/>
              </a:rPr>
              <a:t>শিক্ষক</a:t>
            </a:r>
            <a:r>
              <a:rPr lang="en-US" baseline="0" dirty="0" smtClean="0">
                <a:solidFill>
                  <a:schemeClr val="tx1"/>
                </a:solidFill>
                <a:latin typeface="NikoshBAN" panose="02000000000000000000" pitchFamily="2" charset="0"/>
                <a:cs typeface="NikoshBAN" panose="02000000000000000000" pitchFamily="2" charset="0"/>
              </a:rPr>
              <a:t>(</a:t>
            </a:r>
            <a:r>
              <a:rPr lang="en-US" baseline="0" dirty="0" err="1" smtClean="0">
                <a:solidFill>
                  <a:schemeClr val="tx1"/>
                </a:solidFill>
                <a:latin typeface="NikoshBAN" panose="02000000000000000000" pitchFamily="2" charset="0"/>
                <a:cs typeface="NikoshBAN" panose="02000000000000000000" pitchFamily="2" charset="0"/>
              </a:rPr>
              <a:t>বাংলা</a:t>
            </a:r>
            <a:r>
              <a:rPr lang="en-US" baseline="0" dirty="0" smtClean="0">
                <a:solidFill>
                  <a:schemeClr val="tx1"/>
                </a:solidFill>
                <a:latin typeface="NikoshBAN" panose="02000000000000000000" pitchFamily="2" charset="0"/>
                <a:cs typeface="NikoshBAN" panose="02000000000000000000" pitchFamily="2" charset="0"/>
              </a:rPr>
              <a:t>), </a:t>
            </a:r>
            <a:r>
              <a:rPr lang="en-US" baseline="0" dirty="0" err="1" smtClean="0">
                <a:solidFill>
                  <a:schemeClr val="tx1"/>
                </a:solidFill>
                <a:latin typeface="NikoshBAN" panose="02000000000000000000" pitchFamily="2" charset="0"/>
                <a:cs typeface="NikoshBAN" panose="02000000000000000000" pitchFamily="2" charset="0"/>
              </a:rPr>
              <a:t>খুলনাইঞ্জিনিয়ারিং</a:t>
            </a:r>
            <a:r>
              <a:rPr lang="en-US" baseline="0" dirty="0" smtClean="0">
                <a:solidFill>
                  <a:schemeClr val="tx1"/>
                </a:solidFill>
                <a:latin typeface="NikoshBAN" panose="02000000000000000000" pitchFamily="2" charset="0"/>
                <a:cs typeface="NikoshBAN" panose="02000000000000000000" pitchFamily="2" charset="0"/>
              </a:rPr>
              <a:t> </a:t>
            </a:r>
            <a:r>
              <a:rPr lang="en-US" baseline="0" dirty="0" err="1" smtClean="0">
                <a:solidFill>
                  <a:schemeClr val="tx1"/>
                </a:solidFill>
                <a:latin typeface="NikoshBAN" panose="02000000000000000000" pitchFamily="2" charset="0"/>
                <a:cs typeface="NikoshBAN" panose="02000000000000000000" pitchFamily="2" charset="0"/>
              </a:rPr>
              <a:t>ইউনিভার্সিটি</a:t>
            </a:r>
            <a:r>
              <a:rPr lang="en-US" baseline="0" dirty="0" smtClean="0">
                <a:solidFill>
                  <a:schemeClr val="tx1"/>
                </a:solidFill>
                <a:latin typeface="NikoshBAN" panose="02000000000000000000" pitchFamily="2" charset="0"/>
                <a:cs typeface="NikoshBAN" panose="02000000000000000000" pitchFamily="2" charset="0"/>
              </a:rPr>
              <a:t> </a:t>
            </a:r>
            <a:r>
              <a:rPr lang="en-US" baseline="0" dirty="0" err="1" smtClean="0">
                <a:solidFill>
                  <a:schemeClr val="tx1"/>
                </a:solidFill>
                <a:latin typeface="NikoshBAN" panose="02000000000000000000" pitchFamily="2" charset="0"/>
                <a:cs typeface="NikoshBAN" panose="02000000000000000000" pitchFamily="2" charset="0"/>
              </a:rPr>
              <a:t>স্কুল</a:t>
            </a:r>
            <a:r>
              <a:rPr lang="en-US" baseline="0" dirty="0" smtClean="0">
                <a:solidFill>
                  <a:schemeClr val="tx1"/>
                </a:solidFill>
                <a:latin typeface="NikoshBAN" panose="02000000000000000000" pitchFamily="2" charset="0"/>
                <a:cs typeface="NikoshBAN" panose="02000000000000000000" pitchFamily="2" charset="0"/>
              </a:rPr>
              <a:t>, </a:t>
            </a:r>
            <a:r>
              <a:rPr lang="en-US" baseline="0" dirty="0" err="1" smtClean="0">
                <a:solidFill>
                  <a:schemeClr val="tx1"/>
                </a:solidFill>
                <a:latin typeface="NikoshBAN" panose="02000000000000000000" pitchFamily="2" charset="0"/>
                <a:cs typeface="NikoshBAN" panose="02000000000000000000" pitchFamily="2" charset="0"/>
              </a:rPr>
              <a:t>কুয়েট</a:t>
            </a:r>
            <a:r>
              <a:rPr lang="en-US" baseline="0" dirty="0" smtClean="0">
                <a:solidFill>
                  <a:schemeClr val="tx1"/>
                </a:solidFill>
                <a:latin typeface="NikoshBAN" panose="02000000000000000000" pitchFamily="2" charset="0"/>
                <a:cs typeface="NikoshBAN" panose="02000000000000000000" pitchFamily="2" charset="0"/>
              </a:rPr>
              <a:t> </a:t>
            </a:r>
            <a:r>
              <a:rPr lang="en-US" baseline="0" dirty="0" err="1" smtClean="0">
                <a:solidFill>
                  <a:schemeClr val="tx1"/>
                </a:solidFill>
                <a:latin typeface="NikoshBAN" panose="02000000000000000000" pitchFamily="2" charset="0"/>
                <a:cs typeface="NikoshBAN" panose="02000000000000000000" pitchFamily="2" charset="0"/>
              </a:rPr>
              <a:t>ক্যাম্পাস</a:t>
            </a:r>
            <a:r>
              <a:rPr lang="en-US" baseline="0" dirty="0" smtClean="0">
                <a:solidFill>
                  <a:schemeClr val="tx1"/>
                </a:solidFill>
                <a:latin typeface="NikoshBAN" panose="02000000000000000000" pitchFamily="2" charset="0"/>
                <a:cs typeface="NikoshBAN" panose="02000000000000000000" pitchFamily="2" charset="0"/>
              </a:rPr>
              <a:t>, </a:t>
            </a:r>
            <a:r>
              <a:rPr lang="en-US" baseline="0" dirty="0" err="1" smtClean="0">
                <a:solidFill>
                  <a:schemeClr val="tx1"/>
                </a:solidFill>
                <a:latin typeface="NikoshBAN" panose="02000000000000000000" pitchFamily="2" charset="0"/>
                <a:cs typeface="NikoshBAN" panose="02000000000000000000" pitchFamily="2" charset="0"/>
              </a:rPr>
              <a:t>কুয়েট</a:t>
            </a:r>
            <a:r>
              <a:rPr lang="en-US" baseline="0" dirty="0" smtClean="0">
                <a:solidFill>
                  <a:schemeClr val="tx1"/>
                </a:solidFill>
                <a:latin typeface="NikoshBAN" panose="02000000000000000000" pitchFamily="2" charset="0"/>
                <a:cs typeface="NikoshBAN" panose="02000000000000000000" pitchFamily="2" charset="0"/>
              </a:rPr>
              <a:t>।</a:t>
            </a:r>
            <a:endParaRPr lang="en-US" dirty="0">
              <a:solidFill>
                <a:schemeClr val="tx1"/>
              </a:solidFill>
              <a:latin typeface="NikoshBAN" panose="02000000000000000000" pitchFamily="2" charset="0"/>
              <a:cs typeface="NikoshBAN" panose="02000000000000000000" pitchFamily="2"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0" y="169885"/>
            <a:ext cx="883921" cy="865420"/>
          </a:xfrm>
          <a:prstGeom prst="rect">
            <a:avLst/>
          </a:prstGeom>
        </p:spPr>
      </p:pic>
    </p:spTree>
    <p:extLst>
      <p:ext uri="{BB962C8B-B14F-4D97-AF65-F5344CB8AC3E}">
        <p14:creationId xmlns:p14="http://schemas.microsoft.com/office/powerpoint/2010/main" val="92432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825280-C0D3-4118-8152-3B8D304011E4}"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1C642-5134-45A3-9CFF-84B11E9EACEB}" type="slidenum">
              <a:rPr lang="en-US" smtClean="0"/>
              <a:t>‹#›</a:t>
            </a:fld>
            <a:endParaRPr lang="en-US"/>
          </a:p>
        </p:txBody>
      </p:sp>
    </p:spTree>
    <p:extLst>
      <p:ext uri="{BB962C8B-B14F-4D97-AF65-F5344CB8AC3E}">
        <p14:creationId xmlns:p14="http://schemas.microsoft.com/office/powerpoint/2010/main" val="1327400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825280-C0D3-4118-8152-3B8D304011E4}"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1C642-5134-45A3-9CFF-84B11E9EACEB}" type="slidenum">
              <a:rPr lang="en-US" smtClean="0"/>
              <a:t>‹#›</a:t>
            </a:fld>
            <a:endParaRPr lang="en-US"/>
          </a:p>
        </p:txBody>
      </p:sp>
    </p:spTree>
    <p:extLst>
      <p:ext uri="{BB962C8B-B14F-4D97-AF65-F5344CB8AC3E}">
        <p14:creationId xmlns:p14="http://schemas.microsoft.com/office/powerpoint/2010/main" val="186965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030A0"/>
            </a:gs>
            <a:gs pos="0">
              <a:schemeClr val="accent1">
                <a:lumMod val="45000"/>
                <a:lumOff val="55000"/>
              </a:schemeClr>
            </a:gs>
            <a:gs pos="99000">
              <a:srgbClr val="817CE0"/>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825280-C0D3-4118-8152-3B8D304011E4}" type="datetimeFigureOut">
              <a:rPr lang="en-US" smtClean="0"/>
              <a:t>10/30/2019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1C642-5134-45A3-9CFF-84B11E9EACEB}" type="slidenum">
              <a:rPr lang="en-US" smtClean="0"/>
              <a:t>‹#›</a:t>
            </a:fld>
            <a:endParaRPr lang="en-US"/>
          </a:p>
        </p:txBody>
      </p:sp>
    </p:spTree>
    <p:extLst>
      <p:ext uri="{BB962C8B-B14F-4D97-AF65-F5344CB8AC3E}">
        <p14:creationId xmlns:p14="http://schemas.microsoft.com/office/powerpoint/2010/main" val="7782446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7.xml"/><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7.xml"/><Relationship Id="rId4" Type="http://schemas.openxmlformats.org/officeDocument/2006/relationships/image" Target="../media/image49.jpg"/></Relationships>
</file>

<file path=ppt/slides/_rels/slide3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 Id="rId4" Type="http://schemas.openxmlformats.org/officeDocument/2006/relationships/image" Target="../media/image52.gif"/></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3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3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rved Down Ribbon 2"/>
          <p:cNvSpPr/>
          <p:nvPr/>
        </p:nvSpPr>
        <p:spPr>
          <a:xfrm>
            <a:off x="2034862" y="236605"/>
            <a:ext cx="5504034" cy="1548413"/>
          </a:xfrm>
          <a:prstGeom prst="ellipseRibb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a:r>
              <a:rPr lang="bn-BD" sz="8000" dirty="0">
                <a:latin typeface="NikoshBAN" panose="02000000000000000000" pitchFamily="2" charset="0"/>
                <a:cs typeface="NikoshBAN" panose="02000000000000000000" pitchFamily="2" charset="0"/>
              </a:rPr>
              <a:t>স্বাগতম</a:t>
            </a:r>
            <a:endParaRPr lang="en-US" sz="8000" dirty="0">
              <a:latin typeface="NikoshBAN" panose="02000000000000000000" pitchFamily="2" charset="0"/>
              <a:cs typeface="NikoshBAN" panose="02000000000000000000" pitchFamily="2" charset="0"/>
            </a:endParaRPr>
          </a:p>
        </p:txBody>
      </p:sp>
      <p:grpSp>
        <p:nvGrpSpPr>
          <p:cNvPr id="7" name="Group 6"/>
          <p:cNvGrpSpPr/>
          <p:nvPr/>
        </p:nvGrpSpPr>
        <p:grpSpPr>
          <a:xfrm>
            <a:off x="0" y="0"/>
            <a:ext cx="9144000" cy="6838681"/>
            <a:chOff x="1" y="22990"/>
            <a:chExt cx="12192000" cy="6835009"/>
          </a:xfrm>
        </p:grpSpPr>
        <p:sp>
          <p:nvSpPr>
            <p:cNvPr id="8" name="Rectangle 7"/>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9" name="Rectangle 8"/>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080" y="2033777"/>
            <a:ext cx="6679960" cy="389966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orthographicFront"/>
            <a:lightRig rig="soft" dir="t"/>
          </a:scene3d>
          <a:sp3d contourW="12700" prstMaterial="matte">
            <a:bevelT w="63500" h="50800" prst="angle"/>
            <a:contourClr>
              <a:srgbClr val="C0C0C0"/>
            </a:contourClr>
          </a:sp3d>
        </p:spPr>
      </p:pic>
    </p:spTree>
    <p:extLst>
      <p:ext uri="{BB962C8B-B14F-4D97-AF65-F5344CB8AC3E}">
        <p14:creationId xmlns:p14="http://schemas.microsoft.com/office/powerpoint/2010/main" val="14688752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38681"/>
            <a:chOff x="1" y="22990"/>
            <a:chExt cx="12192000" cy="6835009"/>
          </a:xfrm>
        </p:grpSpPr>
        <p:sp>
          <p:nvSpPr>
            <p:cNvPr id="3" name="Rectangle 2"/>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4" name="Rectangle 3"/>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
        <p:nvSpPr>
          <p:cNvPr id="5" name="Rectangle 4"/>
          <p:cNvSpPr/>
          <p:nvPr/>
        </p:nvSpPr>
        <p:spPr>
          <a:xfrm>
            <a:off x="1259647" y="636956"/>
            <a:ext cx="869149" cy="523220"/>
          </a:xfrm>
          <a:prstGeom prst="rect">
            <a:avLst/>
          </a:prstGeom>
          <a:scene3d>
            <a:camera prst="orthographicFront"/>
            <a:lightRig rig="threePt" dir="t"/>
          </a:scene3d>
          <a:sp3d>
            <a:bevelT prst="angle"/>
          </a:sp3d>
        </p:spPr>
        <p:txBody>
          <a:bodyPr wrap="none">
            <a:spAutoFit/>
          </a:bodyPr>
          <a:lstStyle/>
          <a:p>
            <a:r>
              <a:rPr lang="bn-IN" sz="2800" dirty="0">
                <a:solidFill>
                  <a:srgbClr val="002060"/>
                </a:solidFill>
                <a:latin typeface="NikoshBAN" pitchFamily="2" charset="0"/>
                <a:cs typeface="NikoshBAN" pitchFamily="2" charset="0"/>
              </a:rPr>
              <a:t>আল্লাহ</a:t>
            </a:r>
            <a:endParaRPr lang="en-US" sz="2800" dirty="0">
              <a:solidFill>
                <a:srgbClr val="002060"/>
              </a:solidFill>
            </a:endParaRPr>
          </a:p>
        </p:txBody>
      </p:sp>
      <p:sp>
        <p:nvSpPr>
          <p:cNvPr id="6" name="Rectangle 5"/>
          <p:cNvSpPr/>
          <p:nvPr/>
        </p:nvSpPr>
        <p:spPr>
          <a:xfrm>
            <a:off x="4085328" y="1898579"/>
            <a:ext cx="973343" cy="523220"/>
          </a:xfrm>
          <a:prstGeom prst="rect">
            <a:avLst/>
          </a:prstGeom>
        </p:spPr>
        <p:txBody>
          <a:bodyPr wrap="none">
            <a:spAutoFit/>
          </a:bodyPr>
          <a:lstStyle/>
          <a:p>
            <a:r>
              <a:rPr lang="bn-IN" sz="2800" dirty="0">
                <a:solidFill>
                  <a:srgbClr val="002060"/>
                </a:solidFill>
                <a:latin typeface="NikoshBAN" pitchFamily="2" charset="0"/>
                <a:cs typeface="NikoshBAN" pitchFamily="2" charset="0"/>
              </a:rPr>
              <a:t>ইসলাম</a:t>
            </a:r>
            <a:endParaRPr lang="en-US" sz="2800" dirty="0">
              <a:solidFill>
                <a:srgbClr val="002060"/>
              </a:solidFill>
            </a:endParaRPr>
          </a:p>
        </p:txBody>
      </p:sp>
      <p:sp>
        <p:nvSpPr>
          <p:cNvPr id="7" name="Rectangle 6"/>
          <p:cNvSpPr/>
          <p:nvPr/>
        </p:nvSpPr>
        <p:spPr>
          <a:xfrm>
            <a:off x="7024715" y="3299399"/>
            <a:ext cx="798617" cy="523220"/>
          </a:xfrm>
          <a:prstGeom prst="rect">
            <a:avLst/>
          </a:prstGeom>
        </p:spPr>
        <p:txBody>
          <a:bodyPr wrap="none">
            <a:spAutoFit/>
          </a:bodyPr>
          <a:lstStyle/>
          <a:p>
            <a:r>
              <a:rPr lang="bn-IN" sz="2800" dirty="0">
                <a:solidFill>
                  <a:srgbClr val="002060"/>
                </a:solidFill>
                <a:latin typeface="NikoshBAN" pitchFamily="2" charset="0"/>
                <a:cs typeface="NikoshBAN" pitchFamily="2" charset="0"/>
              </a:rPr>
              <a:t>ঈমান</a:t>
            </a:r>
            <a:endParaRPr lang="en-US" sz="2800" dirty="0">
              <a:solidFill>
                <a:srgbClr val="00206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2535" y="2421799"/>
            <a:ext cx="2560300" cy="2378200"/>
          </a:xfrm>
          <a:prstGeom prst="rect">
            <a:avLst/>
          </a:prstGeom>
          <a:effectLst>
            <a:glow rad="228600">
              <a:schemeClr val="accent4">
                <a:satMod val="175000"/>
                <a:alpha val="40000"/>
              </a:schemeClr>
            </a:glow>
          </a:effectLst>
          <a:scene3d>
            <a:camera prst="orthographicFront"/>
            <a:lightRig rig="threePt" dir="t"/>
          </a:scene3d>
          <a:sp3d>
            <a:bevelT prst="angle"/>
          </a:sp3d>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35" y="1282590"/>
            <a:ext cx="2466975" cy="2278419"/>
          </a:xfrm>
          <a:prstGeom prst="rect">
            <a:avLst/>
          </a:prstGeom>
          <a:effectLst>
            <a:glow rad="228600">
              <a:schemeClr val="accent4">
                <a:satMod val="175000"/>
                <a:alpha val="40000"/>
              </a:schemeClr>
            </a:glow>
          </a:effectLst>
          <a:scene3d>
            <a:camera prst="orthographicFront"/>
            <a:lightRig rig="threePt" dir="t"/>
          </a:scene3d>
          <a:sp3d>
            <a:bevelT prst="angle"/>
          </a:sp3d>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0625" y="3963270"/>
            <a:ext cx="2359431" cy="2365321"/>
          </a:xfrm>
          <a:prstGeom prst="rect">
            <a:avLst/>
          </a:prstGeom>
          <a:effectLst>
            <a:glow rad="228600">
              <a:schemeClr val="accent4">
                <a:satMod val="175000"/>
                <a:alpha val="40000"/>
              </a:schemeClr>
            </a:glow>
          </a:effectLst>
          <a:scene3d>
            <a:camera prst="orthographicFront"/>
            <a:lightRig rig="threePt" dir="t"/>
          </a:scene3d>
          <a:sp3d>
            <a:bevelT prst="angle"/>
          </a:sp3d>
        </p:spPr>
      </p:pic>
      <p:sp>
        <p:nvSpPr>
          <p:cNvPr id="11" name="Cloud Callout 10"/>
          <p:cNvSpPr/>
          <p:nvPr/>
        </p:nvSpPr>
        <p:spPr>
          <a:xfrm>
            <a:off x="5883047" y="813082"/>
            <a:ext cx="2617009" cy="939016"/>
          </a:xfrm>
          <a:prstGeom prst="cloudCallout">
            <a:avLst/>
          </a:prstGeom>
          <a:solidFill>
            <a:srgbClr val="FFFF00"/>
          </a:solidFill>
          <a:effectLst>
            <a:glow rad="228600">
              <a:schemeClr val="accent5">
                <a:satMod val="175000"/>
                <a:alpha val="40000"/>
              </a:schemeClr>
            </a:glow>
          </a:effectLst>
          <a:scene3d>
            <a:camera prst="isometricOffAxis1Righ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আরবি</a:t>
            </a:r>
            <a:endParaRPr lang="en-US" sz="3600" dirty="0"/>
          </a:p>
        </p:txBody>
      </p:sp>
    </p:spTree>
    <p:extLst>
      <p:ext uri="{BB962C8B-B14F-4D97-AF65-F5344CB8AC3E}">
        <p14:creationId xmlns:p14="http://schemas.microsoft.com/office/powerpoint/2010/main" val="7531094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67104" y="838840"/>
            <a:ext cx="2617009" cy="939016"/>
          </a:xfrm>
          <a:prstGeom prst="cloudCallout">
            <a:avLst>
              <a:gd name="adj1" fmla="val 20505"/>
              <a:gd name="adj2" fmla="val 69357"/>
            </a:avLst>
          </a:prstGeom>
          <a:effectLst>
            <a:glow rad="228600">
              <a:schemeClr val="accent5">
                <a:satMod val="175000"/>
                <a:alpha val="40000"/>
              </a:schemeClr>
            </a:glow>
          </a:effectLst>
          <a:scene3d>
            <a:camera prst="isometricOffAxis1Righ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আরবি</a:t>
            </a:r>
            <a:endParaRPr lang="en-US" sz="3600" dirty="0"/>
          </a:p>
        </p:txBody>
      </p:sp>
      <p:grpSp>
        <p:nvGrpSpPr>
          <p:cNvPr id="3" name="Group 2"/>
          <p:cNvGrpSpPr/>
          <p:nvPr/>
        </p:nvGrpSpPr>
        <p:grpSpPr>
          <a:xfrm>
            <a:off x="0" y="0"/>
            <a:ext cx="9144000" cy="6838681"/>
            <a:chOff x="1" y="22990"/>
            <a:chExt cx="12192000" cy="6835009"/>
          </a:xfrm>
        </p:grpSpPr>
        <p:sp>
          <p:nvSpPr>
            <p:cNvPr id="4" name="Rectangle 3"/>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5" name="Rectangle 4"/>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
        <p:nvSpPr>
          <p:cNvPr id="6" name="Rounded Rectangle 5"/>
          <p:cNvSpPr/>
          <p:nvPr/>
        </p:nvSpPr>
        <p:spPr>
          <a:xfrm>
            <a:off x="1036750" y="3477364"/>
            <a:ext cx="1448872" cy="631064"/>
          </a:xfrm>
          <a:prstGeom prst="roundRect">
            <a:avLst/>
          </a:prstGeom>
          <a:solidFill>
            <a:srgbClr val="FFFF00"/>
          </a:solidFill>
          <a:effectLst>
            <a:glow rad="228600">
              <a:schemeClr val="accent2">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002060"/>
                </a:solidFill>
                <a:latin typeface="NikoshBAN" pitchFamily="2" charset="0"/>
                <a:cs typeface="NikoshBAN" pitchFamily="2" charset="0"/>
              </a:rPr>
              <a:t>কুরআন</a:t>
            </a:r>
            <a:endParaRPr lang="en-US" sz="3200" dirty="0">
              <a:solidFill>
                <a:srgbClr val="002060"/>
              </a:solidFill>
            </a:endParaRPr>
          </a:p>
        </p:txBody>
      </p:sp>
      <p:sp>
        <p:nvSpPr>
          <p:cNvPr id="7" name="Rounded Rectangle 6"/>
          <p:cNvSpPr/>
          <p:nvPr/>
        </p:nvSpPr>
        <p:spPr>
          <a:xfrm>
            <a:off x="3550611" y="1931144"/>
            <a:ext cx="1539026" cy="682580"/>
          </a:xfrm>
          <a:prstGeom prst="roundRect">
            <a:avLst/>
          </a:prstGeom>
          <a:solidFill>
            <a:srgbClr val="FFFF00"/>
          </a:solidFill>
          <a:effectLst>
            <a:glow rad="228600">
              <a:schemeClr val="accent2">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002060"/>
                </a:solidFill>
                <a:latin typeface="NikoshBAN" pitchFamily="2" charset="0"/>
                <a:cs typeface="NikoshBAN" pitchFamily="2" charset="0"/>
              </a:rPr>
              <a:t>কোরবানি</a:t>
            </a:r>
            <a:endParaRPr lang="en-US" sz="3200" dirty="0">
              <a:solidFill>
                <a:srgbClr val="002060"/>
              </a:solidFill>
            </a:endParaRPr>
          </a:p>
        </p:txBody>
      </p:sp>
      <p:sp>
        <p:nvSpPr>
          <p:cNvPr id="8" name="Rounded Rectangle 7"/>
          <p:cNvSpPr/>
          <p:nvPr/>
        </p:nvSpPr>
        <p:spPr>
          <a:xfrm>
            <a:off x="6332450" y="375014"/>
            <a:ext cx="1101145" cy="502276"/>
          </a:xfrm>
          <a:prstGeom prst="roundRect">
            <a:avLst/>
          </a:prstGeom>
          <a:solidFill>
            <a:srgbClr val="FFFF00"/>
          </a:solidFill>
          <a:effectLst>
            <a:glow rad="228600">
              <a:schemeClr val="accent2">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002060"/>
                </a:solidFill>
                <a:latin typeface="NikoshBAN" pitchFamily="2" charset="0"/>
                <a:cs typeface="NikoshBAN" pitchFamily="2" charset="0"/>
              </a:rPr>
              <a:t>ওজু</a:t>
            </a:r>
            <a:endParaRPr lang="en-US" sz="3200" dirty="0">
              <a:solidFill>
                <a:srgbClr val="002060"/>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276" y="4283746"/>
            <a:ext cx="3299335" cy="2115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6610" y="2701383"/>
            <a:ext cx="3486083" cy="22310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8425" y="999704"/>
            <a:ext cx="3549604" cy="22185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828893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38681"/>
            <a:chOff x="1" y="22990"/>
            <a:chExt cx="12192000" cy="6835009"/>
          </a:xfrm>
        </p:grpSpPr>
        <p:sp>
          <p:nvSpPr>
            <p:cNvPr id="3" name="Rectangle 2"/>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4" name="Rectangle 3"/>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
        <p:nvSpPr>
          <p:cNvPr id="5" name="Cloud Callout 4"/>
          <p:cNvSpPr/>
          <p:nvPr/>
        </p:nvSpPr>
        <p:spPr>
          <a:xfrm>
            <a:off x="5883047" y="813082"/>
            <a:ext cx="2617009" cy="939016"/>
          </a:xfrm>
          <a:prstGeom prst="cloudCallout">
            <a:avLst/>
          </a:prstGeom>
          <a:effectLst>
            <a:glow rad="228600">
              <a:schemeClr val="accent5">
                <a:satMod val="175000"/>
                <a:alpha val="40000"/>
              </a:schemeClr>
            </a:glow>
          </a:effectLst>
          <a:scene3d>
            <a:camera prst="isometricOffAxis2Lef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আরবি</a:t>
            </a:r>
            <a:endParaRPr lang="en-US" sz="3600" dirty="0"/>
          </a:p>
        </p:txBody>
      </p:sp>
      <p:sp>
        <p:nvSpPr>
          <p:cNvPr id="6" name="Rounded Rectangle 5"/>
          <p:cNvSpPr/>
          <p:nvPr/>
        </p:nvSpPr>
        <p:spPr>
          <a:xfrm>
            <a:off x="708332" y="991672"/>
            <a:ext cx="1545465" cy="657394"/>
          </a:xfrm>
          <a:prstGeom prst="roundRect">
            <a:avLst/>
          </a:prstGeom>
          <a:solidFill>
            <a:srgbClr val="92D050"/>
          </a:solidFill>
          <a:effectLst>
            <a:glow rad="228600">
              <a:schemeClr val="accent2">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002060"/>
                </a:solidFill>
                <a:latin typeface="NikoshBAN" pitchFamily="2" charset="0"/>
                <a:cs typeface="NikoshBAN" pitchFamily="2" charset="0"/>
              </a:rPr>
              <a:t>কিয়ামত</a:t>
            </a:r>
            <a:endParaRPr lang="en-US" sz="3200" dirty="0">
              <a:solidFill>
                <a:srgbClr val="002060"/>
              </a:solidFill>
            </a:endParaRPr>
          </a:p>
        </p:txBody>
      </p:sp>
      <p:sp>
        <p:nvSpPr>
          <p:cNvPr id="7" name="Rounded Rectangle 6"/>
          <p:cNvSpPr/>
          <p:nvPr/>
        </p:nvSpPr>
        <p:spPr>
          <a:xfrm>
            <a:off x="3721969" y="2034963"/>
            <a:ext cx="1455313" cy="631065"/>
          </a:xfrm>
          <a:prstGeom prst="roundRect">
            <a:avLst/>
          </a:prstGeom>
          <a:solidFill>
            <a:srgbClr val="92D050"/>
          </a:solidFill>
          <a:effectLst>
            <a:glow rad="228600">
              <a:schemeClr val="accent2">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002060"/>
                </a:solidFill>
                <a:latin typeface="NikoshBAN" pitchFamily="2" charset="0"/>
                <a:cs typeface="NikoshBAN" pitchFamily="2" charset="0"/>
              </a:rPr>
              <a:t>গোসল</a:t>
            </a:r>
            <a:endParaRPr lang="en-US" sz="3200" dirty="0">
              <a:solidFill>
                <a:srgbClr val="002060"/>
              </a:solidFill>
            </a:endParaRPr>
          </a:p>
        </p:txBody>
      </p:sp>
      <p:sp>
        <p:nvSpPr>
          <p:cNvPr id="8" name="Rounded Rectangle 7"/>
          <p:cNvSpPr/>
          <p:nvPr/>
        </p:nvSpPr>
        <p:spPr>
          <a:xfrm>
            <a:off x="6508971" y="3226663"/>
            <a:ext cx="1365160" cy="566671"/>
          </a:xfrm>
          <a:prstGeom prst="roundRect">
            <a:avLst/>
          </a:prstGeom>
          <a:solidFill>
            <a:srgbClr val="92D050"/>
          </a:solidFill>
          <a:effectLst>
            <a:glow rad="228600">
              <a:schemeClr val="accent2">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002060"/>
                </a:solidFill>
                <a:latin typeface="NikoshBAN" pitchFamily="2" charset="0"/>
                <a:cs typeface="NikoshBAN" pitchFamily="2" charset="0"/>
              </a:rPr>
              <a:t>জান্নাত</a:t>
            </a:r>
            <a:endParaRPr lang="en-US" sz="3200" dirty="0">
              <a:solidFill>
                <a:srgbClr val="002060"/>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047" y="3915748"/>
            <a:ext cx="2848830" cy="2280370"/>
          </a:xfrm>
          <a:prstGeom prst="rect">
            <a:avLst/>
          </a:prstGeom>
          <a:ln w="38100">
            <a:solidFill>
              <a:srgbClr val="7030A0"/>
            </a:solidFill>
          </a:ln>
          <a:effectLst>
            <a:glow rad="228600">
              <a:schemeClr val="accent6">
                <a:satMod val="175000"/>
                <a:alpha val="40000"/>
              </a:schemeClr>
            </a:glo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509" y="2775563"/>
            <a:ext cx="2718715" cy="2280370"/>
          </a:xfrm>
          <a:prstGeom prst="rect">
            <a:avLst/>
          </a:prstGeom>
          <a:ln w="38100">
            <a:solidFill>
              <a:srgbClr val="7030A0"/>
            </a:solidFill>
          </a:ln>
          <a:effectLst>
            <a:glow rad="228600">
              <a:schemeClr val="accent6">
                <a:satMod val="175000"/>
                <a:alpha val="40000"/>
              </a:schemeClr>
            </a:glo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900" y="1752098"/>
            <a:ext cx="2748337" cy="2306697"/>
          </a:xfrm>
          <a:prstGeom prst="rect">
            <a:avLst/>
          </a:prstGeom>
          <a:ln w="38100">
            <a:solidFill>
              <a:srgbClr val="7030A0"/>
            </a:solidFill>
          </a:ln>
          <a:effectLst>
            <a:glow rad="228600">
              <a:schemeClr val="accent6">
                <a:satMod val="175000"/>
                <a:alpha val="40000"/>
              </a:schemeClr>
            </a:glow>
          </a:effectLst>
        </p:spPr>
      </p:pic>
    </p:spTree>
    <p:extLst>
      <p:ext uri="{BB962C8B-B14F-4D97-AF65-F5344CB8AC3E}">
        <p14:creationId xmlns:p14="http://schemas.microsoft.com/office/powerpoint/2010/main" val="2689949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6" presetClass="entr" presetSubtype="16"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38681"/>
            <a:chOff x="1" y="22990"/>
            <a:chExt cx="12192000" cy="6835009"/>
          </a:xfrm>
        </p:grpSpPr>
        <p:sp>
          <p:nvSpPr>
            <p:cNvPr id="3" name="Rectangle 2"/>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4" name="Rectangle 3"/>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
        <p:nvSpPr>
          <p:cNvPr id="5" name="Cloud Callout 4"/>
          <p:cNvSpPr/>
          <p:nvPr/>
        </p:nvSpPr>
        <p:spPr>
          <a:xfrm>
            <a:off x="595193" y="838840"/>
            <a:ext cx="2617009" cy="939016"/>
          </a:xfrm>
          <a:prstGeom prst="cloudCallout">
            <a:avLst>
              <a:gd name="adj1" fmla="val 20505"/>
              <a:gd name="adj2" fmla="val 69357"/>
            </a:avLst>
          </a:prstGeom>
          <a:effectLst>
            <a:glow rad="228600">
              <a:schemeClr val="accent5">
                <a:satMod val="175000"/>
                <a:alpha val="40000"/>
              </a:schemeClr>
            </a:glow>
          </a:effectLst>
          <a:scene3d>
            <a:camera prst="isometricOffAxis1Righ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আরবি</a:t>
            </a:r>
            <a:endParaRPr lang="en-US" sz="3600" dirty="0"/>
          </a:p>
        </p:txBody>
      </p:sp>
      <p:sp>
        <p:nvSpPr>
          <p:cNvPr id="6" name="Rounded Rectangle 5"/>
          <p:cNvSpPr/>
          <p:nvPr/>
        </p:nvSpPr>
        <p:spPr>
          <a:xfrm>
            <a:off x="861404" y="3246236"/>
            <a:ext cx="1599578" cy="643943"/>
          </a:xfrm>
          <a:prstGeom prst="roundRect">
            <a:avLst/>
          </a:prstGeom>
          <a:solidFill>
            <a:schemeClr val="accent4">
              <a:lumMod val="40000"/>
              <a:lumOff val="60000"/>
            </a:schemeClr>
          </a:solidFill>
          <a:effectLst>
            <a:glow rad="228600">
              <a:schemeClr val="accent6">
                <a:satMod val="175000"/>
                <a:alpha val="40000"/>
              </a:schemeClr>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002060"/>
                </a:solidFill>
                <a:latin typeface="NikoshBAN" pitchFamily="2" charset="0"/>
                <a:cs typeface="NikoshBAN" pitchFamily="2" charset="0"/>
              </a:rPr>
              <a:t>যাকাত</a:t>
            </a:r>
            <a:endParaRPr lang="en-US" sz="3200" dirty="0">
              <a:solidFill>
                <a:srgbClr val="002060"/>
              </a:solidFill>
            </a:endParaRPr>
          </a:p>
        </p:txBody>
      </p:sp>
      <p:sp>
        <p:nvSpPr>
          <p:cNvPr id="7" name="Rounded Rectangle 6"/>
          <p:cNvSpPr/>
          <p:nvPr/>
        </p:nvSpPr>
        <p:spPr>
          <a:xfrm>
            <a:off x="3687201" y="2106840"/>
            <a:ext cx="1599578" cy="643943"/>
          </a:xfrm>
          <a:prstGeom prst="roundRect">
            <a:avLst/>
          </a:prstGeom>
          <a:solidFill>
            <a:schemeClr val="accent4">
              <a:lumMod val="40000"/>
              <a:lumOff val="60000"/>
            </a:schemeClr>
          </a:solidFill>
          <a:effectLst>
            <a:glow rad="228600">
              <a:schemeClr val="accent6">
                <a:satMod val="175000"/>
                <a:alpha val="40000"/>
              </a:schemeClr>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002060"/>
                </a:solidFill>
                <a:latin typeface="NikoshBAN" pitchFamily="2" charset="0"/>
                <a:cs typeface="NikoshBAN" pitchFamily="2" charset="0"/>
              </a:rPr>
              <a:t>তসবি</a:t>
            </a:r>
            <a:endParaRPr lang="en-US" sz="3200" dirty="0">
              <a:solidFill>
                <a:srgbClr val="002060"/>
              </a:solidFill>
            </a:endParaRPr>
          </a:p>
        </p:txBody>
      </p:sp>
      <p:sp>
        <p:nvSpPr>
          <p:cNvPr id="8" name="Rounded Rectangle 7"/>
          <p:cNvSpPr/>
          <p:nvPr/>
        </p:nvSpPr>
        <p:spPr>
          <a:xfrm>
            <a:off x="6765873" y="433910"/>
            <a:ext cx="1599578" cy="643943"/>
          </a:xfrm>
          <a:prstGeom prst="roundRect">
            <a:avLst/>
          </a:prstGeom>
          <a:solidFill>
            <a:schemeClr val="accent4">
              <a:lumMod val="40000"/>
              <a:lumOff val="60000"/>
            </a:schemeClr>
          </a:solidFill>
          <a:effectLst>
            <a:glow rad="228600">
              <a:schemeClr val="accent6">
                <a:satMod val="175000"/>
                <a:alpha val="40000"/>
              </a:schemeClr>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002060"/>
                </a:solidFill>
                <a:latin typeface="NikoshBAN" pitchFamily="2" charset="0"/>
                <a:cs typeface="NikoshBAN" pitchFamily="2" charset="0"/>
              </a:rPr>
              <a:t>তওবা</a:t>
            </a:r>
            <a:endParaRPr lang="en-US" sz="3200" dirty="0">
              <a:solidFill>
                <a:srgbClr val="002060"/>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992" y="1180885"/>
            <a:ext cx="2836573" cy="2523904"/>
          </a:xfrm>
          <a:prstGeom prst="rect">
            <a:avLst/>
          </a:prstGeom>
          <a:ln w="38100">
            <a:solidFill>
              <a:srgbClr val="FFFF00"/>
            </a:solidFill>
          </a:ln>
          <a:scene3d>
            <a:camera prst="orthographicFront"/>
            <a:lightRig rig="threePt" dir="t"/>
          </a:scene3d>
          <a:sp3d>
            <a:bevelT prst="slope"/>
          </a:sp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2202" y="2878427"/>
            <a:ext cx="2679880" cy="2350037"/>
          </a:xfrm>
          <a:prstGeom prst="rect">
            <a:avLst/>
          </a:prstGeom>
          <a:ln w="38100">
            <a:solidFill>
              <a:srgbClr val="FFFF00"/>
            </a:solidFill>
          </a:ln>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172" y="4014808"/>
            <a:ext cx="2801516" cy="2350037"/>
          </a:xfrm>
          <a:prstGeom prst="rect">
            <a:avLst/>
          </a:prstGeom>
          <a:ln w="38100">
            <a:solidFill>
              <a:srgbClr val="FFFF00"/>
            </a:solidFill>
          </a:ln>
        </p:spPr>
      </p:pic>
    </p:spTree>
    <p:extLst>
      <p:ext uri="{BB962C8B-B14F-4D97-AF65-F5344CB8AC3E}">
        <p14:creationId xmlns:p14="http://schemas.microsoft.com/office/powerpoint/2010/main" val="10291395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38681"/>
            <a:chOff x="1" y="22990"/>
            <a:chExt cx="12192000" cy="6835009"/>
          </a:xfrm>
        </p:grpSpPr>
        <p:sp>
          <p:nvSpPr>
            <p:cNvPr id="3" name="Rectangle 2"/>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4" name="Rectangle 3"/>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
        <p:nvSpPr>
          <p:cNvPr id="5" name="Cloud Callout 4"/>
          <p:cNvSpPr/>
          <p:nvPr/>
        </p:nvSpPr>
        <p:spPr>
          <a:xfrm>
            <a:off x="5883047" y="813082"/>
            <a:ext cx="2617009" cy="939016"/>
          </a:xfrm>
          <a:prstGeom prst="cloudCallout">
            <a:avLst/>
          </a:prstGeom>
          <a:effectLst>
            <a:glow rad="228600">
              <a:schemeClr val="accent5">
                <a:satMod val="175000"/>
                <a:alpha val="40000"/>
              </a:schemeClr>
            </a:glow>
          </a:effectLst>
          <a:scene3d>
            <a:camera prst="isometricOffAxis2Lef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আরবি</a:t>
            </a:r>
            <a:endParaRPr lang="en-US" sz="3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71" y="862218"/>
            <a:ext cx="3391288" cy="2093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512" y="2314072"/>
            <a:ext cx="3767942" cy="22105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2913" y="4234183"/>
            <a:ext cx="3727427" cy="21794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ounded Rectangle 9"/>
          <p:cNvSpPr/>
          <p:nvPr/>
        </p:nvSpPr>
        <p:spPr>
          <a:xfrm>
            <a:off x="1390916" y="259291"/>
            <a:ext cx="1050464" cy="532029"/>
          </a:xfrm>
          <a:prstGeom prst="roundRect">
            <a:avLst/>
          </a:prstGeom>
          <a:solidFill>
            <a:schemeClr val="accent1">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002060"/>
                </a:solidFill>
                <a:latin typeface="NikoshBAN" pitchFamily="2" charset="0"/>
                <a:cs typeface="NikoshBAN" pitchFamily="2" charset="0"/>
              </a:rPr>
              <a:t>হজ</a:t>
            </a:r>
            <a:endParaRPr lang="en-US" sz="3200" dirty="0">
              <a:solidFill>
                <a:srgbClr val="002060"/>
              </a:solidFill>
            </a:endParaRPr>
          </a:p>
        </p:txBody>
      </p:sp>
      <p:sp>
        <p:nvSpPr>
          <p:cNvPr id="11" name="Rounded Rectangle 10"/>
          <p:cNvSpPr/>
          <p:nvPr/>
        </p:nvSpPr>
        <p:spPr>
          <a:xfrm>
            <a:off x="4230808" y="1579707"/>
            <a:ext cx="1281350" cy="605307"/>
          </a:xfrm>
          <a:prstGeom prst="roundRect">
            <a:avLst/>
          </a:prstGeom>
          <a:solidFill>
            <a:schemeClr val="accent1">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002060"/>
                </a:solidFill>
                <a:latin typeface="NikoshBAN" pitchFamily="2" charset="0"/>
                <a:cs typeface="NikoshBAN" pitchFamily="2" charset="0"/>
              </a:rPr>
              <a:t>হাদিস</a:t>
            </a:r>
            <a:endParaRPr lang="en-US" sz="3200" dirty="0">
              <a:solidFill>
                <a:srgbClr val="002060"/>
              </a:solidFill>
            </a:endParaRPr>
          </a:p>
        </p:txBody>
      </p:sp>
      <p:sp>
        <p:nvSpPr>
          <p:cNvPr id="12" name="Rounded Rectangle 11"/>
          <p:cNvSpPr/>
          <p:nvPr/>
        </p:nvSpPr>
        <p:spPr>
          <a:xfrm>
            <a:off x="6671253" y="3577360"/>
            <a:ext cx="1238486" cy="605307"/>
          </a:xfrm>
          <a:prstGeom prst="roundRect">
            <a:avLst/>
          </a:prstGeom>
          <a:solidFill>
            <a:schemeClr val="accent1">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002060"/>
                </a:solidFill>
                <a:latin typeface="NikoshBAN" pitchFamily="2" charset="0"/>
                <a:cs typeface="NikoshBAN" pitchFamily="2" charset="0"/>
              </a:rPr>
              <a:t>হারাম</a:t>
            </a:r>
            <a:endParaRPr lang="en-US" sz="3200" dirty="0">
              <a:solidFill>
                <a:srgbClr val="002060"/>
              </a:solidFill>
            </a:endParaRPr>
          </a:p>
        </p:txBody>
      </p:sp>
      <p:sp>
        <p:nvSpPr>
          <p:cNvPr id="13" name="Rounded Rectangle 12"/>
          <p:cNvSpPr/>
          <p:nvPr/>
        </p:nvSpPr>
        <p:spPr>
          <a:xfrm>
            <a:off x="1121186" y="4670487"/>
            <a:ext cx="1539138" cy="751519"/>
          </a:xfrm>
          <a:prstGeom prst="roundRect">
            <a:avLst/>
          </a:prstGeom>
          <a:solidFill>
            <a:schemeClr val="accent1">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400" dirty="0">
                <a:solidFill>
                  <a:srgbClr val="002060"/>
                </a:solidFill>
                <a:latin typeface="NikoshBAN" pitchFamily="2" charset="0"/>
                <a:cs typeface="NikoshBAN" pitchFamily="2" charset="0"/>
              </a:rPr>
              <a:t>হালাল</a:t>
            </a:r>
            <a:endParaRPr lang="en-US" sz="4400" dirty="0">
              <a:solidFill>
                <a:srgbClr val="002060"/>
              </a:solidFill>
            </a:endParaRPr>
          </a:p>
        </p:txBody>
      </p:sp>
    </p:spTree>
    <p:extLst>
      <p:ext uri="{BB962C8B-B14F-4D97-AF65-F5344CB8AC3E}">
        <p14:creationId xmlns:p14="http://schemas.microsoft.com/office/powerpoint/2010/main" val="35549921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par>
                                <p:cTn id="26" presetID="6"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2000"/>
                                        <p:tgtEl>
                                          <p:spTgt spid="13"/>
                                        </p:tgtEl>
                                      </p:cBhvr>
                                    </p:animEffect>
                                    <p:anim calcmode="lin" valueType="num">
                                      <p:cBhvr>
                                        <p:cTn id="34" dur="2000" fill="hold"/>
                                        <p:tgtEl>
                                          <p:spTgt spid="13"/>
                                        </p:tgtEl>
                                        <p:attrNameLst>
                                          <p:attrName>ppt_w</p:attrName>
                                        </p:attrNameLst>
                                      </p:cBhvr>
                                      <p:tavLst>
                                        <p:tav tm="0" fmla="#ppt_w*sin(2.5*pi*$)">
                                          <p:val>
                                            <p:fltVal val="0"/>
                                          </p:val>
                                        </p:tav>
                                        <p:tav tm="100000">
                                          <p:val>
                                            <p:fltVal val="1"/>
                                          </p:val>
                                        </p:tav>
                                      </p:tavLst>
                                    </p:anim>
                                    <p:anim calcmode="lin" valueType="num">
                                      <p:cBhvr>
                                        <p:cTn id="35"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30645" y="699560"/>
            <a:ext cx="4869826" cy="571501"/>
          </a:xfrm>
          <a:prstGeom prst="roundRect">
            <a:avLst/>
          </a:prstGeom>
          <a:solidFill>
            <a:schemeClr val="accent5">
              <a:lumMod val="40000"/>
              <a:lumOff val="60000"/>
            </a:schemeClr>
          </a:solidFill>
          <a:ln>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একক কাজ (সময়</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a:t>
            </a:r>
            <a:r>
              <a:rPr lang="bn-BD"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২ মিনিট)</a:t>
            </a:r>
            <a:endParaRPr lang="en-US" sz="3200" dirty="0">
              <a:solidFill>
                <a:srgbClr val="002060"/>
              </a:solidFill>
              <a:latin typeface="NikoshBAN" pitchFamily="2" charset="0"/>
              <a:cs typeface="NikoshBAN" pitchFamily="2" charset="0"/>
            </a:endParaRPr>
          </a:p>
        </p:txBody>
      </p:sp>
      <p:sp>
        <p:nvSpPr>
          <p:cNvPr id="7" name="TextBox 6"/>
          <p:cNvSpPr txBox="1"/>
          <p:nvPr/>
        </p:nvSpPr>
        <p:spPr>
          <a:xfrm>
            <a:off x="1545465" y="5768605"/>
            <a:ext cx="6233375" cy="584775"/>
          </a:xfrm>
          <a:prstGeom prst="rect">
            <a:avLst/>
          </a:prstGeom>
          <a:noFill/>
        </p:spPr>
        <p:txBody>
          <a:bodyPr wrap="square" rtlCol="0">
            <a:spAutoFit/>
          </a:bodyPr>
          <a:lstStyle/>
          <a:p>
            <a:r>
              <a:rPr lang="bn-BD" sz="3200" dirty="0">
                <a:effectLst>
                  <a:glow rad="228600">
                    <a:schemeClr val="accent4">
                      <a:satMod val="175000"/>
                      <a:alpha val="40000"/>
                    </a:schemeClr>
                  </a:glow>
                </a:effectLst>
                <a:latin typeface="NikoshBAN" panose="02000000000000000000" pitchFamily="2" charset="0"/>
                <a:cs typeface="NikoshBAN" panose="02000000000000000000" pitchFamily="2" charset="0"/>
              </a:rPr>
              <a:t>প্রশ্ন</a:t>
            </a:r>
            <a:r>
              <a:rPr lang="en-US" sz="3200" dirty="0">
                <a:effectLst>
                  <a:glow rad="228600">
                    <a:schemeClr val="accent4">
                      <a:satMod val="175000"/>
                      <a:alpha val="40000"/>
                    </a:schemeClr>
                  </a:glow>
                </a:effectLst>
                <a:latin typeface="NikoshBAN" panose="02000000000000000000" pitchFamily="2" charset="0"/>
                <a:cs typeface="NikoshBAN" panose="02000000000000000000" pitchFamily="2" charset="0"/>
              </a:rPr>
              <a:t>:</a:t>
            </a:r>
            <a:r>
              <a:rPr lang="bn-BD" sz="3200" dirty="0">
                <a:effectLst>
                  <a:glow rad="228600">
                    <a:schemeClr val="accent4">
                      <a:satMod val="175000"/>
                      <a:alpha val="40000"/>
                    </a:schemeClr>
                  </a:glow>
                </a:effectLst>
                <a:latin typeface="NikoshBAN" panose="02000000000000000000" pitchFamily="2" charset="0"/>
                <a:cs typeface="NikoshBAN" panose="02000000000000000000" pitchFamily="2" charset="0"/>
              </a:rPr>
              <a:t> তিনটি </a:t>
            </a:r>
            <a:r>
              <a:rPr lang="bn-BD" sz="3200" dirty="0" smtClean="0">
                <a:effectLst>
                  <a:glow rad="228600">
                    <a:schemeClr val="accent4">
                      <a:satMod val="175000"/>
                      <a:alpha val="40000"/>
                    </a:schemeClr>
                  </a:glow>
                </a:effectLst>
                <a:latin typeface="NikoshBAN" panose="02000000000000000000" pitchFamily="2" charset="0"/>
                <a:cs typeface="NikoshBAN" panose="02000000000000000000" pitchFamily="2" charset="0"/>
              </a:rPr>
              <a:t>আরবি ধর্ম সংক্রান্ত শব্দ </a:t>
            </a:r>
            <a:r>
              <a:rPr lang="bn-BD" sz="3200" dirty="0">
                <a:effectLst>
                  <a:glow rad="228600">
                    <a:schemeClr val="accent4">
                      <a:satMod val="175000"/>
                      <a:alpha val="40000"/>
                    </a:schemeClr>
                  </a:glow>
                </a:effectLst>
                <a:latin typeface="NikoshBAN" panose="02000000000000000000" pitchFamily="2" charset="0"/>
                <a:cs typeface="NikoshBAN" panose="02000000000000000000" pitchFamily="2" charset="0"/>
              </a:rPr>
              <a:t>লেখ।</a:t>
            </a:r>
            <a:endParaRPr lang="en-US" sz="3200" dirty="0">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2285" y="1841831"/>
            <a:ext cx="4726547" cy="3544911"/>
          </a:xfrm>
          <a:prstGeom prst="rect">
            <a:avLst/>
          </a:prstGeom>
          <a:ln w="190500" cap="sq">
            <a:solidFill>
              <a:srgbClr val="00B0F0"/>
            </a:solidFill>
            <a:prstDash val="solid"/>
            <a:miter lim="800000"/>
          </a:ln>
          <a:effectLst>
            <a:glow rad="228600">
              <a:schemeClr val="accent1">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12" name="Group 11"/>
          <p:cNvGrpSpPr/>
          <p:nvPr/>
        </p:nvGrpSpPr>
        <p:grpSpPr>
          <a:xfrm>
            <a:off x="0" y="0"/>
            <a:ext cx="9144000" cy="6838681"/>
            <a:chOff x="1" y="22990"/>
            <a:chExt cx="12192000" cy="6835009"/>
          </a:xfrm>
        </p:grpSpPr>
        <p:sp>
          <p:nvSpPr>
            <p:cNvPr id="13" name="Rectangle 12"/>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14" name="Rectangle 13"/>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Tree>
    <p:extLst>
      <p:ext uri="{BB962C8B-B14F-4D97-AF65-F5344CB8AC3E}">
        <p14:creationId xmlns:p14="http://schemas.microsoft.com/office/powerpoint/2010/main" val="5489633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38681"/>
            <a:chOff x="1" y="22990"/>
            <a:chExt cx="12192000" cy="6835009"/>
          </a:xfrm>
        </p:grpSpPr>
        <p:sp>
          <p:nvSpPr>
            <p:cNvPr id="3" name="Rectangle 2"/>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4" name="Rectangle 3"/>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
        <p:nvSpPr>
          <p:cNvPr id="5" name="Rectangle 4"/>
          <p:cNvSpPr/>
          <p:nvPr/>
        </p:nvSpPr>
        <p:spPr>
          <a:xfrm>
            <a:off x="2004275" y="565597"/>
            <a:ext cx="5122572" cy="1415772"/>
          </a:xfrm>
          <a:prstGeom prst="rect">
            <a:avLst/>
          </a:prstGeom>
          <a:solidFill>
            <a:schemeClr val="accent4">
              <a:lumMod val="75000"/>
            </a:schemeClr>
          </a:solidFill>
          <a:ln>
            <a:noFill/>
          </a:ln>
          <a:effectLst>
            <a:outerShdw blurRad="152400" dist="317500" dir="5400000" sx="90000" sy="-19000" rotWithShape="0">
              <a:prstClr val="black">
                <a:alpha val="15000"/>
              </a:prstClr>
            </a:outerShdw>
          </a:effectLst>
          <a:scene3d>
            <a:camera prst="perspectiveFront"/>
            <a:lightRig rig="soft" dir="t">
              <a:rot lat="0" lon="0" rev="0"/>
            </a:lightRig>
          </a:scene3d>
          <a:sp3d prstMaterial="translucentPowder">
            <a:bevelT w="203200" h="50800" prst="softRound"/>
          </a:sp3d>
        </p:spPr>
        <p:txBody>
          <a:bodyPr wrap="square">
            <a:spAutoFit/>
          </a:bodyPr>
          <a:lstStyle/>
          <a:p>
            <a:pPr algn="ctr"/>
            <a:r>
              <a:rPr lang="bn-IN" sz="5400" b="1" dirty="0" smtClean="0">
                <a:latin typeface="NikoshBAN" pitchFamily="2" charset="0"/>
                <a:cs typeface="NikoshBAN" pitchFamily="2" charset="0"/>
              </a:rPr>
              <a:t>ক</a:t>
            </a:r>
            <a:r>
              <a:rPr lang="en-US" sz="5400" b="1" dirty="0" smtClean="0">
                <a:latin typeface="NikoshBAN" pitchFamily="2" charset="0"/>
                <a:cs typeface="NikoshBAN" pitchFamily="2" charset="0"/>
              </a:rPr>
              <a:t>.</a:t>
            </a:r>
            <a:r>
              <a:rPr lang="bn-IN" sz="5400" b="1" dirty="0" smtClean="0">
                <a:latin typeface="NikoshBAN" pitchFamily="2" charset="0"/>
                <a:cs typeface="NikoshBAN" pitchFamily="2" charset="0"/>
              </a:rPr>
              <a:t> আরবি শব্দ-</a:t>
            </a:r>
          </a:p>
          <a:p>
            <a:pPr algn="ctr"/>
            <a:r>
              <a:rPr lang="bn-IN" sz="3200" dirty="0" smtClean="0">
                <a:solidFill>
                  <a:srgbClr val="002060"/>
                </a:solidFill>
                <a:latin typeface="NikoshBAN" pitchFamily="2" charset="0"/>
                <a:cs typeface="NikoshBAN" pitchFamily="2" charset="0"/>
              </a:rPr>
              <a:t>২। প্রশাসনিক ও সংস্কৃতি সংক্রান্ত-</a:t>
            </a:r>
            <a:r>
              <a:rPr lang="bn-IN" sz="3200" dirty="0" smtClean="0">
                <a:solidFill>
                  <a:srgbClr val="002060"/>
                </a:solidFill>
              </a:rPr>
              <a:t> </a:t>
            </a:r>
          </a:p>
        </p:txBody>
      </p:sp>
      <p:sp>
        <p:nvSpPr>
          <p:cNvPr id="6" name="Rectangle 5"/>
          <p:cNvSpPr/>
          <p:nvPr/>
        </p:nvSpPr>
        <p:spPr>
          <a:xfrm>
            <a:off x="360609" y="4786425"/>
            <a:ext cx="8783391" cy="1569660"/>
          </a:xfrm>
          <a:prstGeom prst="rect">
            <a:avLst/>
          </a:prstGeom>
        </p:spPr>
        <p:txBody>
          <a:bodyPr wrap="square">
            <a:spAutoFit/>
          </a:bodyPr>
          <a:lstStyle/>
          <a:p>
            <a:r>
              <a:rPr lang="bn-IN" sz="3200" dirty="0">
                <a:solidFill>
                  <a:srgbClr val="FFFF00"/>
                </a:solidFill>
                <a:latin typeface="NikoshBAN" pitchFamily="2" charset="0"/>
                <a:cs typeface="NikoshBAN" pitchFamily="2" charset="0"/>
              </a:rPr>
              <a:t>২। প্রশাসনিক ও সংস্কৃতি </a:t>
            </a:r>
            <a:r>
              <a:rPr lang="bn-IN" sz="3200" dirty="0">
                <a:solidFill>
                  <a:srgbClr val="002060"/>
                </a:solidFill>
                <a:latin typeface="NikoshBAN" pitchFamily="2" charset="0"/>
                <a:cs typeface="NikoshBAN" pitchFamily="2" charset="0"/>
              </a:rPr>
              <a:t>সংক্রান্ত-আদালত, আলেম, ইনসান, ঈদ, উকিল, ওজর, এজলাস, এলেম, কানুন, কলম, কিতাব, কেচ্ছা, খারিজ, গায়েব, দোয়াত, নগদ, বাকি, মহকুমা, মুন্সেফ, মোক্তার, রায় ইত্যাদি।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642" y="2110158"/>
            <a:ext cx="7495504" cy="2676267"/>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val="38251445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38681"/>
            <a:chOff x="1" y="22990"/>
            <a:chExt cx="12192000" cy="6835009"/>
          </a:xfrm>
        </p:grpSpPr>
        <p:sp>
          <p:nvSpPr>
            <p:cNvPr id="3" name="Rectangle 2"/>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4" name="Rectangle 3"/>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
        <p:nvSpPr>
          <p:cNvPr id="5" name="Rounded Rectangle 4"/>
          <p:cNvSpPr/>
          <p:nvPr/>
        </p:nvSpPr>
        <p:spPr>
          <a:xfrm>
            <a:off x="1043725" y="2819846"/>
            <a:ext cx="1481071" cy="553792"/>
          </a:xfrm>
          <a:prstGeom prst="roundRect">
            <a:avLst/>
          </a:prstGeom>
          <a:solidFill>
            <a:srgbClr val="48E8D9"/>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002060"/>
                </a:solidFill>
                <a:latin typeface="NikoshBAN" pitchFamily="2" charset="0"/>
                <a:cs typeface="NikoshBAN" pitchFamily="2" charset="0"/>
              </a:rPr>
              <a:t>আদালত</a:t>
            </a:r>
            <a:endParaRPr lang="en-US" sz="3200" dirty="0">
              <a:solidFill>
                <a:srgbClr val="002060"/>
              </a:solidFill>
            </a:endParaRPr>
          </a:p>
        </p:txBody>
      </p:sp>
      <p:sp>
        <p:nvSpPr>
          <p:cNvPr id="6" name="Rounded Rectangle 5"/>
          <p:cNvSpPr/>
          <p:nvPr/>
        </p:nvSpPr>
        <p:spPr>
          <a:xfrm>
            <a:off x="6569835" y="240693"/>
            <a:ext cx="1481071" cy="553792"/>
          </a:xfrm>
          <a:prstGeom prst="roundRect">
            <a:avLst/>
          </a:prstGeom>
          <a:solidFill>
            <a:srgbClr val="48E8D9"/>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002060"/>
                </a:solidFill>
                <a:latin typeface="NikoshBAN" pitchFamily="2" charset="0"/>
                <a:cs typeface="NikoshBAN" pitchFamily="2" charset="0"/>
              </a:rPr>
              <a:t>ইনসান</a:t>
            </a:r>
            <a:endParaRPr lang="en-US" sz="3200" dirty="0">
              <a:solidFill>
                <a:srgbClr val="002060"/>
              </a:solidFill>
            </a:endParaRPr>
          </a:p>
        </p:txBody>
      </p:sp>
      <p:sp>
        <p:nvSpPr>
          <p:cNvPr id="7" name="Rounded Rectangle 6"/>
          <p:cNvSpPr/>
          <p:nvPr/>
        </p:nvSpPr>
        <p:spPr>
          <a:xfrm>
            <a:off x="3805707" y="1624970"/>
            <a:ext cx="1481071" cy="553792"/>
          </a:xfrm>
          <a:prstGeom prst="roundRect">
            <a:avLst/>
          </a:prstGeom>
          <a:solidFill>
            <a:srgbClr val="48E8D9"/>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002060"/>
                </a:solidFill>
                <a:latin typeface="NikoshBAN" pitchFamily="2" charset="0"/>
                <a:cs typeface="NikoshBAN" pitchFamily="2" charset="0"/>
              </a:rPr>
              <a:t>আলেম</a:t>
            </a:r>
            <a:endParaRPr lang="en-US" sz="3200" dirty="0">
              <a:solidFill>
                <a:srgbClr val="00206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409" y="3531340"/>
            <a:ext cx="2999704" cy="2743200"/>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622" y="2350262"/>
            <a:ext cx="2860182" cy="2700707"/>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0621" y="916899"/>
            <a:ext cx="2879500" cy="2700707"/>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sp>
        <p:nvSpPr>
          <p:cNvPr id="11" name="Cloud Callout 10"/>
          <p:cNvSpPr/>
          <p:nvPr/>
        </p:nvSpPr>
        <p:spPr>
          <a:xfrm>
            <a:off x="667104" y="825961"/>
            <a:ext cx="2617009" cy="939016"/>
          </a:xfrm>
          <a:prstGeom prst="cloudCallout">
            <a:avLst>
              <a:gd name="adj1" fmla="val 20505"/>
              <a:gd name="adj2" fmla="val 69357"/>
            </a:avLst>
          </a:prstGeom>
          <a:effectLst>
            <a:glow rad="228600">
              <a:schemeClr val="accent5">
                <a:satMod val="175000"/>
                <a:alpha val="40000"/>
              </a:schemeClr>
            </a:glow>
          </a:effectLst>
          <a:scene3d>
            <a:camera prst="isometricOffAxis1Righ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আরবি</a:t>
            </a:r>
            <a:endParaRPr lang="en-US" sz="3600" dirty="0"/>
          </a:p>
        </p:txBody>
      </p:sp>
    </p:spTree>
    <p:extLst>
      <p:ext uri="{BB962C8B-B14F-4D97-AF65-F5344CB8AC3E}">
        <p14:creationId xmlns:p14="http://schemas.microsoft.com/office/powerpoint/2010/main" val="708574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38681"/>
            <a:chOff x="1" y="22990"/>
            <a:chExt cx="12192000" cy="6835009"/>
          </a:xfrm>
        </p:grpSpPr>
        <p:sp>
          <p:nvSpPr>
            <p:cNvPr id="3" name="Rectangle 2"/>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4" name="Rectangle 3"/>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86164" y="1194515"/>
            <a:ext cx="3295450" cy="21668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0084" y="4288663"/>
            <a:ext cx="3468692" cy="21121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6931" y="2569334"/>
            <a:ext cx="3331865" cy="22087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Cloud Callout 7"/>
          <p:cNvSpPr/>
          <p:nvPr/>
        </p:nvSpPr>
        <p:spPr>
          <a:xfrm>
            <a:off x="5883047" y="813082"/>
            <a:ext cx="2617009" cy="939016"/>
          </a:xfrm>
          <a:prstGeom prst="cloudCallout">
            <a:avLst/>
          </a:prstGeom>
          <a:effectLst>
            <a:glow rad="228600">
              <a:schemeClr val="accent5">
                <a:satMod val="175000"/>
                <a:alpha val="40000"/>
              </a:schemeClr>
            </a:glow>
          </a:effectLst>
          <a:scene3d>
            <a:camera prst="isometricOffAxis2Lef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আরবি</a:t>
            </a:r>
            <a:endParaRPr lang="en-US" sz="3600" dirty="0"/>
          </a:p>
        </p:txBody>
      </p:sp>
      <p:sp>
        <p:nvSpPr>
          <p:cNvPr id="9" name="Rounded Rectangle 8"/>
          <p:cNvSpPr/>
          <p:nvPr/>
        </p:nvSpPr>
        <p:spPr>
          <a:xfrm>
            <a:off x="1423783" y="547067"/>
            <a:ext cx="1050464" cy="532029"/>
          </a:xfrm>
          <a:prstGeom prst="roundRect">
            <a:avLst/>
          </a:prstGeom>
          <a:solidFill>
            <a:schemeClr val="accent1">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NikoshBAN" pitchFamily="2" charset="0"/>
                <a:cs typeface="NikoshBAN" pitchFamily="2" charset="0"/>
              </a:rPr>
              <a:t>ঈদ</a:t>
            </a:r>
            <a:endParaRPr lang="en-US" sz="3200" dirty="0"/>
          </a:p>
        </p:txBody>
      </p:sp>
      <p:sp>
        <p:nvSpPr>
          <p:cNvPr id="10" name="Rounded Rectangle 9"/>
          <p:cNvSpPr/>
          <p:nvPr/>
        </p:nvSpPr>
        <p:spPr>
          <a:xfrm>
            <a:off x="4153988" y="1899632"/>
            <a:ext cx="1281350" cy="605307"/>
          </a:xfrm>
          <a:prstGeom prst="roundRect">
            <a:avLst/>
          </a:prstGeom>
          <a:solidFill>
            <a:schemeClr val="accent1">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NikoshBAN" pitchFamily="2" charset="0"/>
                <a:cs typeface="NikoshBAN" pitchFamily="2" charset="0"/>
              </a:rPr>
              <a:t>ও</a:t>
            </a:r>
            <a:r>
              <a:rPr lang="en-US" sz="3200" dirty="0" err="1" smtClean="0">
                <a:solidFill>
                  <a:srgbClr val="FF0000"/>
                </a:solidFill>
                <a:latin typeface="NikoshBAN" pitchFamily="2" charset="0"/>
                <a:cs typeface="NikoshBAN" pitchFamily="2" charset="0"/>
              </a:rPr>
              <a:t>জর</a:t>
            </a:r>
            <a:endParaRPr lang="en-US" sz="3200" dirty="0"/>
          </a:p>
        </p:txBody>
      </p:sp>
      <p:sp>
        <p:nvSpPr>
          <p:cNvPr id="11" name="Rounded Rectangle 10"/>
          <p:cNvSpPr/>
          <p:nvPr/>
        </p:nvSpPr>
        <p:spPr>
          <a:xfrm>
            <a:off x="6585187" y="3618961"/>
            <a:ext cx="1238486" cy="605307"/>
          </a:xfrm>
          <a:prstGeom prst="roundRect">
            <a:avLst/>
          </a:prstGeom>
          <a:solidFill>
            <a:schemeClr val="accent1">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NikoshBAN" pitchFamily="2" charset="0"/>
                <a:cs typeface="NikoshBAN" pitchFamily="2" charset="0"/>
              </a:rPr>
              <a:t>উকিল</a:t>
            </a:r>
            <a:endParaRPr lang="en-US" sz="3200" dirty="0"/>
          </a:p>
        </p:txBody>
      </p:sp>
    </p:spTree>
    <p:extLst>
      <p:ext uri="{BB962C8B-B14F-4D97-AF65-F5344CB8AC3E}">
        <p14:creationId xmlns:p14="http://schemas.microsoft.com/office/powerpoint/2010/main" val="22494081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par>
                                <p:cTn id="30" presetID="6"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38681"/>
            <a:chOff x="1" y="22990"/>
            <a:chExt cx="12192000" cy="6835009"/>
          </a:xfrm>
        </p:grpSpPr>
        <p:sp>
          <p:nvSpPr>
            <p:cNvPr id="3" name="Rectangle 2"/>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4" name="Rectangle 3"/>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
        <p:nvSpPr>
          <p:cNvPr id="5" name="Rounded Rectangle 4"/>
          <p:cNvSpPr/>
          <p:nvPr/>
        </p:nvSpPr>
        <p:spPr>
          <a:xfrm>
            <a:off x="3945225" y="1574476"/>
            <a:ext cx="1481071" cy="553792"/>
          </a:xfrm>
          <a:prstGeom prst="roundRect">
            <a:avLst/>
          </a:prstGeom>
          <a:solidFill>
            <a:srgbClr val="48E8D9"/>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2060"/>
                </a:solidFill>
                <a:latin typeface="NikoshBAN" pitchFamily="2" charset="0"/>
                <a:cs typeface="NikoshBAN" pitchFamily="2" charset="0"/>
              </a:rPr>
              <a:t>কানুন</a:t>
            </a:r>
            <a:endParaRPr lang="en-US" sz="3200" dirty="0">
              <a:solidFill>
                <a:srgbClr val="002060"/>
              </a:solidFill>
            </a:endParaRPr>
          </a:p>
        </p:txBody>
      </p:sp>
      <p:sp>
        <p:nvSpPr>
          <p:cNvPr id="6" name="Rounded Rectangle 5"/>
          <p:cNvSpPr/>
          <p:nvPr/>
        </p:nvSpPr>
        <p:spPr>
          <a:xfrm>
            <a:off x="6750139" y="279096"/>
            <a:ext cx="1481071" cy="553792"/>
          </a:xfrm>
          <a:prstGeom prst="roundRect">
            <a:avLst/>
          </a:prstGeom>
          <a:solidFill>
            <a:srgbClr val="48E8D9"/>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2060"/>
                </a:solidFill>
                <a:latin typeface="NikoshBAN" pitchFamily="2" charset="0"/>
                <a:cs typeface="NikoshBAN" pitchFamily="2" charset="0"/>
              </a:rPr>
              <a:t>এজলাস</a:t>
            </a:r>
            <a:endParaRPr lang="en-US" sz="3200" dirty="0">
              <a:solidFill>
                <a:srgbClr val="00206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6651" y="1013428"/>
            <a:ext cx="2948994" cy="222968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9" name="Rounded Rectangle 8"/>
          <p:cNvSpPr/>
          <p:nvPr/>
        </p:nvSpPr>
        <p:spPr>
          <a:xfrm>
            <a:off x="1111272" y="3035039"/>
            <a:ext cx="1451323" cy="553792"/>
          </a:xfrm>
          <a:prstGeom prst="roundRect">
            <a:avLst/>
          </a:prstGeom>
          <a:solidFill>
            <a:srgbClr val="48E8D9"/>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2060"/>
                </a:solidFill>
                <a:latin typeface="NikoshBAN" pitchFamily="2" charset="0"/>
                <a:cs typeface="NikoshBAN" pitchFamily="2" charset="0"/>
              </a:rPr>
              <a:t>কলম</a:t>
            </a:r>
            <a:endParaRPr lang="en-US" sz="3200" dirty="0">
              <a:solidFill>
                <a:srgbClr val="002060"/>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16" y="3842257"/>
            <a:ext cx="3197182" cy="227855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0398" y="2333211"/>
            <a:ext cx="2470726" cy="25241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2" name="Cloud Callout 11"/>
          <p:cNvSpPr/>
          <p:nvPr/>
        </p:nvSpPr>
        <p:spPr>
          <a:xfrm>
            <a:off x="667104" y="838840"/>
            <a:ext cx="2617009" cy="939016"/>
          </a:xfrm>
          <a:prstGeom prst="cloudCallout">
            <a:avLst>
              <a:gd name="adj1" fmla="val 20505"/>
              <a:gd name="adj2" fmla="val 69357"/>
            </a:avLst>
          </a:prstGeom>
          <a:effectLst>
            <a:glow rad="228600">
              <a:schemeClr val="accent5">
                <a:satMod val="175000"/>
                <a:alpha val="40000"/>
              </a:schemeClr>
            </a:glow>
          </a:effectLst>
          <a:scene3d>
            <a:camera prst="perspectiveContrastingRightFacing"/>
            <a:lightRig rig="threePt" dir="t"/>
          </a:scene3d>
          <a:sp3d>
            <a:bevelT w="101600" prst="rible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আরবি</a:t>
            </a:r>
            <a:endParaRPr lang="en-US" sz="3600" dirty="0"/>
          </a:p>
        </p:txBody>
      </p:sp>
    </p:spTree>
    <p:extLst>
      <p:ext uri="{BB962C8B-B14F-4D97-AF65-F5344CB8AC3E}">
        <p14:creationId xmlns:p14="http://schemas.microsoft.com/office/powerpoint/2010/main" val="19887847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2514600" y="381000"/>
          <a:ext cx="6324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7"/>
          <p:cNvGraphicFramePr>
            <a:graphicFrameLocks/>
          </p:cNvGraphicFramePr>
          <p:nvPr>
            <p:extLst>
              <p:ext uri="{D42A27DB-BD31-4B8C-83A1-F6EECF244321}">
                <p14:modId xmlns:p14="http://schemas.microsoft.com/office/powerpoint/2010/main" val="705021897"/>
              </p:ext>
            </p:extLst>
          </p:nvPr>
        </p:nvGraphicFramePr>
        <p:xfrm>
          <a:off x="4191000" y="1674254"/>
          <a:ext cx="4669665" cy="47265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Content Placeholder 9"/>
          <p:cNvSpPr txBox="1">
            <a:spLocks/>
          </p:cNvSpPr>
          <p:nvPr/>
        </p:nvSpPr>
        <p:spPr>
          <a:xfrm>
            <a:off x="354168" y="4082605"/>
            <a:ext cx="4114800" cy="2321733"/>
          </a:xfrm>
          <a:prstGeom prst="roundRect">
            <a:avLst>
              <a:gd name="adj" fmla="val 0"/>
            </a:avLst>
          </a:prstGeom>
          <a:solidFill>
            <a:schemeClr val="accent5">
              <a:lumMod val="40000"/>
              <a:lumOff val="60000"/>
            </a:schemeClr>
          </a:soli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buFont typeface="Arial" panose="020B0604020202020204" pitchFamily="34" charset="0"/>
              <a:buNone/>
            </a:pPr>
            <a:r>
              <a:rPr lang="en-US" sz="32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itchFamily="2" charset="0"/>
                <a:cs typeface="NikoshBAN" pitchFamily="2" charset="0"/>
              </a:rPr>
              <a:t>দেবপ্রসাদ</a:t>
            </a:r>
            <a:r>
              <a:rPr lang="en-US"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itchFamily="2" charset="0"/>
                <a:cs typeface="NikoshBAN" pitchFamily="2" charset="0"/>
              </a:rPr>
              <a:t> </a:t>
            </a:r>
            <a:r>
              <a:rPr lang="en-US" sz="32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itchFamily="2" charset="0"/>
                <a:cs typeface="NikoshBAN" pitchFamily="2" charset="0"/>
              </a:rPr>
              <a:t>মন্ডল</a:t>
            </a:r>
            <a:endParaRPr lang="bn-BD"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itchFamily="2" charset="0"/>
              <a:cs typeface="NikoshBAN" pitchFamily="2" charset="0"/>
            </a:endParaRPr>
          </a:p>
          <a:p>
            <a:pPr algn="ctr">
              <a:buFont typeface="Arial" panose="020B0604020202020204" pitchFamily="34" charset="0"/>
              <a:buNone/>
            </a:pPr>
            <a:r>
              <a:rPr lang="bn-BD"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itchFamily="2" charset="0"/>
                <a:cs typeface="NikoshBAN" pitchFamily="2" charset="0"/>
              </a:rPr>
              <a:t>সহকা</a:t>
            </a:r>
            <a:r>
              <a:rPr lang="en-US" sz="32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itchFamily="2" charset="0"/>
                <a:cs typeface="NikoshBAN" pitchFamily="2" charset="0"/>
              </a:rPr>
              <a:t>রী</a:t>
            </a:r>
            <a:r>
              <a:rPr lang="bn-BD"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itchFamily="2" charset="0"/>
                <a:cs typeface="NikoshBAN" pitchFamily="2" charset="0"/>
              </a:rPr>
              <a:t> শিক্ষক</a:t>
            </a:r>
            <a:r>
              <a:rPr lang="en-US"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itchFamily="2" charset="0"/>
                <a:cs typeface="NikoshBAN" pitchFamily="2" charset="0"/>
              </a:rPr>
              <a:t>(</a:t>
            </a:r>
            <a:r>
              <a:rPr lang="en-US" sz="32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itchFamily="2" charset="0"/>
                <a:cs typeface="NikoshBAN" pitchFamily="2" charset="0"/>
              </a:rPr>
              <a:t>বাংলা</a:t>
            </a:r>
            <a:r>
              <a:rPr lang="en-US"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itchFamily="2" charset="0"/>
                <a:cs typeface="NikoshBAN" pitchFamily="2" charset="0"/>
              </a:rPr>
              <a:t>)</a:t>
            </a:r>
          </a:p>
          <a:p>
            <a:pPr algn="ctr">
              <a:buFont typeface="Arial" panose="020B0604020202020204" pitchFamily="34" charset="0"/>
              <a:buNone/>
            </a:pPr>
            <a:r>
              <a:rPr lang="en-US"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itchFamily="2" charset="0"/>
                <a:cs typeface="NikoshBAN" pitchFamily="2" charset="0"/>
              </a:rPr>
              <a:t>খুলনা</a:t>
            </a:r>
            <a:r>
              <a:rPr lang="en-US"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itchFamily="2" charset="0"/>
                <a:cs typeface="NikoshBAN" pitchFamily="2" charset="0"/>
              </a:rPr>
              <a:t> </a:t>
            </a:r>
            <a:r>
              <a:rPr lang="en-US"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itchFamily="2" charset="0"/>
                <a:cs typeface="NikoshBAN" pitchFamily="2" charset="0"/>
              </a:rPr>
              <a:t>ইঞ্জিনিয়ারিং</a:t>
            </a:r>
            <a:r>
              <a:rPr lang="en-US"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itchFamily="2" charset="0"/>
                <a:cs typeface="NikoshBAN" pitchFamily="2" charset="0"/>
              </a:rPr>
              <a:t> </a:t>
            </a:r>
            <a:r>
              <a:rPr lang="en-US"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itchFamily="2" charset="0"/>
                <a:cs typeface="NikoshBAN" pitchFamily="2" charset="0"/>
              </a:rPr>
              <a:t>ইউনিভার্সিটি</a:t>
            </a:r>
            <a:r>
              <a:rPr lang="en-US"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itchFamily="2" charset="0"/>
                <a:cs typeface="NikoshBAN" pitchFamily="2" charset="0"/>
              </a:rPr>
              <a:t> </a:t>
            </a:r>
            <a:r>
              <a:rPr lang="en-US"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itchFamily="2" charset="0"/>
                <a:cs typeface="NikoshBAN" pitchFamily="2" charset="0"/>
              </a:rPr>
              <a:t>স্কুল</a:t>
            </a:r>
            <a:endParaRPr lang="bn-BD"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itchFamily="2" charset="0"/>
              <a:cs typeface="NikoshBAN" pitchFamily="2" charset="0"/>
            </a:endParaRPr>
          </a:p>
          <a:p>
            <a:pPr algn="ctr">
              <a:buFont typeface="Arial" panose="020B0604020202020204" pitchFamily="34" charset="0"/>
              <a:buNone/>
            </a:pPr>
            <a:r>
              <a:rPr lang="bn-BD" sz="2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itchFamily="2" charset="0"/>
                <a:cs typeface="NikoshBAN" pitchFamily="2" charset="0"/>
              </a:rPr>
              <a:t>মোবাই</a:t>
            </a:r>
            <a:r>
              <a:rPr lang="en-US" sz="2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itchFamily="2" charset="0"/>
                <a:cs typeface="NikoshBAN" pitchFamily="2" charset="0"/>
              </a:rPr>
              <a:t>ল-০১৭১৪ ৯০ ৪৯ ৯০</a:t>
            </a:r>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9214" y="1518879"/>
            <a:ext cx="2764707" cy="2563726"/>
          </a:xfrm>
          <a:prstGeom prst="rect">
            <a:avLst/>
          </a:prstGeom>
          <a:ln>
            <a:noFill/>
          </a:ln>
          <a:effectLst>
            <a:softEdge rad="112500"/>
          </a:effectLst>
        </p:spPr>
      </p:pic>
      <p:grpSp>
        <p:nvGrpSpPr>
          <p:cNvPr id="9" name="Group 8"/>
          <p:cNvGrpSpPr/>
          <p:nvPr/>
        </p:nvGrpSpPr>
        <p:grpSpPr>
          <a:xfrm>
            <a:off x="0" y="12879"/>
            <a:ext cx="9144000" cy="6838681"/>
            <a:chOff x="1" y="22990"/>
            <a:chExt cx="12192000" cy="6835009"/>
          </a:xfrm>
        </p:grpSpPr>
        <p:sp>
          <p:nvSpPr>
            <p:cNvPr id="10" name="Rectangle 9"/>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11" name="Rectangle 10"/>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Tree>
    <p:extLst>
      <p:ext uri="{BB962C8B-B14F-4D97-AF65-F5344CB8AC3E}">
        <p14:creationId xmlns:p14="http://schemas.microsoft.com/office/powerpoint/2010/main" val="166095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4)">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out)">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38681"/>
            <a:chOff x="1" y="22990"/>
            <a:chExt cx="12192000" cy="6835009"/>
          </a:xfrm>
        </p:grpSpPr>
        <p:sp>
          <p:nvSpPr>
            <p:cNvPr id="3" name="Rectangle 2"/>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4" name="Rectangle 3"/>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
        <p:nvSpPr>
          <p:cNvPr id="5" name="Cloud Callout 4"/>
          <p:cNvSpPr/>
          <p:nvPr/>
        </p:nvSpPr>
        <p:spPr>
          <a:xfrm>
            <a:off x="5883047" y="813082"/>
            <a:ext cx="2617009" cy="939016"/>
          </a:xfrm>
          <a:prstGeom prst="cloudCallout">
            <a:avLst/>
          </a:prstGeom>
          <a:effectLst>
            <a:glow rad="228600">
              <a:schemeClr val="accent5">
                <a:satMod val="175000"/>
                <a:alpha val="40000"/>
              </a:schemeClr>
            </a:glow>
          </a:effectLst>
          <a:scene3d>
            <a:camera prst="perspectiveHeroicExtremeLeftFacing"/>
            <a:lightRig rig="threePt" dir="t"/>
          </a:scene3d>
          <a:sp3d>
            <a:bevelT w="139700" h="139700" prst="divo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আরবি</a:t>
            </a:r>
            <a:endParaRPr lang="en-US" sz="3600" dirty="0"/>
          </a:p>
        </p:txBody>
      </p:sp>
      <p:sp>
        <p:nvSpPr>
          <p:cNvPr id="6" name="Rounded Rectangle 5"/>
          <p:cNvSpPr/>
          <p:nvPr/>
        </p:nvSpPr>
        <p:spPr>
          <a:xfrm>
            <a:off x="1423782" y="662978"/>
            <a:ext cx="1255023" cy="532029"/>
          </a:xfrm>
          <a:prstGeom prst="roundRect">
            <a:avLst/>
          </a:prstGeom>
          <a:solidFill>
            <a:schemeClr val="accent1">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2060"/>
                </a:solidFill>
                <a:latin typeface="NikoshBAN" pitchFamily="2" charset="0"/>
                <a:cs typeface="NikoshBAN" pitchFamily="2" charset="0"/>
              </a:rPr>
              <a:t>কিতাব</a:t>
            </a:r>
            <a:endParaRPr lang="en-US" sz="3200" dirty="0">
              <a:solidFill>
                <a:srgbClr val="002060"/>
              </a:solidFill>
            </a:endParaRPr>
          </a:p>
        </p:txBody>
      </p:sp>
      <p:sp>
        <p:nvSpPr>
          <p:cNvPr id="7" name="Rounded Rectangle 6"/>
          <p:cNvSpPr/>
          <p:nvPr/>
        </p:nvSpPr>
        <p:spPr>
          <a:xfrm>
            <a:off x="4115351" y="2131454"/>
            <a:ext cx="1281350" cy="605307"/>
          </a:xfrm>
          <a:prstGeom prst="roundRect">
            <a:avLst/>
          </a:prstGeom>
          <a:solidFill>
            <a:schemeClr val="accent1">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2060"/>
                </a:solidFill>
                <a:latin typeface="NikoshBAN" pitchFamily="2" charset="0"/>
                <a:cs typeface="NikoshBAN" pitchFamily="2" charset="0"/>
              </a:rPr>
              <a:t>কেচ্ছা</a:t>
            </a:r>
            <a:endParaRPr lang="en-US" sz="3200" dirty="0">
              <a:solidFill>
                <a:srgbClr val="002060"/>
              </a:solidFill>
            </a:endParaRPr>
          </a:p>
        </p:txBody>
      </p:sp>
      <p:sp>
        <p:nvSpPr>
          <p:cNvPr id="8" name="Rounded Rectangle 7"/>
          <p:cNvSpPr/>
          <p:nvPr/>
        </p:nvSpPr>
        <p:spPr>
          <a:xfrm>
            <a:off x="7148966" y="3089598"/>
            <a:ext cx="1238486" cy="605307"/>
          </a:xfrm>
          <a:prstGeom prst="roundRect">
            <a:avLst/>
          </a:prstGeom>
          <a:solidFill>
            <a:schemeClr val="accent1">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2060"/>
                </a:solidFill>
                <a:latin typeface="NikoshBAN" pitchFamily="2" charset="0"/>
                <a:cs typeface="NikoshBAN" pitchFamily="2" charset="0"/>
              </a:rPr>
              <a:t>খারিজ</a:t>
            </a:r>
            <a:endParaRPr lang="en-US" sz="3200" dirty="0">
              <a:solidFill>
                <a:srgbClr val="002060"/>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832" y="951670"/>
            <a:ext cx="2898684" cy="27045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4753" y="2436391"/>
            <a:ext cx="3101326" cy="310132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8957" y="3413444"/>
            <a:ext cx="2777240" cy="31013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4593993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38681"/>
            <a:chOff x="1" y="22990"/>
            <a:chExt cx="12192000" cy="6835009"/>
          </a:xfrm>
        </p:grpSpPr>
        <p:sp>
          <p:nvSpPr>
            <p:cNvPr id="3" name="Rectangle 2"/>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4" name="Rectangle 3"/>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
        <p:nvSpPr>
          <p:cNvPr id="5" name="Rounded Rectangle 4"/>
          <p:cNvSpPr/>
          <p:nvPr/>
        </p:nvSpPr>
        <p:spPr>
          <a:xfrm>
            <a:off x="6746921" y="303289"/>
            <a:ext cx="1481071" cy="553792"/>
          </a:xfrm>
          <a:prstGeom prst="roundRect">
            <a:avLst/>
          </a:prstGeom>
          <a:solidFill>
            <a:srgbClr val="48E8D9"/>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2060"/>
                </a:solidFill>
                <a:latin typeface="NikoshBAN" pitchFamily="2" charset="0"/>
                <a:cs typeface="NikoshBAN" pitchFamily="2" charset="0"/>
              </a:rPr>
              <a:t>এ</a:t>
            </a:r>
            <a:r>
              <a:rPr lang="bn-IN" sz="3200" dirty="0" smtClean="0">
                <a:solidFill>
                  <a:srgbClr val="002060"/>
                </a:solidFill>
                <a:latin typeface="NikoshBAN" pitchFamily="2" charset="0"/>
                <a:cs typeface="NikoshBAN" pitchFamily="2" charset="0"/>
              </a:rPr>
              <a:t>লেম</a:t>
            </a:r>
            <a:endParaRPr lang="en-US" sz="3200" dirty="0">
              <a:solidFill>
                <a:srgbClr val="00206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4890" y="998749"/>
            <a:ext cx="2524259" cy="249091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Rounded Rectangle 6"/>
          <p:cNvSpPr/>
          <p:nvPr/>
        </p:nvSpPr>
        <p:spPr>
          <a:xfrm>
            <a:off x="4141109" y="2257083"/>
            <a:ext cx="1281350" cy="605307"/>
          </a:xfrm>
          <a:prstGeom prst="roundRect">
            <a:avLst/>
          </a:prstGeom>
          <a:solidFill>
            <a:schemeClr val="accent1">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latin typeface="NikoshBAN" pitchFamily="2" charset="0"/>
                <a:cs typeface="NikoshBAN" pitchFamily="2" charset="0"/>
              </a:rPr>
              <a:t>দোয়াত</a:t>
            </a:r>
            <a:endParaRPr lang="en-US" sz="3200" dirty="0">
              <a:solidFill>
                <a:srgbClr val="00206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175" y="2994337"/>
            <a:ext cx="2884868" cy="23448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Rounded Rectangle 8"/>
          <p:cNvSpPr/>
          <p:nvPr/>
        </p:nvSpPr>
        <p:spPr>
          <a:xfrm>
            <a:off x="1033998" y="3460046"/>
            <a:ext cx="1481071" cy="553792"/>
          </a:xfrm>
          <a:prstGeom prst="roundRect">
            <a:avLst/>
          </a:prstGeom>
          <a:solidFill>
            <a:srgbClr val="48E8D9"/>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latin typeface="NikoshBAN" pitchFamily="2" charset="0"/>
                <a:cs typeface="NikoshBAN" pitchFamily="2" charset="0"/>
              </a:rPr>
              <a:t>গায়েব</a:t>
            </a:r>
            <a:endParaRPr lang="en-US" sz="3200" dirty="0">
              <a:solidFill>
                <a:srgbClr val="002060"/>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909" y="4140942"/>
            <a:ext cx="3110037" cy="22186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Cloud Callout 10"/>
          <p:cNvSpPr/>
          <p:nvPr/>
        </p:nvSpPr>
        <p:spPr>
          <a:xfrm>
            <a:off x="667104" y="838840"/>
            <a:ext cx="2617009" cy="939016"/>
          </a:xfrm>
          <a:prstGeom prst="cloudCallout">
            <a:avLst>
              <a:gd name="adj1" fmla="val 20505"/>
              <a:gd name="adj2" fmla="val 69357"/>
            </a:avLst>
          </a:prstGeom>
          <a:effectLst>
            <a:glow rad="228600">
              <a:schemeClr val="accent5">
                <a:satMod val="175000"/>
                <a:alpha val="40000"/>
              </a:schemeClr>
            </a:glow>
          </a:effectLst>
          <a:scene3d>
            <a:camera prst="isometricOffAxis1Righ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আরবি</a:t>
            </a:r>
            <a:endParaRPr lang="en-US" sz="3600" dirty="0"/>
          </a:p>
        </p:txBody>
      </p:sp>
    </p:spTree>
    <p:extLst>
      <p:ext uri="{BB962C8B-B14F-4D97-AF65-F5344CB8AC3E}">
        <p14:creationId xmlns:p14="http://schemas.microsoft.com/office/powerpoint/2010/main" val="42449438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38681"/>
            <a:chOff x="1" y="22990"/>
            <a:chExt cx="12192000" cy="6835009"/>
          </a:xfrm>
        </p:grpSpPr>
        <p:sp>
          <p:nvSpPr>
            <p:cNvPr id="3" name="Rectangle 2"/>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4" name="Rectangle 3"/>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
        <p:nvSpPr>
          <p:cNvPr id="8" name="Cloud Callout 7"/>
          <p:cNvSpPr/>
          <p:nvPr/>
        </p:nvSpPr>
        <p:spPr>
          <a:xfrm>
            <a:off x="5883047" y="813082"/>
            <a:ext cx="2617009" cy="939016"/>
          </a:xfrm>
          <a:prstGeom prst="cloudCallout">
            <a:avLst/>
          </a:prstGeom>
          <a:effectLst>
            <a:glow rad="228600">
              <a:schemeClr val="accent5">
                <a:satMod val="175000"/>
                <a:alpha val="40000"/>
              </a:schemeClr>
            </a:glow>
          </a:effectLst>
          <a:scene3d>
            <a:camera prst="perspectiveHeroicExtremeLeftFacing"/>
            <a:lightRig rig="threePt" dir="t"/>
          </a:scene3d>
          <a:sp3d>
            <a:bevelT prst="slop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আরবি</a:t>
            </a:r>
            <a:endParaRPr lang="en-US" sz="3600" dirty="0"/>
          </a:p>
        </p:txBody>
      </p:sp>
      <p:sp>
        <p:nvSpPr>
          <p:cNvPr id="9" name="Rounded Rectangle 8"/>
          <p:cNvSpPr/>
          <p:nvPr/>
        </p:nvSpPr>
        <p:spPr>
          <a:xfrm>
            <a:off x="1423783" y="598583"/>
            <a:ext cx="1050464" cy="532029"/>
          </a:xfrm>
          <a:prstGeom prst="roundRect">
            <a:avLst/>
          </a:prstGeom>
          <a:solidFill>
            <a:schemeClr val="accent1">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2060"/>
                </a:solidFill>
                <a:latin typeface="NikoshBAN" pitchFamily="2" charset="0"/>
                <a:cs typeface="NikoshBAN" pitchFamily="2" charset="0"/>
              </a:rPr>
              <a:t>নগদ</a:t>
            </a:r>
            <a:endParaRPr lang="en-US" sz="3200" dirty="0">
              <a:solidFill>
                <a:srgbClr val="002060"/>
              </a:solidFill>
            </a:endParaRPr>
          </a:p>
        </p:txBody>
      </p:sp>
      <p:sp>
        <p:nvSpPr>
          <p:cNvPr id="10" name="Rounded Rectangle 9"/>
          <p:cNvSpPr/>
          <p:nvPr/>
        </p:nvSpPr>
        <p:spPr>
          <a:xfrm>
            <a:off x="4218383" y="1989785"/>
            <a:ext cx="1281350" cy="605307"/>
          </a:xfrm>
          <a:prstGeom prst="roundRect">
            <a:avLst/>
          </a:prstGeom>
          <a:solidFill>
            <a:schemeClr val="accent1">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2060"/>
                </a:solidFill>
                <a:latin typeface="NikoshBAN" pitchFamily="2" charset="0"/>
                <a:cs typeface="NikoshBAN" pitchFamily="2" charset="0"/>
              </a:rPr>
              <a:t>বাকি</a:t>
            </a:r>
            <a:endParaRPr lang="en-US" sz="3200" dirty="0">
              <a:solidFill>
                <a:srgbClr val="002060"/>
              </a:solidFill>
            </a:endParaRPr>
          </a:p>
        </p:txBody>
      </p:sp>
      <p:sp>
        <p:nvSpPr>
          <p:cNvPr id="11" name="Rounded Rectangle 10"/>
          <p:cNvSpPr/>
          <p:nvPr/>
        </p:nvSpPr>
        <p:spPr>
          <a:xfrm>
            <a:off x="6440178" y="3785345"/>
            <a:ext cx="1580019" cy="605307"/>
          </a:xfrm>
          <a:prstGeom prst="roundRect">
            <a:avLst/>
          </a:prstGeom>
          <a:solidFill>
            <a:schemeClr val="accent1">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2060"/>
                </a:solidFill>
                <a:latin typeface="NikoshBAN" pitchFamily="2" charset="0"/>
                <a:cs typeface="NikoshBAN" pitchFamily="2" charset="0"/>
              </a:rPr>
              <a:t>মহাকুমা</a:t>
            </a:r>
            <a:endParaRPr lang="en-US" sz="3200" dirty="0">
              <a:solidFill>
                <a:srgbClr val="002060"/>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787" y="1207885"/>
            <a:ext cx="3400440" cy="20588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1931" y="2683845"/>
            <a:ext cx="3308870" cy="22044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0862" y="4493749"/>
            <a:ext cx="3521378" cy="18886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2837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38681"/>
            <a:chOff x="1" y="22990"/>
            <a:chExt cx="12192000" cy="6835009"/>
          </a:xfrm>
        </p:grpSpPr>
        <p:sp>
          <p:nvSpPr>
            <p:cNvPr id="3" name="Rectangle 2"/>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4" name="Rectangle 3"/>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
        <p:nvSpPr>
          <p:cNvPr id="5" name="Rounded Rectangle 4"/>
          <p:cNvSpPr/>
          <p:nvPr/>
        </p:nvSpPr>
        <p:spPr>
          <a:xfrm>
            <a:off x="6746921" y="303289"/>
            <a:ext cx="1481071" cy="553792"/>
          </a:xfrm>
          <a:prstGeom prst="roundRect">
            <a:avLst/>
          </a:prstGeom>
          <a:solidFill>
            <a:srgbClr val="48E8D9"/>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2060"/>
                </a:solidFill>
                <a:latin typeface="NikoshBAN" pitchFamily="2" charset="0"/>
                <a:cs typeface="NikoshBAN" pitchFamily="2" charset="0"/>
              </a:rPr>
              <a:t>মুন্সেফ</a:t>
            </a:r>
            <a:endParaRPr lang="en-US" sz="3200" dirty="0">
              <a:solidFill>
                <a:srgbClr val="002060"/>
              </a:solidFill>
            </a:endParaRPr>
          </a:p>
        </p:txBody>
      </p:sp>
      <p:sp>
        <p:nvSpPr>
          <p:cNvPr id="7" name="Rounded Rectangle 6"/>
          <p:cNvSpPr/>
          <p:nvPr/>
        </p:nvSpPr>
        <p:spPr>
          <a:xfrm>
            <a:off x="4141109" y="2257083"/>
            <a:ext cx="1281350" cy="605307"/>
          </a:xfrm>
          <a:prstGeom prst="roundRect">
            <a:avLst/>
          </a:prstGeom>
          <a:solidFill>
            <a:schemeClr val="accent1">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2060"/>
                </a:solidFill>
                <a:latin typeface="NikoshBAN" pitchFamily="2" charset="0"/>
                <a:cs typeface="NikoshBAN" pitchFamily="2" charset="0"/>
              </a:rPr>
              <a:t>মোক্তার</a:t>
            </a:r>
            <a:endParaRPr lang="en-US" sz="3200" dirty="0">
              <a:solidFill>
                <a:srgbClr val="002060"/>
              </a:solidFill>
            </a:endParaRPr>
          </a:p>
        </p:txBody>
      </p:sp>
      <p:sp>
        <p:nvSpPr>
          <p:cNvPr id="9" name="Rounded Rectangle 8"/>
          <p:cNvSpPr/>
          <p:nvPr/>
        </p:nvSpPr>
        <p:spPr>
          <a:xfrm>
            <a:off x="1059756" y="3344135"/>
            <a:ext cx="1481071" cy="553792"/>
          </a:xfrm>
          <a:prstGeom prst="roundRect">
            <a:avLst/>
          </a:prstGeom>
          <a:solidFill>
            <a:srgbClr val="48E8D9"/>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2060"/>
                </a:solidFill>
                <a:latin typeface="NikoshBAN" pitchFamily="2" charset="0"/>
                <a:cs typeface="NikoshBAN" pitchFamily="2" charset="0"/>
              </a:rPr>
              <a:t>রায়</a:t>
            </a:r>
            <a:endParaRPr lang="en-US" sz="3200" dirty="0">
              <a:solidFill>
                <a:srgbClr val="002060"/>
              </a:solidFill>
            </a:endParaRPr>
          </a:p>
        </p:txBody>
      </p:sp>
      <p:sp>
        <p:nvSpPr>
          <p:cNvPr id="11" name="Cloud Callout 10"/>
          <p:cNvSpPr/>
          <p:nvPr/>
        </p:nvSpPr>
        <p:spPr>
          <a:xfrm>
            <a:off x="667104" y="838840"/>
            <a:ext cx="2617009" cy="939016"/>
          </a:xfrm>
          <a:prstGeom prst="cloudCallout">
            <a:avLst>
              <a:gd name="adj1" fmla="val 20505"/>
              <a:gd name="adj2" fmla="val 69357"/>
            </a:avLst>
          </a:prstGeom>
          <a:effectLst>
            <a:glow rad="228600">
              <a:schemeClr val="accent5">
                <a:satMod val="175000"/>
                <a:alpha val="40000"/>
              </a:schemeClr>
            </a:glow>
          </a:effectLst>
          <a:scene3d>
            <a:camera prst="perspectiveContrastingRightFacing"/>
            <a:lightRig rig="threePt" dir="t"/>
          </a:scene3d>
          <a:sp3d>
            <a:bevelT w="114300" prst="hardEdg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আরবি</a:t>
            </a:r>
            <a:endParaRPr lang="en-US" sz="36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109" y="3975199"/>
            <a:ext cx="3339370" cy="2399841"/>
          </a:xfrm>
          <a:prstGeom prst="rect">
            <a:avLst/>
          </a:prstGeom>
        </p:spPr>
      </p:pic>
    </p:spTree>
    <p:extLst>
      <p:ext uri="{BB962C8B-B14F-4D97-AF65-F5344CB8AC3E}">
        <p14:creationId xmlns:p14="http://schemas.microsoft.com/office/powerpoint/2010/main" val="8818864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38681"/>
            <a:chOff x="1" y="22990"/>
            <a:chExt cx="12192000" cy="6835009"/>
          </a:xfrm>
        </p:grpSpPr>
        <p:sp>
          <p:nvSpPr>
            <p:cNvPr id="3" name="Rectangle 2"/>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4" name="Rectangle 3"/>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
        <p:nvSpPr>
          <p:cNvPr id="5" name="Rectangle 4"/>
          <p:cNvSpPr/>
          <p:nvPr/>
        </p:nvSpPr>
        <p:spPr>
          <a:xfrm>
            <a:off x="1983345" y="336471"/>
            <a:ext cx="5420396" cy="1477328"/>
          </a:xfrm>
          <a:prstGeom prst="rect">
            <a:avLst/>
          </a:prstGeom>
          <a:solidFill>
            <a:schemeClr val="accent2">
              <a:lumMod val="75000"/>
            </a:schemeClr>
          </a:solidFill>
          <a:ln>
            <a:noFill/>
          </a:ln>
          <a:effectLst>
            <a:outerShdw blurRad="152400" dist="317500" dir="5400000" sx="90000" sy="-19000" rotWithShape="0">
              <a:prstClr val="black">
                <a:alpha val="15000"/>
              </a:prstClr>
            </a:outerShdw>
          </a:effectLst>
          <a:scene3d>
            <a:camera prst="perspectiveFront"/>
            <a:lightRig rig="soft" dir="t">
              <a:rot lat="0" lon="0" rev="0"/>
            </a:lightRig>
          </a:scene3d>
          <a:sp3d prstMaterial="translucentPowder">
            <a:bevelT w="203200" h="50800" prst="angle"/>
          </a:sp3d>
        </p:spPr>
        <p:txBody>
          <a:bodyPr wrap="square">
            <a:spAutoFit/>
          </a:bodyPr>
          <a:lstStyle/>
          <a:p>
            <a:pPr algn="ctr"/>
            <a:r>
              <a:rPr lang="bn-IN" sz="5400" b="1" dirty="0" smtClean="0">
                <a:latin typeface="NikoshBAN" pitchFamily="2" charset="0"/>
                <a:cs typeface="NikoshBAN" pitchFamily="2" charset="0"/>
              </a:rPr>
              <a:t>খ</a:t>
            </a:r>
            <a:r>
              <a:rPr lang="en-US" sz="5400" b="1" dirty="0" smtClean="0">
                <a:latin typeface="NikoshBAN" pitchFamily="2" charset="0"/>
                <a:cs typeface="NikoshBAN" pitchFamily="2" charset="0"/>
              </a:rPr>
              <a:t>.</a:t>
            </a:r>
            <a:r>
              <a:rPr lang="bn-IN" sz="5400" b="1" dirty="0" smtClean="0">
                <a:latin typeface="NikoshBAN" pitchFamily="2" charset="0"/>
                <a:cs typeface="NikoshBAN" pitchFamily="2" charset="0"/>
              </a:rPr>
              <a:t> ফারসি শব্দ- </a:t>
            </a:r>
          </a:p>
          <a:p>
            <a:pPr algn="ctr"/>
            <a:r>
              <a:rPr lang="bn-IN" sz="3600" dirty="0" smtClean="0">
                <a:solidFill>
                  <a:srgbClr val="7030A0"/>
                </a:solidFill>
                <a:latin typeface="NikoshBAN" pitchFamily="2" charset="0"/>
                <a:cs typeface="NikoshBAN" pitchFamily="2" charset="0"/>
              </a:rPr>
              <a:t>১। ধর্ম সংক্রান্ত-</a:t>
            </a:r>
            <a:endParaRPr lang="en-US" sz="3600" dirty="0">
              <a:solidFill>
                <a:srgbClr val="7030A0"/>
              </a:solidFill>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855" y="1974850"/>
            <a:ext cx="6890197" cy="2908300"/>
          </a:xfrm>
          <a:prstGeom prst="rect">
            <a:avLst/>
          </a:prstGeom>
          <a:scene3d>
            <a:camera prst="orthographicFront"/>
            <a:lightRig rig="threePt" dir="t"/>
          </a:scene3d>
          <a:sp3d>
            <a:bevelT prst="angle"/>
          </a:sp3d>
        </p:spPr>
      </p:pic>
      <p:sp>
        <p:nvSpPr>
          <p:cNvPr id="8" name="Rectangle 7"/>
          <p:cNvSpPr/>
          <p:nvPr/>
        </p:nvSpPr>
        <p:spPr>
          <a:xfrm>
            <a:off x="476518" y="5153377"/>
            <a:ext cx="8255358" cy="1077218"/>
          </a:xfrm>
          <a:prstGeom prst="rect">
            <a:avLst/>
          </a:prstGeom>
        </p:spPr>
        <p:txBody>
          <a:bodyPr wrap="square">
            <a:spAutoFit/>
          </a:bodyPr>
          <a:lstStyle/>
          <a:p>
            <a:r>
              <a:rPr lang="bn-IN" sz="3200" dirty="0">
                <a:solidFill>
                  <a:srgbClr val="FFFF00"/>
                </a:solidFill>
                <a:latin typeface="NikoshBAN" pitchFamily="2" charset="0"/>
                <a:cs typeface="NikoshBAN" pitchFamily="2" charset="0"/>
              </a:rPr>
              <a:t>১। ধর্ম সংক্রান্ত- </a:t>
            </a:r>
            <a:r>
              <a:rPr lang="bn-IN" sz="3200" dirty="0">
                <a:solidFill>
                  <a:srgbClr val="7030A0"/>
                </a:solidFill>
                <a:latin typeface="NikoshBAN" pitchFamily="2" charset="0"/>
                <a:cs typeface="NikoshBAN" pitchFamily="2" charset="0"/>
              </a:rPr>
              <a:t>খোদা, গুনাহ, দোজখ, নামাজ, পয়গম্বর, ফেরেশতা, বেহেশত, রোজা </a:t>
            </a:r>
          </a:p>
        </p:txBody>
      </p:sp>
    </p:spTree>
    <p:extLst>
      <p:ext uri="{BB962C8B-B14F-4D97-AF65-F5344CB8AC3E}">
        <p14:creationId xmlns:p14="http://schemas.microsoft.com/office/powerpoint/2010/main" val="39345794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38681"/>
            <a:chOff x="1" y="22990"/>
            <a:chExt cx="12192000" cy="6835009"/>
          </a:xfrm>
        </p:grpSpPr>
        <p:sp>
          <p:nvSpPr>
            <p:cNvPr id="3" name="Rectangle 2"/>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4" name="Rectangle 3"/>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
        <p:nvSpPr>
          <p:cNvPr id="5" name="Rounded Rectangle 4"/>
          <p:cNvSpPr/>
          <p:nvPr/>
        </p:nvSpPr>
        <p:spPr>
          <a:xfrm>
            <a:off x="6858000" y="324320"/>
            <a:ext cx="1481071" cy="553792"/>
          </a:xfrm>
          <a:prstGeom prst="roundRect">
            <a:avLst/>
          </a:prstGeom>
          <a:solidFill>
            <a:srgbClr val="48E8D9"/>
          </a:solidFill>
          <a:effectLst>
            <a:glow rad="228600">
              <a:schemeClr val="accent6">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7030A0"/>
                </a:solidFill>
                <a:latin typeface="NikoshBAN" pitchFamily="2" charset="0"/>
                <a:cs typeface="NikoshBAN" pitchFamily="2" charset="0"/>
              </a:rPr>
              <a:t>খোদা</a:t>
            </a:r>
            <a:endParaRPr lang="en-US" sz="3200" dirty="0">
              <a:solidFill>
                <a:srgbClr val="7030A0"/>
              </a:solidFill>
            </a:endParaRPr>
          </a:p>
        </p:txBody>
      </p:sp>
      <p:sp>
        <p:nvSpPr>
          <p:cNvPr id="7" name="Rounded Rectangle 6"/>
          <p:cNvSpPr/>
          <p:nvPr/>
        </p:nvSpPr>
        <p:spPr>
          <a:xfrm>
            <a:off x="4155264" y="2226780"/>
            <a:ext cx="1281350" cy="605307"/>
          </a:xfrm>
          <a:prstGeom prst="roundRect">
            <a:avLst/>
          </a:prstGeom>
          <a:solidFill>
            <a:schemeClr val="accent1">
              <a:lumMod val="40000"/>
              <a:lumOff val="60000"/>
            </a:schemeClr>
          </a:solidFill>
          <a:effectLst>
            <a:glow rad="228600">
              <a:schemeClr val="accent6">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7030A0"/>
                </a:solidFill>
                <a:latin typeface="NikoshBAN" pitchFamily="2" charset="0"/>
                <a:cs typeface="NikoshBAN" pitchFamily="2" charset="0"/>
              </a:rPr>
              <a:t>গুনাহ</a:t>
            </a:r>
            <a:endParaRPr lang="en-US" sz="3200" dirty="0">
              <a:solidFill>
                <a:srgbClr val="7030A0"/>
              </a:solidFill>
            </a:endParaRPr>
          </a:p>
        </p:txBody>
      </p:sp>
      <p:sp>
        <p:nvSpPr>
          <p:cNvPr id="9" name="Rounded Rectangle 8"/>
          <p:cNvSpPr/>
          <p:nvPr/>
        </p:nvSpPr>
        <p:spPr>
          <a:xfrm>
            <a:off x="991673" y="3532133"/>
            <a:ext cx="1481071" cy="553792"/>
          </a:xfrm>
          <a:prstGeom prst="roundRect">
            <a:avLst/>
          </a:prstGeom>
          <a:solidFill>
            <a:srgbClr val="48E8D9"/>
          </a:solidFill>
          <a:effectLst>
            <a:glow rad="228600">
              <a:schemeClr val="accent6">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7030A0"/>
                </a:solidFill>
                <a:latin typeface="NikoshBAN" pitchFamily="2" charset="0"/>
                <a:cs typeface="NikoshBAN" pitchFamily="2" charset="0"/>
              </a:rPr>
              <a:t>দোজখ</a:t>
            </a:r>
            <a:endParaRPr lang="en-US" sz="3200" dirty="0">
              <a:solidFill>
                <a:srgbClr val="7030A0"/>
              </a:solidFill>
            </a:endParaRPr>
          </a:p>
        </p:txBody>
      </p:sp>
      <p:sp>
        <p:nvSpPr>
          <p:cNvPr id="11" name="Cloud Callout 10"/>
          <p:cNvSpPr/>
          <p:nvPr/>
        </p:nvSpPr>
        <p:spPr>
          <a:xfrm>
            <a:off x="667104" y="838840"/>
            <a:ext cx="2617009" cy="939016"/>
          </a:xfrm>
          <a:prstGeom prst="cloudCallout">
            <a:avLst>
              <a:gd name="adj1" fmla="val 20505"/>
              <a:gd name="adj2" fmla="val 69357"/>
            </a:avLst>
          </a:prstGeom>
          <a:effectLst>
            <a:glow rad="228600">
              <a:schemeClr val="accent5">
                <a:satMod val="175000"/>
                <a:alpha val="40000"/>
              </a:schemeClr>
            </a:glow>
          </a:effectLst>
          <a:scene3d>
            <a:camera prst="isometricOffAxis1Righ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600" b="1"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ফারসি</a:t>
            </a:r>
            <a:endParaRPr lang="en-US" sz="36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8509" y="985870"/>
            <a:ext cx="2894862" cy="2013644"/>
          </a:xfrm>
          <a:prstGeom prst="roundRect">
            <a:avLst>
              <a:gd name="adj" fmla="val 16667"/>
            </a:avLst>
          </a:prstGeom>
          <a:ln>
            <a:noFill/>
          </a:ln>
          <a:effectLst>
            <a:glow rad="228600">
              <a:schemeClr val="accent6">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39" y="4261873"/>
            <a:ext cx="2894862" cy="2085375"/>
          </a:xfrm>
          <a:prstGeom prst="roundRect">
            <a:avLst>
              <a:gd name="adj" fmla="val 16667"/>
            </a:avLst>
          </a:prstGeom>
          <a:ln>
            <a:noFill/>
          </a:ln>
          <a:effectLst>
            <a:glow rad="228600">
              <a:schemeClr val="accent6">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298263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38681"/>
            <a:chOff x="1" y="22990"/>
            <a:chExt cx="12192000" cy="6835009"/>
          </a:xfrm>
        </p:grpSpPr>
        <p:sp>
          <p:nvSpPr>
            <p:cNvPr id="3" name="Rectangle 2"/>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4" name="Rectangle 3"/>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
        <p:nvSpPr>
          <p:cNvPr id="8" name="Cloud Callout 7"/>
          <p:cNvSpPr/>
          <p:nvPr/>
        </p:nvSpPr>
        <p:spPr>
          <a:xfrm>
            <a:off x="5883047" y="813082"/>
            <a:ext cx="2617009" cy="939016"/>
          </a:xfrm>
          <a:prstGeom prst="cloudCallout">
            <a:avLst/>
          </a:prstGeom>
          <a:effectLst>
            <a:glow rad="228600">
              <a:schemeClr val="accent5">
                <a:satMod val="175000"/>
                <a:alpha val="40000"/>
              </a:schemeClr>
            </a:glow>
          </a:effectLst>
          <a:scene3d>
            <a:camera prst="isometricOffAxis2Lef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600" b="1"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ফারসি</a:t>
            </a:r>
            <a:endParaRPr lang="en-US" sz="3600" dirty="0"/>
          </a:p>
        </p:txBody>
      </p:sp>
      <p:sp>
        <p:nvSpPr>
          <p:cNvPr id="9" name="Rounded Rectangle 8"/>
          <p:cNvSpPr/>
          <p:nvPr/>
        </p:nvSpPr>
        <p:spPr>
          <a:xfrm>
            <a:off x="1423783" y="598583"/>
            <a:ext cx="1050464" cy="532029"/>
          </a:xfrm>
          <a:prstGeom prst="roundRect">
            <a:avLst/>
          </a:prstGeom>
          <a:solidFill>
            <a:schemeClr val="accent1">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7030A0"/>
                </a:solidFill>
                <a:latin typeface="NikoshBAN" pitchFamily="2" charset="0"/>
                <a:cs typeface="NikoshBAN" pitchFamily="2" charset="0"/>
              </a:rPr>
              <a:t>নামাজ</a:t>
            </a:r>
            <a:endParaRPr lang="en-US" sz="3200" dirty="0">
              <a:solidFill>
                <a:srgbClr val="7030A0"/>
              </a:solidFill>
            </a:endParaRPr>
          </a:p>
        </p:txBody>
      </p:sp>
      <p:sp>
        <p:nvSpPr>
          <p:cNvPr id="10" name="Rounded Rectangle 9"/>
          <p:cNvSpPr/>
          <p:nvPr/>
        </p:nvSpPr>
        <p:spPr>
          <a:xfrm>
            <a:off x="4218383" y="2015543"/>
            <a:ext cx="1281350" cy="605307"/>
          </a:xfrm>
          <a:prstGeom prst="roundRect">
            <a:avLst/>
          </a:prstGeom>
          <a:solidFill>
            <a:schemeClr val="accent1">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7030A0"/>
                </a:solidFill>
                <a:latin typeface="NikoshBAN" pitchFamily="2" charset="0"/>
                <a:cs typeface="NikoshBAN" pitchFamily="2" charset="0"/>
              </a:rPr>
              <a:t>পয়গম্বর</a:t>
            </a:r>
            <a:endParaRPr lang="en-US" sz="3200" dirty="0">
              <a:solidFill>
                <a:srgbClr val="7030A0"/>
              </a:solidFill>
            </a:endParaRPr>
          </a:p>
        </p:txBody>
      </p:sp>
      <p:sp>
        <p:nvSpPr>
          <p:cNvPr id="11" name="Rounded Rectangle 10"/>
          <p:cNvSpPr/>
          <p:nvPr/>
        </p:nvSpPr>
        <p:spPr>
          <a:xfrm>
            <a:off x="6440178" y="3901256"/>
            <a:ext cx="1580019" cy="605307"/>
          </a:xfrm>
          <a:prstGeom prst="roundRect">
            <a:avLst/>
          </a:prstGeom>
          <a:solidFill>
            <a:schemeClr val="accent1">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7030A0"/>
                </a:solidFill>
                <a:latin typeface="NikoshBAN" pitchFamily="2" charset="0"/>
                <a:cs typeface="NikoshBAN" pitchFamily="2" charset="0"/>
              </a:rPr>
              <a:t>ফেরেসতা</a:t>
            </a:r>
            <a:endParaRPr lang="en-US" sz="3200" dirty="0">
              <a:solidFill>
                <a:srgbClr val="7030A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89" y="1365911"/>
            <a:ext cx="2747477" cy="2201538"/>
          </a:xfrm>
          <a:prstGeom prst="rect">
            <a:avLst/>
          </a:prstGeom>
        </p:spPr>
      </p:pic>
    </p:spTree>
    <p:extLst>
      <p:ext uri="{BB962C8B-B14F-4D97-AF65-F5344CB8AC3E}">
        <p14:creationId xmlns:p14="http://schemas.microsoft.com/office/powerpoint/2010/main" val="385505800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38681"/>
            <a:chOff x="1" y="22990"/>
            <a:chExt cx="12192000" cy="6835009"/>
          </a:xfrm>
        </p:grpSpPr>
        <p:sp>
          <p:nvSpPr>
            <p:cNvPr id="3" name="Rectangle 2"/>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4" name="Rectangle 3"/>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
        <p:nvSpPr>
          <p:cNvPr id="5" name="Rounded Rectangle 4"/>
          <p:cNvSpPr/>
          <p:nvPr/>
        </p:nvSpPr>
        <p:spPr>
          <a:xfrm>
            <a:off x="6051462" y="246411"/>
            <a:ext cx="1481071" cy="553792"/>
          </a:xfrm>
          <a:prstGeom prst="roundRect">
            <a:avLst/>
          </a:prstGeom>
          <a:solidFill>
            <a:srgbClr val="48E8D9"/>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7030A0"/>
                </a:solidFill>
                <a:latin typeface="NikoshBAN" pitchFamily="2" charset="0"/>
                <a:cs typeface="NikoshBAN" pitchFamily="2" charset="0"/>
              </a:rPr>
              <a:t>বেহেস্ত</a:t>
            </a:r>
            <a:endParaRPr lang="en-US" sz="3200" dirty="0">
              <a:solidFill>
                <a:srgbClr val="7030A0"/>
              </a:solidFill>
            </a:endParaRPr>
          </a:p>
        </p:txBody>
      </p:sp>
      <p:sp>
        <p:nvSpPr>
          <p:cNvPr id="7" name="Rounded Rectangle 6"/>
          <p:cNvSpPr/>
          <p:nvPr/>
        </p:nvSpPr>
        <p:spPr>
          <a:xfrm>
            <a:off x="1669785" y="2523810"/>
            <a:ext cx="1281350" cy="605307"/>
          </a:xfrm>
          <a:prstGeom prst="roundRect">
            <a:avLst/>
          </a:prstGeom>
          <a:solidFill>
            <a:schemeClr val="accent1">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7030A0"/>
                </a:solidFill>
                <a:latin typeface="NikoshBAN" pitchFamily="2" charset="0"/>
                <a:cs typeface="NikoshBAN" pitchFamily="2" charset="0"/>
              </a:rPr>
              <a:t>রোজা</a:t>
            </a:r>
            <a:endParaRPr lang="en-US" sz="3200" dirty="0">
              <a:solidFill>
                <a:srgbClr val="7030A0"/>
              </a:solidFill>
            </a:endParaRPr>
          </a:p>
        </p:txBody>
      </p:sp>
      <p:sp>
        <p:nvSpPr>
          <p:cNvPr id="11" name="Cloud Callout 10"/>
          <p:cNvSpPr/>
          <p:nvPr/>
        </p:nvSpPr>
        <p:spPr>
          <a:xfrm>
            <a:off x="667104" y="838840"/>
            <a:ext cx="2617009" cy="939016"/>
          </a:xfrm>
          <a:prstGeom prst="cloudCallout">
            <a:avLst>
              <a:gd name="adj1" fmla="val 20505"/>
              <a:gd name="adj2" fmla="val 69357"/>
            </a:avLst>
          </a:prstGeom>
          <a:effectLst>
            <a:glow rad="228600">
              <a:schemeClr val="accent5">
                <a:satMod val="175000"/>
                <a:alpha val="40000"/>
              </a:schemeClr>
            </a:glow>
          </a:effectLst>
          <a:scene3d>
            <a:camera prst="isometricOffAxis1Righ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600" b="1"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ফারসি</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059" y="1031581"/>
            <a:ext cx="3953816" cy="3514661"/>
          </a:xfrm>
          <a:prstGeom prst="roundRect">
            <a:avLst>
              <a:gd name="adj" fmla="val 16667"/>
            </a:avLst>
          </a:prstGeom>
          <a:ln>
            <a:noFill/>
          </a:ln>
          <a:effectLst>
            <a:glow rad="2286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slope"/>
            <a:contourClr>
              <a:srgbClr val="969696"/>
            </a:contour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65" y="3290168"/>
            <a:ext cx="4088239" cy="3059117"/>
          </a:xfrm>
          <a:prstGeom prst="roundRect">
            <a:avLst>
              <a:gd name="adj" fmla="val 16667"/>
            </a:avLst>
          </a:prstGeom>
          <a:ln>
            <a:noFill/>
          </a:ln>
          <a:effectLst>
            <a:glow rad="2286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slope"/>
            <a:contourClr>
              <a:srgbClr val="969696"/>
            </a:contourClr>
          </a:sp3d>
        </p:spPr>
      </p:pic>
    </p:spTree>
    <p:extLst>
      <p:ext uri="{BB962C8B-B14F-4D97-AF65-F5344CB8AC3E}">
        <p14:creationId xmlns:p14="http://schemas.microsoft.com/office/powerpoint/2010/main" val="11193958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46559" y="547231"/>
            <a:ext cx="4779674" cy="689141"/>
          </a:xfrm>
          <a:prstGeom prst="roundRect">
            <a:avLst/>
          </a:prstGeom>
          <a:solidFill>
            <a:schemeClr val="accent5">
              <a:lumMod val="40000"/>
              <a:lumOff val="60000"/>
            </a:schemeClr>
          </a:solidFill>
          <a:ln w="38100">
            <a:solidFill>
              <a:srgbClr val="FFFF00"/>
            </a:solid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জোড়ার কাজ (সময়</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a:t>
            </a:r>
            <a:r>
              <a:rPr lang="bn-BD"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৫ মিনিট)</a:t>
            </a:r>
            <a:endParaRPr lang="en-US" sz="3200" dirty="0">
              <a:solidFill>
                <a:srgbClr val="002060"/>
              </a:solidFill>
              <a:latin typeface="NikoshBAN" pitchFamily="2" charset="0"/>
              <a:cs typeface="NikoshBAN" pitchFamily="2" charset="0"/>
            </a:endParaRPr>
          </a:p>
        </p:txBody>
      </p:sp>
      <p:sp>
        <p:nvSpPr>
          <p:cNvPr id="7" name="TextBox 6"/>
          <p:cNvSpPr txBox="1"/>
          <p:nvPr/>
        </p:nvSpPr>
        <p:spPr>
          <a:xfrm>
            <a:off x="386368" y="5715473"/>
            <a:ext cx="8500055" cy="584775"/>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প্রশ্ন</a:t>
            </a:r>
            <a:r>
              <a:rPr lang="en-US" sz="3200" dirty="0" smtClean="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দুইটি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আরবি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প্রসাশনিক</a:t>
            </a:r>
            <a:r>
              <a:rPr lang="bn-BD" sz="3200" dirty="0" smtClean="0">
                <a:latin typeface="NikoshBAN" panose="02000000000000000000" pitchFamily="2" charset="0"/>
                <a:cs typeface="NikoshBAN" panose="02000000000000000000" pitchFamily="2" charset="0"/>
              </a:rPr>
              <a:t> ও ফারসি ধর্ম সংক্রান্ত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শব্দ</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লেখ</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7213" y="1682515"/>
            <a:ext cx="4958366" cy="3718775"/>
          </a:xfrm>
          <a:prstGeom prst="roundRect">
            <a:avLst>
              <a:gd name="adj" fmla="val 16667"/>
            </a:avLst>
          </a:prstGeom>
          <a:ln>
            <a:noFill/>
          </a:ln>
          <a:effectLst>
            <a:glow rad="228600">
              <a:schemeClr val="accent6">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2" name="Group 11"/>
          <p:cNvGrpSpPr/>
          <p:nvPr/>
        </p:nvGrpSpPr>
        <p:grpSpPr>
          <a:xfrm>
            <a:off x="0" y="0"/>
            <a:ext cx="9144000" cy="6838681"/>
            <a:chOff x="1" y="22990"/>
            <a:chExt cx="12192000" cy="6835009"/>
          </a:xfrm>
        </p:grpSpPr>
        <p:sp>
          <p:nvSpPr>
            <p:cNvPr id="13" name="Rectangle 12"/>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14" name="Rectangle 13"/>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Tree>
    <p:extLst>
      <p:ext uri="{BB962C8B-B14F-4D97-AF65-F5344CB8AC3E}">
        <p14:creationId xmlns:p14="http://schemas.microsoft.com/office/powerpoint/2010/main" val="26897840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38681"/>
            <a:chOff x="1" y="22990"/>
            <a:chExt cx="12192000" cy="6835009"/>
          </a:xfrm>
        </p:grpSpPr>
        <p:sp>
          <p:nvSpPr>
            <p:cNvPr id="3" name="Rectangle 2"/>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4" name="Rectangle 3"/>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
        <p:nvSpPr>
          <p:cNvPr id="5" name="Rectangle 4"/>
          <p:cNvSpPr/>
          <p:nvPr/>
        </p:nvSpPr>
        <p:spPr>
          <a:xfrm>
            <a:off x="1983345" y="336471"/>
            <a:ext cx="5420396" cy="1477328"/>
          </a:xfrm>
          <a:prstGeom prst="rect">
            <a:avLst/>
          </a:prstGeom>
          <a:solidFill>
            <a:schemeClr val="accent2">
              <a:lumMod val="75000"/>
            </a:schemeClr>
          </a:solidFill>
          <a:ln>
            <a:noFill/>
          </a:ln>
          <a:effectLst>
            <a:outerShdw blurRad="152400" dist="317500" dir="5400000" sx="90000" sy="-19000" rotWithShape="0">
              <a:prstClr val="black">
                <a:alpha val="15000"/>
              </a:prstClr>
            </a:outerShdw>
          </a:effectLst>
          <a:scene3d>
            <a:camera prst="perspectiveFront"/>
            <a:lightRig rig="soft" dir="t">
              <a:rot lat="0" lon="0" rev="0"/>
            </a:lightRig>
          </a:scene3d>
          <a:sp3d prstMaterial="translucentPowder">
            <a:bevelT w="203200" h="50800" prst="angle"/>
          </a:sp3d>
        </p:spPr>
        <p:txBody>
          <a:bodyPr wrap="square">
            <a:spAutoFit/>
          </a:bodyPr>
          <a:lstStyle/>
          <a:p>
            <a:pPr algn="ctr"/>
            <a:r>
              <a:rPr lang="bn-IN" sz="5400" b="1" dirty="0" smtClean="0">
                <a:latin typeface="NikoshBAN" pitchFamily="2" charset="0"/>
                <a:cs typeface="NikoshBAN" pitchFamily="2" charset="0"/>
              </a:rPr>
              <a:t>খ</a:t>
            </a:r>
            <a:r>
              <a:rPr lang="en-US" sz="5400" b="1" dirty="0" smtClean="0">
                <a:latin typeface="NikoshBAN" pitchFamily="2" charset="0"/>
                <a:cs typeface="NikoshBAN" pitchFamily="2" charset="0"/>
              </a:rPr>
              <a:t>.</a:t>
            </a:r>
            <a:r>
              <a:rPr lang="bn-IN" sz="5400" b="1" dirty="0" smtClean="0">
                <a:latin typeface="NikoshBAN" pitchFamily="2" charset="0"/>
                <a:cs typeface="NikoshBAN" pitchFamily="2" charset="0"/>
              </a:rPr>
              <a:t> ফারসি শব্দ- </a:t>
            </a:r>
          </a:p>
          <a:p>
            <a:pPr algn="ctr"/>
            <a:r>
              <a:rPr lang="en-US" sz="3600" dirty="0">
                <a:solidFill>
                  <a:srgbClr val="7030A0"/>
                </a:solidFill>
                <a:latin typeface="NikoshBAN" pitchFamily="2" charset="0"/>
                <a:cs typeface="NikoshBAN" pitchFamily="2" charset="0"/>
              </a:rPr>
              <a:t>2</a:t>
            </a:r>
            <a:r>
              <a:rPr lang="bn-IN" sz="3600" dirty="0" smtClean="0">
                <a:solidFill>
                  <a:srgbClr val="7030A0"/>
                </a:solidFill>
                <a:latin typeface="NikoshBAN" pitchFamily="2" charset="0"/>
                <a:cs typeface="NikoshBAN" pitchFamily="2" charset="0"/>
              </a:rPr>
              <a:t>। </a:t>
            </a:r>
            <a:r>
              <a:rPr lang="bn-BD" sz="3600" dirty="0" smtClean="0">
                <a:solidFill>
                  <a:srgbClr val="7030A0"/>
                </a:solidFill>
                <a:latin typeface="NikoshBAN" pitchFamily="2" charset="0"/>
                <a:cs typeface="NikoshBAN" pitchFamily="2" charset="0"/>
              </a:rPr>
              <a:t>প্রশাসনিক ও সাংস্কৃতিক-</a:t>
            </a:r>
            <a:endParaRPr lang="en-US" sz="3600" dirty="0">
              <a:solidFill>
                <a:srgbClr val="7030A0"/>
              </a:solidFill>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855" y="1974850"/>
            <a:ext cx="6890197" cy="2908300"/>
          </a:xfrm>
          <a:prstGeom prst="rect">
            <a:avLst/>
          </a:prstGeom>
          <a:scene3d>
            <a:camera prst="orthographicFront"/>
            <a:lightRig rig="threePt" dir="t"/>
          </a:scene3d>
          <a:sp3d>
            <a:bevelT prst="angle"/>
          </a:sp3d>
        </p:spPr>
      </p:pic>
      <p:sp>
        <p:nvSpPr>
          <p:cNvPr id="7" name="Rectangle 6"/>
          <p:cNvSpPr/>
          <p:nvPr/>
        </p:nvSpPr>
        <p:spPr>
          <a:xfrm>
            <a:off x="399243" y="5011939"/>
            <a:ext cx="8461420" cy="1569660"/>
          </a:xfrm>
          <a:prstGeom prst="rect">
            <a:avLst/>
          </a:prstGeom>
        </p:spPr>
        <p:txBody>
          <a:bodyPr wrap="square">
            <a:spAutoFit/>
          </a:bodyPr>
          <a:lstStyle/>
          <a:p>
            <a:r>
              <a:rPr lang="bn-IN" sz="3200" dirty="0">
                <a:solidFill>
                  <a:srgbClr val="FFFF00"/>
                </a:solidFill>
                <a:latin typeface="NikoshBAN" pitchFamily="2" charset="0"/>
                <a:cs typeface="NikoshBAN" pitchFamily="2" charset="0"/>
              </a:rPr>
              <a:t>২। প্রশাসনিক ও সংস্কৃতি সংক্রান্ত- </a:t>
            </a:r>
            <a:r>
              <a:rPr lang="bn-IN" sz="3200" dirty="0">
                <a:solidFill>
                  <a:srgbClr val="7030A0"/>
                </a:solidFill>
                <a:latin typeface="NikoshBAN" pitchFamily="2" charset="0"/>
                <a:cs typeface="NikoshBAN" pitchFamily="2" charset="0"/>
              </a:rPr>
              <a:t>কারখানা, চশমা, জবানবন্দি, তারিখ, তোশক, দফতর, দরবার, দোকান, দস্তখত, দৌলত, নালিশ, বাদশাহ, বান্দা, বেগম, মেথর, রসদ </a:t>
            </a:r>
          </a:p>
        </p:txBody>
      </p:sp>
    </p:spTree>
    <p:extLst>
      <p:ext uri="{BB962C8B-B14F-4D97-AF65-F5344CB8AC3E}">
        <p14:creationId xmlns:p14="http://schemas.microsoft.com/office/powerpoint/2010/main" val="10038910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95882930"/>
              </p:ext>
            </p:extLst>
          </p:nvPr>
        </p:nvGraphicFramePr>
        <p:xfrm>
          <a:off x="502276" y="1545465"/>
          <a:ext cx="7830932" cy="4868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120462" y="478892"/>
            <a:ext cx="7804597" cy="1077218"/>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পরিপূর্ণ ব্যাকরণের ৪টি অংশ। শব্দভাণ্ডার বাক্যতত্ত্বের আলোচ্য বিষয়।</a:t>
            </a:r>
            <a:endParaRPr lang="en-US" sz="3200" dirty="0">
              <a:latin typeface="NikoshBAN" panose="02000000000000000000" pitchFamily="2" charset="0"/>
              <a:cs typeface="NikoshBAN" panose="02000000000000000000" pitchFamily="2" charset="0"/>
            </a:endParaRPr>
          </a:p>
        </p:txBody>
      </p:sp>
      <p:grpSp>
        <p:nvGrpSpPr>
          <p:cNvPr id="4" name="Group 3"/>
          <p:cNvGrpSpPr/>
          <p:nvPr/>
        </p:nvGrpSpPr>
        <p:grpSpPr>
          <a:xfrm>
            <a:off x="0" y="0"/>
            <a:ext cx="9144000" cy="6838681"/>
            <a:chOff x="1" y="22990"/>
            <a:chExt cx="12192000" cy="6835009"/>
          </a:xfrm>
        </p:grpSpPr>
        <p:sp>
          <p:nvSpPr>
            <p:cNvPr id="5" name="Rectangle 4"/>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6" name="Rectangle 5"/>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Tree>
    <p:extLst>
      <p:ext uri="{BB962C8B-B14F-4D97-AF65-F5344CB8AC3E}">
        <p14:creationId xmlns:p14="http://schemas.microsoft.com/office/powerpoint/2010/main" val="358761331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A3FD0ED1-B211-437F-845A-7429AD5EF18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92540A78-1AF0-49D9-9106-F8B1FA298FA1}"/>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graphicEl>
                                              <a:dgm id="{0CBF0F84-76D9-47F0-9EF0-3A0C4ECB258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A653D953-7D51-4931-AE4E-3AD3A940698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BF5A033B-F270-4539-B9C6-221638AB87A6}"/>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graphicEl>
                                              <a:dgm id="{5C95D324-2616-4716-8F6F-803524CCAA4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00A09730-45FB-491B-B4BD-F18A88041DC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6304C940-4DF2-404F-93A4-EBFFFFD8B3D1}"/>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graphicEl>
                                              <a:dgm id="{E9B71C7D-8DAD-47F1-831D-40B24FF0FEA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7" presetClass="emph" presetSubtype="0" fill="remove" grpId="1" nodeType="clickEffect">
                                  <p:stCondLst>
                                    <p:cond delay="0"/>
                                  </p:stCondLst>
                                  <p:childTnLst>
                                    <p:animClr clrSpc="rgb" dir="cw">
                                      <p:cBhvr override="childStyle">
                                        <p:cTn id="26" dur="250" autoRev="1" fill="remove"/>
                                        <p:tgtEl>
                                          <p:spTgt spid="2">
                                            <p:graphicEl>
                                              <a:dgm id="{A3FD0ED1-B211-437F-845A-7429AD5EF184}"/>
                                            </p:graphicEl>
                                          </p:spTgt>
                                        </p:tgtEl>
                                        <p:attrNameLst>
                                          <p:attrName>style.color</p:attrName>
                                        </p:attrNameLst>
                                      </p:cBhvr>
                                      <p:to>
                                        <a:schemeClr val="bg1"/>
                                      </p:to>
                                    </p:animClr>
                                    <p:animClr clrSpc="rgb" dir="cw">
                                      <p:cBhvr>
                                        <p:cTn id="27" dur="250" autoRev="1" fill="remove"/>
                                        <p:tgtEl>
                                          <p:spTgt spid="2">
                                            <p:graphicEl>
                                              <a:dgm id="{A3FD0ED1-B211-437F-845A-7429AD5EF184}"/>
                                            </p:graphicEl>
                                          </p:spTgt>
                                        </p:tgtEl>
                                        <p:attrNameLst>
                                          <p:attrName>fillcolor</p:attrName>
                                        </p:attrNameLst>
                                      </p:cBhvr>
                                      <p:to>
                                        <a:schemeClr val="bg1"/>
                                      </p:to>
                                    </p:animClr>
                                    <p:set>
                                      <p:cBhvr>
                                        <p:cTn id="28" dur="250" autoRev="1" fill="remove"/>
                                        <p:tgtEl>
                                          <p:spTgt spid="2">
                                            <p:graphicEl>
                                              <a:dgm id="{A3FD0ED1-B211-437F-845A-7429AD5EF184}"/>
                                            </p:graphicEl>
                                          </p:spTgt>
                                        </p:tgtEl>
                                        <p:attrNameLst>
                                          <p:attrName>fill.type</p:attrName>
                                        </p:attrNameLst>
                                      </p:cBhvr>
                                      <p:to>
                                        <p:strVal val="solid"/>
                                      </p:to>
                                    </p:set>
                                    <p:set>
                                      <p:cBhvr>
                                        <p:cTn id="29" dur="250" autoRev="1" fill="remove"/>
                                        <p:tgtEl>
                                          <p:spTgt spid="2">
                                            <p:graphicEl>
                                              <a:dgm id="{A3FD0ED1-B211-437F-845A-7429AD5EF184}"/>
                                            </p:graphicEl>
                                          </p:spTgt>
                                        </p:tgtEl>
                                        <p:attrNameLst>
                                          <p:attrName>fill.on</p:attrName>
                                        </p:attrNameLst>
                                      </p:cBhvr>
                                      <p:to>
                                        <p:strVal val="true"/>
                                      </p:to>
                                    </p:set>
                                  </p:childTnLst>
                                </p:cTn>
                              </p:par>
                              <p:par>
                                <p:cTn id="30" presetID="27" presetClass="emph" presetSubtype="0" fill="remove" grpId="1" nodeType="withEffect">
                                  <p:stCondLst>
                                    <p:cond delay="0"/>
                                  </p:stCondLst>
                                  <p:childTnLst>
                                    <p:animClr clrSpc="rgb" dir="cw">
                                      <p:cBhvr override="childStyle">
                                        <p:cTn id="31" dur="250" autoRev="1" fill="remove"/>
                                        <p:tgtEl>
                                          <p:spTgt spid="2">
                                            <p:graphicEl>
                                              <a:dgm id="{92540A78-1AF0-49D9-9106-F8B1FA298FA1}"/>
                                            </p:graphicEl>
                                          </p:spTgt>
                                        </p:tgtEl>
                                        <p:attrNameLst>
                                          <p:attrName>style.color</p:attrName>
                                        </p:attrNameLst>
                                      </p:cBhvr>
                                      <p:to>
                                        <a:schemeClr val="bg1"/>
                                      </p:to>
                                    </p:animClr>
                                    <p:animClr clrSpc="rgb" dir="cw">
                                      <p:cBhvr>
                                        <p:cTn id="32" dur="250" autoRev="1" fill="remove"/>
                                        <p:tgtEl>
                                          <p:spTgt spid="2">
                                            <p:graphicEl>
                                              <a:dgm id="{92540A78-1AF0-49D9-9106-F8B1FA298FA1}"/>
                                            </p:graphicEl>
                                          </p:spTgt>
                                        </p:tgtEl>
                                        <p:attrNameLst>
                                          <p:attrName>fillcolor</p:attrName>
                                        </p:attrNameLst>
                                      </p:cBhvr>
                                      <p:to>
                                        <a:schemeClr val="bg1"/>
                                      </p:to>
                                    </p:animClr>
                                    <p:set>
                                      <p:cBhvr>
                                        <p:cTn id="33" dur="250" autoRev="1" fill="remove"/>
                                        <p:tgtEl>
                                          <p:spTgt spid="2">
                                            <p:graphicEl>
                                              <a:dgm id="{92540A78-1AF0-49D9-9106-F8B1FA298FA1}"/>
                                            </p:graphicEl>
                                          </p:spTgt>
                                        </p:tgtEl>
                                        <p:attrNameLst>
                                          <p:attrName>fill.type</p:attrName>
                                        </p:attrNameLst>
                                      </p:cBhvr>
                                      <p:to>
                                        <p:strVal val="solid"/>
                                      </p:to>
                                    </p:set>
                                    <p:set>
                                      <p:cBhvr>
                                        <p:cTn id="34" dur="250" autoRev="1" fill="remove"/>
                                        <p:tgtEl>
                                          <p:spTgt spid="2">
                                            <p:graphicEl>
                                              <a:dgm id="{92540A78-1AF0-49D9-9106-F8B1FA298FA1}"/>
                                            </p:graphicEl>
                                          </p:spTgt>
                                        </p:tgtEl>
                                        <p:attrNameLst>
                                          <p:attrName>fill.on</p:attrName>
                                        </p:attrNameLst>
                                      </p:cBhvr>
                                      <p:to>
                                        <p:strVal val="true"/>
                                      </p:to>
                                    </p:set>
                                  </p:childTnLst>
                                </p:cTn>
                              </p:par>
                              <p:par>
                                <p:cTn id="35" presetID="27" presetClass="emph" presetSubtype="0" fill="remove" grpId="1" nodeType="withEffect">
                                  <p:stCondLst>
                                    <p:cond delay="0"/>
                                  </p:stCondLst>
                                  <p:childTnLst>
                                    <p:animClr clrSpc="rgb" dir="cw">
                                      <p:cBhvr override="childStyle">
                                        <p:cTn id="36" dur="250" autoRev="1" fill="remove"/>
                                        <p:tgtEl>
                                          <p:spTgt spid="2">
                                            <p:graphicEl>
                                              <a:dgm id="{0CBF0F84-76D9-47F0-9EF0-3A0C4ECB2585}"/>
                                            </p:graphicEl>
                                          </p:spTgt>
                                        </p:tgtEl>
                                        <p:attrNameLst>
                                          <p:attrName>style.color</p:attrName>
                                        </p:attrNameLst>
                                      </p:cBhvr>
                                      <p:to>
                                        <a:schemeClr val="bg1"/>
                                      </p:to>
                                    </p:animClr>
                                    <p:animClr clrSpc="rgb" dir="cw">
                                      <p:cBhvr>
                                        <p:cTn id="37" dur="250" autoRev="1" fill="remove"/>
                                        <p:tgtEl>
                                          <p:spTgt spid="2">
                                            <p:graphicEl>
                                              <a:dgm id="{0CBF0F84-76D9-47F0-9EF0-3A0C4ECB2585}"/>
                                            </p:graphicEl>
                                          </p:spTgt>
                                        </p:tgtEl>
                                        <p:attrNameLst>
                                          <p:attrName>fillcolor</p:attrName>
                                        </p:attrNameLst>
                                      </p:cBhvr>
                                      <p:to>
                                        <a:schemeClr val="bg1"/>
                                      </p:to>
                                    </p:animClr>
                                    <p:set>
                                      <p:cBhvr>
                                        <p:cTn id="38" dur="250" autoRev="1" fill="remove"/>
                                        <p:tgtEl>
                                          <p:spTgt spid="2">
                                            <p:graphicEl>
                                              <a:dgm id="{0CBF0F84-76D9-47F0-9EF0-3A0C4ECB2585}"/>
                                            </p:graphicEl>
                                          </p:spTgt>
                                        </p:tgtEl>
                                        <p:attrNameLst>
                                          <p:attrName>fill.type</p:attrName>
                                        </p:attrNameLst>
                                      </p:cBhvr>
                                      <p:to>
                                        <p:strVal val="solid"/>
                                      </p:to>
                                    </p:set>
                                    <p:set>
                                      <p:cBhvr>
                                        <p:cTn id="39" dur="250" autoRev="1" fill="remove"/>
                                        <p:tgtEl>
                                          <p:spTgt spid="2">
                                            <p:graphicEl>
                                              <a:dgm id="{0CBF0F84-76D9-47F0-9EF0-3A0C4ECB2585}"/>
                                            </p:graphicEl>
                                          </p:spTgt>
                                        </p:tgtEl>
                                        <p:attrNameLst>
                                          <p:attrName>fill.on</p:attrName>
                                        </p:attrNameLst>
                                      </p:cBhvr>
                                      <p:to>
                                        <p:strVal val="true"/>
                                      </p:to>
                                    </p:set>
                                  </p:childTnLst>
                                </p:cTn>
                              </p:par>
                              <p:par>
                                <p:cTn id="40" presetID="27" presetClass="emph" presetSubtype="0" fill="remove" grpId="1" nodeType="withEffect">
                                  <p:stCondLst>
                                    <p:cond delay="0"/>
                                  </p:stCondLst>
                                  <p:childTnLst>
                                    <p:animClr clrSpc="rgb" dir="cw">
                                      <p:cBhvr override="childStyle">
                                        <p:cTn id="41" dur="250" autoRev="1" fill="remove"/>
                                        <p:tgtEl>
                                          <p:spTgt spid="2">
                                            <p:graphicEl>
                                              <a:dgm id="{A653D953-7D51-4931-AE4E-3AD3A940698C}"/>
                                            </p:graphicEl>
                                          </p:spTgt>
                                        </p:tgtEl>
                                        <p:attrNameLst>
                                          <p:attrName>style.color</p:attrName>
                                        </p:attrNameLst>
                                      </p:cBhvr>
                                      <p:to>
                                        <a:schemeClr val="bg1"/>
                                      </p:to>
                                    </p:animClr>
                                    <p:animClr clrSpc="rgb" dir="cw">
                                      <p:cBhvr>
                                        <p:cTn id="42" dur="250" autoRev="1" fill="remove"/>
                                        <p:tgtEl>
                                          <p:spTgt spid="2">
                                            <p:graphicEl>
                                              <a:dgm id="{A653D953-7D51-4931-AE4E-3AD3A940698C}"/>
                                            </p:graphicEl>
                                          </p:spTgt>
                                        </p:tgtEl>
                                        <p:attrNameLst>
                                          <p:attrName>fillcolor</p:attrName>
                                        </p:attrNameLst>
                                      </p:cBhvr>
                                      <p:to>
                                        <a:schemeClr val="bg1"/>
                                      </p:to>
                                    </p:animClr>
                                    <p:set>
                                      <p:cBhvr>
                                        <p:cTn id="43" dur="250" autoRev="1" fill="remove"/>
                                        <p:tgtEl>
                                          <p:spTgt spid="2">
                                            <p:graphicEl>
                                              <a:dgm id="{A653D953-7D51-4931-AE4E-3AD3A940698C}"/>
                                            </p:graphicEl>
                                          </p:spTgt>
                                        </p:tgtEl>
                                        <p:attrNameLst>
                                          <p:attrName>fill.type</p:attrName>
                                        </p:attrNameLst>
                                      </p:cBhvr>
                                      <p:to>
                                        <p:strVal val="solid"/>
                                      </p:to>
                                    </p:set>
                                    <p:set>
                                      <p:cBhvr>
                                        <p:cTn id="44" dur="250" autoRev="1" fill="remove"/>
                                        <p:tgtEl>
                                          <p:spTgt spid="2">
                                            <p:graphicEl>
                                              <a:dgm id="{A653D953-7D51-4931-AE4E-3AD3A940698C}"/>
                                            </p:graphicEl>
                                          </p:spTgt>
                                        </p:tgtEl>
                                        <p:attrNameLst>
                                          <p:attrName>fill.on</p:attrName>
                                        </p:attrNameLst>
                                      </p:cBhvr>
                                      <p:to>
                                        <p:strVal val="true"/>
                                      </p:to>
                                    </p:set>
                                  </p:childTnLst>
                                </p:cTn>
                              </p:par>
                              <p:par>
                                <p:cTn id="45" presetID="27" presetClass="emph" presetSubtype="0" fill="remove" grpId="1" nodeType="withEffect">
                                  <p:stCondLst>
                                    <p:cond delay="0"/>
                                  </p:stCondLst>
                                  <p:childTnLst>
                                    <p:animClr clrSpc="rgb" dir="cw">
                                      <p:cBhvr override="childStyle">
                                        <p:cTn id="46" dur="250" autoRev="1" fill="remove"/>
                                        <p:tgtEl>
                                          <p:spTgt spid="2">
                                            <p:graphicEl>
                                              <a:dgm id="{BF5A033B-F270-4539-B9C6-221638AB87A6}"/>
                                            </p:graphicEl>
                                          </p:spTgt>
                                        </p:tgtEl>
                                        <p:attrNameLst>
                                          <p:attrName>style.color</p:attrName>
                                        </p:attrNameLst>
                                      </p:cBhvr>
                                      <p:to>
                                        <a:schemeClr val="bg1"/>
                                      </p:to>
                                    </p:animClr>
                                    <p:animClr clrSpc="rgb" dir="cw">
                                      <p:cBhvr>
                                        <p:cTn id="47" dur="250" autoRev="1" fill="remove"/>
                                        <p:tgtEl>
                                          <p:spTgt spid="2">
                                            <p:graphicEl>
                                              <a:dgm id="{BF5A033B-F270-4539-B9C6-221638AB87A6}"/>
                                            </p:graphicEl>
                                          </p:spTgt>
                                        </p:tgtEl>
                                        <p:attrNameLst>
                                          <p:attrName>fillcolor</p:attrName>
                                        </p:attrNameLst>
                                      </p:cBhvr>
                                      <p:to>
                                        <a:schemeClr val="bg1"/>
                                      </p:to>
                                    </p:animClr>
                                    <p:set>
                                      <p:cBhvr>
                                        <p:cTn id="48" dur="250" autoRev="1" fill="remove"/>
                                        <p:tgtEl>
                                          <p:spTgt spid="2">
                                            <p:graphicEl>
                                              <a:dgm id="{BF5A033B-F270-4539-B9C6-221638AB87A6}"/>
                                            </p:graphicEl>
                                          </p:spTgt>
                                        </p:tgtEl>
                                        <p:attrNameLst>
                                          <p:attrName>fill.type</p:attrName>
                                        </p:attrNameLst>
                                      </p:cBhvr>
                                      <p:to>
                                        <p:strVal val="solid"/>
                                      </p:to>
                                    </p:set>
                                    <p:set>
                                      <p:cBhvr>
                                        <p:cTn id="49" dur="250" autoRev="1" fill="remove"/>
                                        <p:tgtEl>
                                          <p:spTgt spid="2">
                                            <p:graphicEl>
                                              <a:dgm id="{BF5A033B-F270-4539-B9C6-221638AB87A6}"/>
                                            </p:graphicEl>
                                          </p:spTgt>
                                        </p:tgtEl>
                                        <p:attrNameLst>
                                          <p:attrName>fill.on</p:attrName>
                                        </p:attrNameLst>
                                      </p:cBhvr>
                                      <p:to>
                                        <p:strVal val="true"/>
                                      </p:to>
                                    </p:set>
                                  </p:childTnLst>
                                </p:cTn>
                              </p:par>
                              <p:par>
                                <p:cTn id="50" presetID="27" presetClass="emph" presetSubtype="0" fill="remove" grpId="1" nodeType="withEffect">
                                  <p:stCondLst>
                                    <p:cond delay="0"/>
                                  </p:stCondLst>
                                  <p:childTnLst>
                                    <p:animClr clrSpc="rgb" dir="cw">
                                      <p:cBhvr override="childStyle">
                                        <p:cTn id="51" dur="250" autoRev="1" fill="remove"/>
                                        <p:tgtEl>
                                          <p:spTgt spid="2">
                                            <p:graphicEl>
                                              <a:dgm id="{5C95D324-2616-4716-8F6F-803524CCAA45}"/>
                                            </p:graphicEl>
                                          </p:spTgt>
                                        </p:tgtEl>
                                        <p:attrNameLst>
                                          <p:attrName>style.color</p:attrName>
                                        </p:attrNameLst>
                                      </p:cBhvr>
                                      <p:to>
                                        <a:schemeClr val="bg1"/>
                                      </p:to>
                                    </p:animClr>
                                    <p:animClr clrSpc="rgb" dir="cw">
                                      <p:cBhvr>
                                        <p:cTn id="52" dur="250" autoRev="1" fill="remove"/>
                                        <p:tgtEl>
                                          <p:spTgt spid="2">
                                            <p:graphicEl>
                                              <a:dgm id="{5C95D324-2616-4716-8F6F-803524CCAA45}"/>
                                            </p:graphicEl>
                                          </p:spTgt>
                                        </p:tgtEl>
                                        <p:attrNameLst>
                                          <p:attrName>fillcolor</p:attrName>
                                        </p:attrNameLst>
                                      </p:cBhvr>
                                      <p:to>
                                        <a:schemeClr val="bg1"/>
                                      </p:to>
                                    </p:animClr>
                                    <p:set>
                                      <p:cBhvr>
                                        <p:cTn id="53" dur="250" autoRev="1" fill="remove"/>
                                        <p:tgtEl>
                                          <p:spTgt spid="2">
                                            <p:graphicEl>
                                              <a:dgm id="{5C95D324-2616-4716-8F6F-803524CCAA45}"/>
                                            </p:graphicEl>
                                          </p:spTgt>
                                        </p:tgtEl>
                                        <p:attrNameLst>
                                          <p:attrName>fill.type</p:attrName>
                                        </p:attrNameLst>
                                      </p:cBhvr>
                                      <p:to>
                                        <p:strVal val="solid"/>
                                      </p:to>
                                    </p:set>
                                    <p:set>
                                      <p:cBhvr>
                                        <p:cTn id="54" dur="250" autoRev="1" fill="remove"/>
                                        <p:tgtEl>
                                          <p:spTgt spid="2">
                                            <p:graphicEl>
                                              <a:dgm id="{5C95D324-2616-4716-8F6F-803524CCAA45}"/>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Graphic spid="2" grpId="1" uiExpand="1">
        <p:bldSub>
          <a:bldDgm/>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38681"/>
            <a:chOff x="1" y="22990"/>
            <a:chExt cx="12192000" cy="6835009"/>
          </a:xfrm>
        </p:grpSpPr>
        <p:sp>
          <p:nvSpPr>
            <p:cNvPr id="3" name="Rectangle 2"/>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4" name="Rectangle 3"/>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
        <p:nvSpPr>
          <p:cNvPr id="5" name="Cloud Callout 4"/>
          <p:cNvSpPr/>
          <p:nvPr/>
        </p:nvSpPr>
        <p:spPr>
          <a:xfrm>
            <a:off x="5883047" y="813082"/>
            <a:ext cx="2617009" cy="939016"/>
          </a:xfrm>
          <a:prstGeom prst="cloudCallout">
            <a:avLst/>
          </a:prstGeom>
          <a:solidFill>
            <a:srgbClr val="92D050"/>
          </a:solidFill>
          <a:effectLst>
            <a:glow rad="228600">
              <a:schemeClr val="accent5">
                <a:satMod val="175000"/>
                <a:alpha val="40000"/>
              </a:schemeClr>
            </a:glow>
          </a:effectLst>
          <a:scene3d>
            <a:camera prst="isometricOffAxis2Left"/>
            <a:lightRig rig="threePt" dir="t"/>
          </a:scene3d>
          <a:sp3d>
            <a:bevelT prst="slop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600" b="1"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ফারসি</a:t>
            </a:r>
            <a:endParaRPr lang="en-US" sz="3600" dirty="0"/>
          </a:p>
        </p:txBody>
      </p:sp>
      <p:sp>
        <p:nvSpPr>
          <p:cNvPr id="6" name="Rounded Rectangle 5"/>
          <p:cNvSpPr/>
          <p:nvPr/>
        </p:nvSpPr>
        <p:spPr>
          <a:xfrm>
            <a:off x="1359388" y="650099"/>
            <a:ext cx="1358054" cy="532029"/>
          </a:xfrm>
          <a:prstGeom prst="roundRect">
            <a:avLst/>
          </a:prstGeom>
          <a:solidFill>
            <a:srgbClr val="92D050"/>
          </a:solidFill>
          <a:effectLst>
            <a:glow rad="228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7030A0"/>
                </a:solidFill>
                <a:effectLst>
                  <a:glow rad="228600">
                    <a:schemeClr val="accent4">
                      <a:satMod val="175000"/>
                      <a:alpha val="40000"/>
                    </a:schemeClr>
                  </a:glow>
                </a:effectLst>
                <a:latin typeface="NikoshBAN" pitchFamily="2" charset="0"/>
                <a:cs typeface="NikoshBAN" pitchFamily="2" charset="0"/>
              </a:rPr>
              <a:t>কারখানা</a:t>
            </a:r>
            <a:endParaRPr lang="en-US" sz="3200" dirty="0">
              <a:solidFill>
                <a:srgbClr val="7030A0"/>
              </a:solidFill>
              <a:effectLst>
                <a:glow rad="228600">
                  <a:schemeClr val="accent4">
                    <a:satMod val="175000"/>
                    <a:alpha val="40000"/>
                  </a:schemeClr>
                </a:glow>
              </a:effectLst>
            </a:endParaRPr>
          </a:p>
        </p:txBody>
      </p:sp>
      <p:sp>
        <p:nvSpPr>
          <p:cNvPr id="7" name="Rounded Rectangle 6"/>
          <p:cNvSpPr/>
          <p:nvPr/>
        </p:nvSpPr>
        <p:spPr>
          <a:xfrm>
            <a:off x="3847612" y="2241370"/>
            <a:ext cx="1281350" cy="605307"/>
          </a:xfrm>
          <a:prstGeom prst="roundRect">
            <a:avLst/>
          </a:prstGeom>
          <a:solidFill>
            <a:srgbClr val="92D050"/>
          </a:solidFill>
          <a:effectLst>
            <a:glow rad="228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7030A0"/>
                </a:solidFill>
                <a:effectLst>
                  <a:glow rad="228600">
                    <a:schemeClr val="accent4">
                      <a:satMod val="175000"/>
                      <a:alpha val="40000"/>
                    </a:schemeClr>
                  </a:glow>
                </a:effectLst>
                <a:latin typeface="NikoshBAN" pitchFamily="2" charset="0"/>
                <a:cs typeface="NikoshBAN" pitchFamily="2" charset="0"/>
              </a:rPr>
              <a:t>চশমা</a:t>
            </a:r>
            <a:endParaRPr lang="en-US" sz="3200" dirty="0">
              <a:solidFill>
                <a:srgbClr val="7030A0"/>
              </a:solidFill>
              <a:effectLst>
                <a:glow rad="228600">
                  <a:schemeClr val="accent4">
                    <a:satMod val="175000"/>
                    <a:alpha val="40000"/>
                  </a:schemeClr>
                </a:glow>
              </a:effectLst>
            </a:endParaRPr>
          </a:p>
        </p:txBody>
      </p:sp>
      <p:sp>
        <p:nvSpPr>
          <p:cNvPr id="8" name="Rounded Rectangle 7"/>
          <p:cNvSpPr/>
          <p:nvPr/>
        </p:nvSpPr>
        <p:spPr>
          <a:xfrm>
            <a:off x="6401541" y="3650052"/>
            <a:ext cx="1580019" cy="605307"/>
          </a:xfrm>
          <a:prstGeom prst="roundRect">
            <a:avLst/>
          </a:prstGeom>
          <a:solidFill>
            <a:srgbClr val="92D050"/>
          </a:solidFill>
          <a:effectLst>
            <a:glow rad="228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7030A0"/>
                </a:solidFill>
                <a:effectLst>
                  <a:glow rad="228600">
                    <a:schemeClr val="accent4">
                      <a:satMod val="175000"/>
                      <a:alpha val="40000"/>
                    </a:schemeClr>
                  </a:glow>
                </a:effectLst>
                <a:latin typeface="NikoshBAN" pitchFamily="2" charset="0"/>
                <a:cs typeface="NikoshBAN" pitchFamily="2" charset="0"/>
              </a:rPr>
              <a:t>জবানবন্দি</a:t>
            </a:r>
            <a:endParaRPr lang="en-US" sz="3200" dirty="0">
              <a:solidFill>
                <a:srgbClr val="7030A0"/>
              </a:solidFill>
              <a:effectLst>
                <a:glow rad="228600">
                  <a:schemeClr val="accent4">
                    <a:satMod val="175000"/>
                    <a:alpha val="40000"/>
                  </a:schemeClr>
                </a:glow>
              </a:effectLs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377" y="1282590"/>
            <a:ext cx="3327850" cy="2014945"/>
          </a:xfrm>
          <a:prstGeom prst="ellipse">
            <a:avLst/>
          </a:prstGeom>
          <a:ln w="63500" cap="rnd">
            <a:solidFill>
              <a:srgbClr val="333333"/>
            </a:solidFill>
          </a:ln>
          <a:effectLst>
            <a:glow rad="228600">
              <a:schemeClr val="accent4">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0229" y="2943334"/>
            <a:ext cx="3327850" cy="2212054"/>
          </a:xfrm>
          <a:prstGeom prst="ellipse">
            <a:avLst/>
          </a:prstGeom>
          <a:ln w="63500" cap="rnd">
            <a:solidFill>
              <a:srgbClr val="333333"/>
            </a:solidFill>
          </a:ln>
          <a:effectLst>
            <a:glow rad="228600">
              <a:schemeClr val="accent4">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499" y="4384149"/>
            <a:ext cx="3237563" cy="1979551"/>
          </a:xfrm>
          <a:prstGeom prst="ellipse">
            <a:avLst/>
          </a:prstGeom>
          <a:ln w="63500" cap="rnd">
            <a:solidFill>
              <a:srgbClr val="333333"/>
            </a:solidFill>
          </a:ln>
          <a:effectLst>
            <a:glow rad="228600">
              <a:schemeClr val="accent4">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267518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0" y="337199"/>
            <a:ext cx="1481071" cy="553792"/>
          </a:xfrm>
          <a:prstGeom prst="roundRect">
            <a:avLst/>
          </a:prstGeom>
          <a:solidFill>
            <a:srgbClr val="FFFF00"/>
          </a:solidFill>
          <a:effectLst>
            <a:glow rad="228600">
              <a:schemeClr val="accent6">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7030A0"/>
                </a:solidFill>
                <a:latin typeface="NikoshBAN" pitchFamily="2" charset="0"/>
                <a:cs typeface="NikoshBAN" pitchFamily="2" charset="0"/>
              </a:rPr>
              <a:t>তারিখ</a:t>
            </a:r>
            <a:endParaRPr lang="en-US" sz="3200" dirty="0">
              <a:solidFill>
                <a:srgbClr val="7030A0"/>
              </a:solidFill>
            </a:endParaRPr>
          </a:p>
        </p:txBody>
      </p:sp>
      <p:sp>
        <p:nvSpPr>
          <p:cNvPr id="3" name="Rounded Rectangle 2"/>
          <p:cNvSpPr/>
          <p:nvPr/>
        </p:nvSpPr>
        <p:spPr>
          <a:xfrm>
            <a:off x="4086551" y="2222182"/>
            <a:ext cx="1281350" cy="605307"/>
          </a:xfrm>
          <a:prstGeom prst="roundRect">
            <a:avLst/>
          </a:prstGeom>
          <a:solidFill>
            <a:srgbClr val="FFFF00"/>
          </a:solidFill>
          <a:effectLst>
            <a:glow rad="228600">
              <a:schemeClr val="accent6">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7030A0"/>
                </a:solidFill>
                <a:latin typeface="NikoshBAN" pitchFamily="2" charset="0"/>
                <a:cs typeface="NikoshBAN" pitchFamily="2" charset="0"/>
              </a:rPr>
              <a:t>তোশক</a:t>
            </a:r>
            <a:endParaRPr lang="en-US" sz="3200" dirty="0">
              <a:solidFill>
                <a:srgbClr val="7030A0"/>
              </a:solidFill>
            </a:endParaRPr>
          </a:p>
        </p:txBody>
      </p:sp>
      <p:sp>
        <p:nvSpPr>
          <p:cNvPr id="4" name="Rounded Rectangle 3"/>
          <p:cNvSpPr/>
          <p:nvPr/>
        </p:nvSpPr>
        <p:spPr>
          <a:xfrm>
            <a:off x="991673" y="3570770"/>
            <a:ext cx="1481071" cy="553792"/>
          </a:xfrm>
          <a:prstGeom prst="roundRect">
            <a:avLst/>
          </a:prstGeom>
          <a:solidFill>
            <a:srgbClr val="FFFF00"/>
          </a:solidFill>
          <a:effectLst>
            <a:glow rad="228600">
              <a:schemeClr val="accent6">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7030A0"/>
                </a:solidFill>
                <a:latin typeface="NikoshBAN" pitchFamily="2" charset="0"/>
                <a:cs typeface="NikoshBAN" pitchFamily="2" charset="0"/>
              </a:rPr>
              <a:t>দফতর</a:t>
            </a:r>
            <a:endParaRPr lang="en-US" sz="3200" dirty="0">
              <a:solidFill>
                <a:srgbClr val="7030A0"/>
              </a:solidFill>
            </a:endParaRPr>
          </a:p>
        </p:txBody>
      </p:sp>
      <p:sp>
        <p:nvSpPr>
          <p:cNvPr id="5" name="Cloud Callout 4"/>
          <p:cNvSpPr/>
          <p:nvPr/>
        </p:nvSpPr>
        <p:spPr>
          <a:xfrm>
            <a:off x="667104" y="838840"/>
            <a:ext cx="2617009" cy="939016"/>
          </a:xfrm>
          <a:prstGeom prst="cloudCallout">
            <a:avLst>
              <a:gd name="adj1" fmla="val 20505"/>
              <a:gd name="adj2" fmla="val 69357"/>
            </a:avLst>
          </a:prstGeom>
          <a:solidFill>
            <a:srgbClr val="FFFF00"/>
          </a:solidFill>
          <a:effectLst>
            <a:glow rad="228600">
              <a:schemeClr val="accent5">
                <a:satMod val="175000"/>
                <a:alpha val="40000"/>
              </a:schemeClr>
            </a:glow>
          </a:effectLst>
          <a:scene3d>
            <a:camera prst="isometricOffAxis1Righ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600" b="1"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ফারসি</a:t>
            </a:r>
            <a:endParaRPr lang="en-US" sz="3600" dirty="0"/>
          </a:p>
        </p:txBody>
      </p:sp>
      <p:grpSp>
        <p:nvGrpSpPr>
          <p:cNvPr id="6" name="Group 5"/>
          <p:cNvGrpSpPr/>
          <p:nvPr/>
        </p:nvGrpSpPr>
        <p:grpSpPr>
          <a:xfrm>
            <a:off x="0" y="0"/>
            <a:ext cx="9144000" cy="6838681"/>
            <a:chOff x="1" y="22990"/>
            <a:chExt cx="12192000" cy="6835009"/>
          </a:xfrm>
        </p:grpSpPr>
        <p:sp>
          <p:nvSpPr>
            <p:cNvPr id="7" name="Rectangle 6"/>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8" name="Rectangle 7"/>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0627" y="2931850"/>
            <a:ext cx="2651438" cy="2166485"/>
          </a:xfrm>
          <a:prstGeom prst="roundRect">
            <a:avLst>
              <a:gd name="adj" fmla="val 4167"/>
            </a:avLst>
          </a:prstGeom>
          <a:solidFill>
            <a:srgbClr val="FFFFFF"/>
          </a:solidFill>
          <a:ln w="76200" cap="sq">
            <a:noFill/>
            <a:miter lim="800000"/>
          </a:ln>
          <a:effectLst>
            <a:outerShdw blurRad="149987" dist="250190" dir="8460000" algn="ctr">
              <a:srgbClr val="000000">
                <a:alpha val="28000"/>
              </a:srgbClr>
            </a:outerShdw>
            <a:reflection blurRad="12700" stA="33000" endPos="28000" dist="5000" dir="5400000" sy="-100000" algn="bl" rotWithShape="0"/>
          </a:effectLst>
          <a:scene3d>
            <a:camera prst="orthographicFront">
              <a:rot lat="0" lon="0" rev="0"/>
            </a:camera>
            <a:lightRig rig="contrasting" dir="t">
              <a:rot lat="0" lon="0" rev="1500000"/>
            </a:lightRig>
          </a:scene3d>
          <a:sp3d prstMaterial="metal">
            <a:bevelT w="88900" h="88900"/>
          </a:sp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339" y="1006901"/>
            <a:ext cx="2640841" cy="2166485"/>
          </a:xfrm>
          <a:prstGeom prst="roundRect">
            <a:avLst>
              <a:gd name="adj" fmla="val 4167"/>
            </a:avLst>
          </a:prstGeom>
          <a:solidFill>
            <a:srgbClr val="FFFFFF"/>
          </a:solidFill>
          <a:ln w="76200" cap="sq">
            <a:noFill/>
            <a:miter lim="800000"/>
          </a:ln>
          <a:effectLst>
            <a:outerShdw blurRad="149987" dist="250190" dir="8460000" algn="ctr">
              <a:srgbClr val="000000">
                <a:alpha val="28000"/>
              </a:srgbClr>
            </a:outerShdw>
            <a:reflection blurRad="12700" stA="33000" endPos="28000" dist="5000" dir="5400000" sy="-100000" algn="bl" rotWithShape="0"/>
          </a:effectLst>
          <a:scene3d>
            <a:camera prst="orthographicFront">
              <a:rot lat="0" lon="0" rev="0"/>
            </a:camera>
            <a:lightRig rig="contrasting" dir="t">
              <a:rot lat="0" lon="0" rev="1500000"/>
            </a:lightRig>
          </a:scene3d>
          <a:sp3d prstMaterial="metal">
            <a:bevelT w="88900" h="88900"/>
          </a:sp3d>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438109" y="4196663"/>
            <a:ext cx="2588198" cy="2166485"/>
          </a:xfrm>
          <a:prstGeom prst="roundRect">
            <a:avLst>
              <a:gd name="adj" fmla="val 4167"/>
            </a:avLst>
          </a:prstGeom>
          <a:solidFill>
            <a:srgbClr val="FFFFFF"/>
          </a:solidFill>
          <a:ln w="76200" cap="sq">
            <a:noFill/>
            <a:miter lim="800000"/>
          </a:ln>
          <a:effectLst>
            <a:outerShdw blurRad="149987" dist="250190" dir="8460000" algn="ctr">
              <a:srgbClr val="000000">
                <a:alpha val="28000"/>
              </a:srgbClr>
            </a:outerShdw>
            <a:reflection blurRad="12700" stA="33000" endPos="28000" dist="5000" dir="5400000" sy="-100000" algn="bl" rotWithShape="0"/>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676621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38681"/>
            <a:chOff x="1" y="22990"/>
            <a:chExt cx="12192000" cy="6835009"/>
          </a:xfrm>
        </p:grpSpPr>
        <p:sp>
          <p:nvSpPr>
            <p:cNvPr id="3" name="Rectangle 2"/>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4" name="Rectangle 3"/>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
        <p:nvSpPr>
          <p:cNvPr id="5" name="Cloud Callout 4"/>
          <p:cNvSpPr/>
          <p:nvPr/>
        </p:nvSpPr>
        <p:spPr>
          <a:xfrm>
            <a:off x="5883047" y="813082"/>
            <a:ext cx="2617009" cy="939016"/>
          </a:xfrm>
          <a:prstGeom prst="cloudCallout">
            <a:avLst/>
          </a:prstGeom>
          <a:solidFill>
            <a:srgbClr val="817CE0"/>
          </a:solidFill>
          <a:effectLst>
            <a:glow rad="228600">
              <a:schemeClr val="accent5">
                <a:satMod val="175000"/>
                <a:alpha val="40000"/>
              </a:schemeClr>
            </a:glow>
          </a:effectLst>
          <a:scene3d>
            <a:camera prst="isometricOffAxis2Lef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600" b="1"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ফারসি</a:t>
            </a:r>
            <a:endParaRPr lang="en-US" sz="3600" dirty="0"/>
          </a:p>
        </p:txBody>
      </p:sp>
      <p:sp>
        <p:nvSpPr>
          <p:cNvPr id="6" name="Rounded Rectangle 5"/>
          <p:cNvSpPr/>
          <p:nvPr/>
        </p:nvSpPr>
        <p:spPr>
          <a:xfrm>
            <a:off x="1336779" y="711002"/>
            <a:ext cx="1358054" cy="532029"/>
          </a:xfrm>
          <a:prstGeom prst="roundRect">
            <a:avLst/>
          </a:prstGeom>
          <a:solidFill>
            <a:srgbClr val="817CE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bg1"/>
                </a:solidFill>
                <a:latin typeface="NikoshBAN" pitchFamily="2" charset="0"/>
                <a:cs typeface="NikoshBAN" pitchFamily="2" charset="0"/>
              </a:rPr>
              <a:t>দরবার</a:t>
            </a:r>
            <a:endParaRPr lang="en-US" sz="3200" dirty="0">
              <a:solidFill>
                <a:schemeClr val="bg1"/>
              </a:solidFill>
            </a:endParaRPr>
          </a:p>
        </p:txBody>
      </p:sp>
      <p:sp>
        <p:nvSpPr>
          <p:cNvPr id="7" name="Rounded Rectangle 6"/>
          <p:cNvSpPr/>
          <p:nvPr/>
        </p:nvSpPr>
        <p:spPr>
          <a:xfrm>
            <a:off x="4218383" y="2015543"/>
            <a:ext cx="1281350" cy="605307"/>
          </a:xfrm>
          <a:prstGeom prst="roundRect">
            <a:avLst/>
          </a:prstGeom>
          <a:solidFill>
            <a:srgbClr val="817CE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bg1"/>
                </a:solidFill>
                <a:latin typeface="NikoshBAN" pitchFamily="2" charset="0"/>
                <a:cs typeface="NikoshBAN" pitchFamily="2" charset="0"/>
              </a:rPr>
              <a:t>দোকান</a:t>
            </a:r>
            <a:endParaRPr lang="en-US" sz="3200" dirty="0">
              <a:solidFill>
                <a:schemeClr val="bg1"/>
              </a:solidFill>
            </a:endParaRPr>
          </a:p>
        </p:txBody>
      </p:sp>
      <p:sp>
        <p:nvSpPr>
          <p:cNvPr id="8" name="Rounded Rectangle 7"/>
          <p:cNvSpPr/>
          <p:nvPr/>
        </p:nvSpPr>
        <p:spPr>
          <a:xfrm>
            <a:off x="6484850" y="3319207"/>
            <a:ext cx="1580019" cy="605307"/>
          </a:xfrm>
          <a:prstGeom prst="roundRect">
            <a:avLst/>
          </a:prstGeom>
          <a:solidFill>
            <a:srgbClr val="817CE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bg1"/>
                </a:solidFill>
                <a:latin typeface="NikoshBAN" pitchFamily="2" charset="0"/>
                <a:cs typeface="NikoshBAN" pitchFamily="2" charset="0"/>
              </a:rPr>
              <a:t>দস্তখত</a:t>
            </a:r>
            <a:endParaRPr lang="en-US" sz="3200" dirty="0">
              <a:solidFill>
                <a:schemeClr val="bg1"/>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689" y="1494520"/>
            <a:ext cx="2751344" cy="1905501"/>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778" y="2752538"/>
            <a:ext cx="2751344" cy="1777285"/>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12" name="Picture 2" descr="http://arts.bdnews24.com/wp-content/uploads/2015/03/nazrul-in-spanish.gif"/>
          <p:cNvPicPr>
            <a:picLocks noChangeAspect="1" noChangeArrowheads="1"/>
          </p:cNvPicPr>
          <p:nvPr/>
        </p:nvPicPr>
        <p:blipFill>
          <a:blip r:embed="rId4"/>
          <a:srcRect/>
          <a:stretch>
            <a:fillRect/>
          </a:stretch>
        </p:blipFill>
        <p:spPr bwMode="auto">
          <a:xfrm>
            <a:off x="6263867" y="4053303"/>
            <a:ext cx="2021983" cy="2272651"/>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cxnSp>
        <p:nvCxnSpPr>
          <p:cNvPr id="13" name="Straight Arrow Connector 12"/>
          <p:cNvCxnSpPr/>
          <p:nvPr/>
        </p:nvCxnSpPr>
        <p:spPr>
          <a:xfrm>
            <a:off x="5008894" y="6045420"/>
            <a:ext cx="1748306" cy="567"/>
          </a:xfrm>
          <a:prstGeom prst="straightConnector1">
            <a:avLst/>
          </a:prstGeom>
          <a:ln w="2857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4501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0" y="388715"/>
            <a:ext cx="1481071" cy="553792"/>
          </a:xfrm>
          <a:prstGeom prst="roundRect">
            <a:avLst/>
          </a:prstGeom>
          <a:solidFill>
            <a:srgbClr val="00FF00"/>
          </a:solidFill>
          <a:effectLst>
            <a:glow rad="228600">
              <a:schemeClr val="accent6">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bg1"/>
                </a:solidFill>
                <a:latin typeface="NikoshBAN" pitchFamily="2" charset="0"/>
                <a:cs typeface="NikoshBAN" pitchFamily="2" charset="0"/>
              </a:rPr>
              <a:t>দৌলত</a:t>
            </a:r>
            <a:endParaRPr lang="en-US" sz="3200" dirty="0">
              <a:solidFill>
                <a:schemeClr val="bg1"/>
              </a:solidFill>
            </a:endParaRPr>
          </a:p>
        </p:txBody>
      </p:sp>
      <p:sp>
        <p:nvSpPr>
          <p:cNvPr id="3" name="Rounded Rectangle 2"/>
          <p:cNvSpPr/>
          <p:nvPr/>
        </p:nvSpPr>
        <p:spPr>
          <a:xfrm>
            <a:off x="4150363" y="1777856"/>
            <a:ext cx="1281350" cy="605307"/>
          </a:xfrm>
          <a:prstGeom prst="roundRect">
            <a:avLst/>
          </a:prstGeom>
          <a:solidFill>
            <a:srgbClr val="00FF00"/>
          </a:solidFill>
          <a:effectLst>
            <a:glow rad="228600">
              <a:schemeClr val="accent6">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bg1"/>
                </a:solidFill>
                <a:latin typeface="NikoshBAN" pitchFamily="2" charset="0"/>
                <a:cs typeface="NikoshBAN" pitchFamily="2" charset="0"/>
              </a:rPr>
              <a:t>নালিশ</a:t>
            </a:r>
            <a:endParaRPr lang="en-US" sz="3200" dirty="0">
              <a:solidFill>
                <a:schemeClr val="bg1"/>
              </a:solidFill>
            </a:endParaRPr>
          </a:p>
        </p:txBody>
      </p:sp>
      <p:sp>
        <p:nvSpPr>
          <p:cNvPr id="4" name="Rounded Rectangle 3"/>
          <p:cNvSpPr/>
          <p:nvPr/>
        </p:nvSpPr>
        <p:spPr>
          <a:xfrm>
            <a:off x="991672" y="3168201"/>
            <a:ext cx="1481071" cy="553792"/>
          </a:xfrm>
          <a:prstGeom prst="roundRect">
            <a:avLst/>
          </a:prstGeom>
          <a:solidFill>
            <a:srgbClr val="00FF00"/>
          </a:solidFill>
          <a:effectLst>
            <a:glow rad="228600">
              <a:schemeClr val="accent6">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bg1"/>
                </a:solidFill>
                <a:latin typeface="NikoshBAN" pitchFamily="2" charset="0"/>
                <a:cs typeface="NikoshBAN" pitchFamily="2" charset="0"/>
              </a:rPr>
              <a:t>বাদশাহ</a:t>
            </a:r>
            <a:endParaRPr lang="en-US" sz="3200" dirty="0">
              <a:solidFill>
                <a:schemeClr val="bg1"/>
              </a:solidFill>
            </a:endParaRPr>
          </a:p>
        </p:txBody>
      </p:sp>
      <p:sp>
        <p:nvSpPr>
          <p:cNvPr id="5" name="Cloud Callout 4"/>
          <p:cNvSpPr/>
          <p:nvPr/>
        </p:nvSpPr>
        <p:spPr>
          <a:xfrm>
            <a:off x="667104" y="838840"/>
            <a:ext cx="2617009" cy="939016"/>
          </a:xfrm>
          <a:prstGeom prst="cloudCallout">
            <a:avLst>
              <a:gd name="adj1" fmla="val 20505"/>
              <a:gd name="adj2" fmla="val 69357"/>
            </a:avLst>
          </a:prstGeom>
          <a:solidFill>
            <a:srgbClr val="00FF00"/>
          </a:solidFill>
          <a:effectLst>
            <a:glow rad="228600">
              <a:schemeClr val="accent5">
                <a:satMod val="175000"/>
                <a:alpha val="40000"/>
              </a:schemeClr>
            </a:glow>
          </a:effectLst>
          <a:scene3d>
            <a:camera prst="isometricOffAxis1Right"/>
            <a:lightRig rig="threePt" dir="t"/>
          </a:scene3d>
          <a:sp3d>
            <a:bevelT prst="slop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600" b="1"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ফারসি</a:t>
            </a:r>
            <a:endParaRPr lang="en-US" sz="3600" dirty="0"/>
          </a:p>
        </p:txBody>
      </p:sp>
      <p:grpSp>
        <p:nvGrpSpPr>
          <p:cNvPr id="6" name="Group 5"/>
          <p:cNvGrpSpPr/>
          <p:nvPr/>
        </p:nvGrpSpPr>
        <p:grpSpPr>
          <a:xfrm>
            <a:off x="0" y="0"/>
            <a:ext cx="9144000" cy="6838681"/>
            <a:chOff x="1" y="22990"/>
            <a:chExt cx="12192000" cy="6835009"/>
          </a:xfrm>
        </p:grpSpPr>
        <p:sp>
          <p:nvSpPr>
            <p:cNvPr id="7" name="Rectangle 6"/>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8" name="Rectangle 7"/>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pic>
        <p:nvPicPr>
          <p:cNvPr id="10" name="Picture 2" descr="http://media3.picsearch.com/is?9kumNLO-gjxwClqAHBPUJzFpYb9wkhXzJx9k5ddK0m0&amp;height=234"/>
          <p:cNvPicPr>
            <a:picLocks noChangeAspect="1" noChangeArrowheads="1"/>
          </p:cNvPicPr>
          <p:nvPr/>
        </p:nvPicPr>
        <p:blipFill>
          <a:blip r:embed="rId2"/>
          <a:srcRect/>
          <a:stretch>
            <a:fillRect/>
          </a:stretch>
        </p:blipFill>
        <p:spPr bwMode="auto">
          <a:xfrm>
            <a:off x="3140299" y="2504403"/>
            <a:ext cx="2843749" cy="2667000"/>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w="139700" h="139700" prst="divot"/>
          </a:sp3d>
        </p:spPr>
      </p:pic>
      <p:pic>
        <p:nvPicPr>
          <p:cNvPr id="11" name="Picture 10" descr="Anglo-Delhi_SHAH_JAHAN__Mumtaz_6311-290_700w.jpg"/>
          <p:cNvPicPr>
            <a:picLocks noChangeAspect="1"/>
          </p:cNvPicPr>
          <p:nvPr/>
        </p:nvPicPr>
        <p:blipFill>
          <a:blip r:embed="rId3"/>
          <a:stretch>
            <a:fillRect/>
          </a:stretch>
        </p:blipFill>
        <p:spPr>
          <a:xfrm>
            <a:off x="440027" y="3837903"/>
            <a:ext cx="2584362" cy="2563717"/>
          </a:xfrm>
          <a:prstGeom prst="rect">
            <a:avLst/>
          </a:prstGeom>
          <a:effectLst>
            <a:outerShdw blurRad="50800" dist="38100" dir="2700000" algn="tl" rotWithShape="0">
              <a:prstClr val="black">
                <a:alpha val="40000"/>
              </a:prstClr>
            </a:outerShdw>
          </a:effectLst>
          <a:scene3d>
            <a:camera prst="orthographicFront"/>
            <a:lightRig rig="threePt" dir="t"/>
          </a:scene3d>
          <a:sp3d>
            <a:bevelT w="139700" h="139700" prst="divot"/>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7079" y="1058080"/>
            <a:ext cx="2773586" cy="2739109"/>
          </a:xfrm>
          <a:prstGeom prst="rect">
            <a:avLst/>
          </a:prstGeom>
          <a:scene3d>
            <a:camera prst="orthographicFront"/>
            <a:lightRig rig="threePt" dir="t"/>
          </a:scene3d>
          <a:sp3d>
            <a:bevelT w="139700" h="139700" prst="divot"/>
          </a:sp3d>
        </p:spPr>
      </p:pic>
    </p:spTree>
    <p:extLst>
      <p:ext uri="{BB962C8B-B14F-4D97-AF65-F5344CB8AC3E}">
        <p14:creationId xmlns:p14="http://schemas.microsoft.com/office/powerpoint/2010/main" val="1258961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38681"/>
            <a:chOff x="1" y="22990"/>
            <a:chExt cx="12192000" cy="6835009"/>
          </a:xfrm>
        </p:grpSpPr>
        <p:sp>
          <p:nvSpPr>
            <p:cNvPr id="3" name="Rectangle 2"/>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4" name="Rectangle 3"/>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
        <p:nvSpPr>
          <p:cNvPr id="5" name="Cloud Callout 4"/>
          <p:cNvSpPr/>
          <p:nvPr/>
        </p:nvSpPr>
        <p:spPr>
          <a:xfrm>
            <a:off x="5883047" y="813082"/>
            <a:ext cx="2617009" cy="939016"/>
          </a:xfrm>
          <a:prstGeom prst="cloudCallout">
            <a:avLst/>
          </a:prstGeom>
          <a:solidFill>
            <a:srgbClr val="48E8D9"/>
          </a:solidFill>
          <a:effectLst>
            <a:glow rad="228600">
              <a:schemeClr val="accent5">
                <a:satMod val="175000"/>
                <a:alpha val="40000"/>
              </a:schemeClr>
            </a:glow>
          </a:effectLst>
          <a:scene3d>
            <a:camera prst="isometricOffAxis2Lef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600" b="1"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ফারসি</a:t>
            </a:r>
            <a:endParaRPr lang="en-US" sz="3600" dirty="0"/>
          </a:p>
        </p:txBody>
      </p:sp>
      <p:sp>
        <p:nvSpPr>
          <p:cNvPr id="6" name="Rounded Rectangle 5"/>
          <p:cNvSpPr/>
          <p:nvPr/>
        </p:nvSpPr>
        <p:spPr>
          <a:xfrm>
            <a:off x="1281781" y="604958"/>
            <a:ext cx="1358054" cy="532029"/>
          </a:xfrm>
          <a:prstGeom prst="roundRect">
            <a:avLst/>
          </a:prstGeom>
          <a:solidFill>
            <a:srgbClr val="48E8D9"/>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002060"/>
                </a:solidFill>
                <a:latin typeface="NikoshBAN" pitchFamily="2" charset="0"/>
                <a:cs typeface="NikoshBAN" pitchFamily="2" charset="0"/>
              </a:rPr>
              <a:t>বান্দা</a:t>
            </a:r>
            <a:endParaRPr lang="en-US" sz="3200" dirty="0">
              <a:solidFill>
                <a:srgbClr val="002060"/>
              </a:solidFill>
            </a:endParaRPr>
          </a:p>
        </p:txBody>
      </p:sp>
      <p:sp>
        <p:nvSpPr>
          <p:cNvPr id="7" name="Rounded Rectangle 6"/>
          <p:cNvSpPr/>
          <p:nvPr/>
        </p:nvSpPr>
        <p:spPr>
          <a:xfrm>
            <a:off x="4218383" y="2015543"/>
            <a:ext cx="1281350" cy="605307"/>
          </a:xfrm>
          <a:prstGeom prst="roundRect">
            <a:avLst/>
          </a:prstGeom>
          <a:solidFill>
            <a:srgbClr val="48E8D9"/>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002060"/>
                </a:solidFill>
                <a:latin typeface="NikoshBAN" pitchFamily="2" charset="0"/>
                <a:cs typeface="NikoshBAN" pitchFamily="2" charset="0"/>
              </a:rPr>
              <a:t>বেগম</a:t>
            </a:r>
            <a:endParaRPr lang="en-US" sz="3200" dirty="0">
              <a:solidFill>
                <a:srgbClr val="002060"/>
              </a:solidFill>
            </a:endParaRPr>
          </a:p>
        </p:txBody>
      </p:sp>
      <p:sp>
        <p:nvSpPr>
          <p:cNvPr id="8" name="Rounded Rectangle 7"/>
          <p:cNvSpPr/>
          <p:nvPr/>
        </p:nvSpPr>
        <p:spPr>
          <a:xfrm>
            <a:off x="6709578" y="3291676"/>
            <a:ext cx="1580019" cy="605307"/>
          </a:xfrm>
          <a:prstGeom prst="roundRect">
            <a:avLst/>
          </a:prstGeom>
          <a:solidFill>
            <a:srgbClr val="48E8D9"/>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002060"/>
                </a:solidFill>
                <a:latin typeface="NikoshBAN" pitchFamily="2" charset="0"/>
                <a:cs typeface="NikoshBAN" pitchFamily="2" charset="0"/>
              </a:rPr>
              <a:t>মেথর</a:t>
            </a:r>
            <a:endParaRPr lang="en-US" sz="3200" dirty="0">
              <a:solidFill>
                <a:srgbClr val="002060"/>
              </a:solidFill>
            </a:endParaRPr>
          </a:p>
        </p:txBody>
      </p:sp>
      <p:sp>
        <p:nvSpPr>
          <p:cNvPr id="10" name="Rounded Rectangle 9"/>
          <p:cNvSpPr/>
          <p:nvPr/>
        </p:nvSpPr>
        <p:spPr>
          <a:xfrm>
            <a:off x="886423" y="5027873"/>
            <a:ext cx="1358054" cy="532029"/>
          </a:xfrm>
          <a:prstGeom prst="roundRect">
            <a:avLst/>
          </a:prstGeom>
          <a:solidFill>
            <a:srgbClr val="48E8D9"/>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002060"/>
                </a:solidFill>
                <a:latin typeface="NikoshBAN" pitchFamily="2" charset="0"/>
                <a:cs typeface="NikoshBAN" pitchFamily="2" charset="0"/>
              </a:rPr>
              <a:t>রসদ</a:t>
            </a:r>
            <a:endParaRPr lang="en-US" sz="3200" dirty="0">
              <a:solidFill>
                <a:srgbClr val="002060"/>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5932" y="2749638"/>
            <a:ext cx="2580068" cy="2723931"/>
          </a:xfrm>
          <a:prstGeom prst="rect">
            <a:avLst/>
          </a:prstGeom>
          <a:effectLst>
            <a:glow rad="228600">
              <a:schemeClr val="accent5">
                <a:satMod val="175000"/>
                <a:alpha val="40000"/>
              </a:schemeClr>
            </a:glow>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2744" y="3961378"/>
            <a:ext cx="2545724" cy="2427199"/>
          </a:xfrm>
          <a:prstGeom prst="rect">
            <a:avLst/>
          </a:prstGeom>
          <a:effectLst>
            <a:glow rad="228600">
              <a:schemeClr val="accent5">
                <a:satMod val="175000"/>
                <a:alpha val="40000"/>
              </a:schemeClr>
            </a:glo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473" y="1259401"/>
            <a:ext cx="2852671" cy="2251218"/>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2853012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38681"/>
            <a:chOff x="1" y="22990"/>
            <a:chExt cx="12192000" cy="6835009"/>
          </a:xfrm>
        </p:grpSpPr>
        <p:sp>
          <p:nvSpPr>
            <p:cNvPr id="3" name="Rectangle 2"/>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4" name="Rectangle 3"/>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
        <p:nvSpPr>
          <p:cNvPr id="5" name="Rectangle 4"/>
          <p:cNvSpPr/>
          <p:nvPr/>
        </p:nvSpPr>
        <p:spPr>
          <a:xfrm>
            <a:off x="1983345" y="336471"/>
            <a:ext cx="5420396" cy="1477328"/>
          </a:xfrm>
          <a:prstGeom prst="rect">
            <a:avLst/>
          </a:prstGeom>
          <a:solidFill>
            <a:schemeClr val="accent2">
              <a:lumMod val="75000"/>
            </a:schemeClr>
          </a:solidFill>
          <a:ln>
            <a:noFill/>
          </a:ln>
          <a:effectLst>
            <a:outerShdw blurRad="152400" dist="317500" dir="5400000" sx="90000" sy="-19000" rotWithShape="0">
              <a:prstClr val="black">
                <a:alpha val="15000"/>
              </a:prstClr>
            </a:outerShdw>
          </a:effectLst>
          <a:scene3d>
            <a:camera prst="perspectiveFront"/>
            <a:lightRig rig="soft" dir="t">
              <a:rot lat="0" lon="0" rev="0"/>
            </a:lightRig>
          </a:scene3d>
          <a:sp3d prstMaterial="translucentPowder">
            <a:bevelT w="203200" h="50800" prst="angle"/>
          </a:sp3d>
        </p:spPr>
        <p:txBody>
          <a:bodyPr wrap="square">
            <a:spAutoFit/>
          </a:bodyPr>
          <a:lstStyle/>
          <a:p>
            <a:pPr algn="ctr"/>
            <a:r>
              <a:rPr lang="bn-IN" sz="5400" b="1" dirty="0" smtClean="0">
                <a:latin typeface="NikoshBAN" pitchFamily="2" charset="0"/>
                <a:cs typeface="NikoshBAN" pitchFamily="2" charset="0"/>
              </a:rPr>
              <a:t>খ</a:t>
            </a:r>
            <a:r>
              <a:rPr lang="en-US" sz="5400" b="1" dirty="0" smtClean="0">
                <a:latin typeface="NikoshBAN" pitchFamily="2" charset="0"/>
                <a:cs typeface="NikoshBAN" pitchFamily="2" charset="0"/>
              </a:rPr>
              <a:t>.</a:t>
            </a:r>
            <a:r>
              <a:rPr lang="bn-IN" sz="5400" b="1" dirty="0" smtClean="0">
                <a:latin typeface="NikoshBAN" pitchFamily="2" charset="0"/>
                <a:cs typeface="NikoshBAN" pitchFamily="2" charset="0"/>
              </a:rPr>
              <a:t> ফারসি শব্দ- </a:t>
            </a:r>
          </a:p>
          <a:p>
            <a:pPr algn="ctr"/>
            <a:r>
              <a:rPr lang="en-US" sz="3600" dirty="0" smtClean="0">
                <a:solidFill>
                  <a:srgbClr val="7030A0"/>
                </a:solidFill>
                <a:latin typeface="NikoshBAN" pitchFamily="2" charset="0"/>
                <a:cs typeface="NikoshBAN" pitchFamily="2" charset="0"/>
              </a:rPr>
              <a:t>3</a:t>
            </a:r>
            <a:r>
              <a:rPr lang="bn-IN"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বিবিধ</a:t>
            </a:r>
            <a:endParaRPr lang="en-US" sz="3600" dirty="0">
              <a:solidFill>
                <a:srgbClr val="7030A0"/>
              </a:solidFill>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855" y="1974850"/>
            <a:ext cx="6890197" cy="2908300"/>
          </a:xfrm>
          <a:prstGeom prst="rect">
            <a:avLst/>
          </a:prstGeom>
          <a:scene3d>
            <a:camera prst="orthographicFront"/>
            <a:lightRig rig="threePt" dir="t"/>
          </a:scene3d>
          <a:sp3d>
            <a:bevelT prst="angle"/>
          </a:sp3d>
        </p:spPr>
      </p:pic>
      <p:sp>
        <p:nvSpPr>
          <p:cNvPr id="7" name="Rectangle 6"/>
          <p:cNvSpPr/>
          <p:nvPr/>
        </p:nvSpPr>
        <p:spPr>
          <a:xfrm>
            <a:off x="399243" y="5011939"/>
            <a:ext cx="8461420" cy="1077218"/>
          </a:xfrm>
          <a:prstGeom prst="rect">
            <a:avLst/>
          </a:prstGeom>
        </p:spPr>
        <p:txBody>
          <a:bodyPr wrap="square">
            <a:spAutoFit/>
          </a:bodyPr>
          <a:lstStyle/>
          <a:p>
            <a:r>
              <a:rPr lang="bn-IN" sz="3200" dirty="0">
                <a:solidFill>
                  <a:srgbClr val="FFFF00"/>
                </a:solidFill>
                <a:latin typeface="NikoshBAN" pitchFamily="2" charset="0"/>
                <a:cs typeface="NikoshBAN" pitchFamily="2" charset="0"/>
              </a:rPr>
              <a:t>৩। বিবিধ- </a:t>
            </a:r>
            <a:r>
              <a:rPr lang="bn-IN" sz="3200" dirty="0">
                <a:solidFill>
                  <a:schemeClr val="bg1"/>
                </a:solidFill>
                <a:latin typeface="NikoshBAN" pitchFamily="2" charset="0"/>
                <a:cs typeface="NikoshBAN" pitchFamily="2" charset="0"/>
              </a:rPr>
              <a:t>আদমি, আমদানি, জানোয়ার, জিন্দা, নমুনা, বদমাস, রফতানি, হাঙ্গামা </a:t>
            </a:r>
          </a:p>
        </p:txBody>
      </p:sp>
    </p:spTree>
    <p:extLst>
      <p:ext uri="{BB962C8B-B14F-4D97-AF65-F5344CB8AC3E}">
        <p14:creationId xmlns:p14="http://schemas.microsoft.com/office/powerpoint/2010/main" val="20094009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0" y="324320"/>
            <a:ext cx="1481071" cy="553792"/>
          </a:xfrm>
          <a:prstGeom prst="roundRect">
            <a:avLst/>
          </a:prstGeom>
          <a:solidFill>
            <a:srgbClr val="FF00FF"/>
          </a:solidFill>
          <a:effectLst>
            <a:glow rad="228600">
              <a:schemeClr val="accent6">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FFFF00"/>
                </a:solidFill>
                <a:latin typeface="NikoshBAN" pitchFamily="2" charset="0"/>
                <a:cs typeface="NikoshBAN" pitchFamily="2" charset="0"/>
              </a:rPr>
              <a:t>আদমি</a:t>
            </a:r>
            <a:endParaRPr lang="en-US" sz="3200" dirty="0">
              <a:solidFill>
                <a:srgbClr val="FFFF00"/>
              </a:solidFill>
            </a:endParaRPr>
          </a:p>
        </p:txBody>
      </p:sp>
      <p:sp>
        <p:nvSpPr>
          <p:cNvPr id="3" name="Rounded Rectangle 2"/>
          <p:cNvSpPr/>
          <p:nvPr/>
        </p:nvSpPr>
        <p:spPr>
          <a:xfrm>
            <a:off x="4155264" y="2110869"/>
            <a:ext cx="1447046" cy="605307"/>
          </a:xfrm>
          <a:prstGeom prst="roundRect">
            <a:avLst/>
          </a:prstGeom>
          <a:solidFill>
            <a:srgbClr val="FF00FF"/>
          </a:solidFill>
          <a:effectLst>
            <a:glow rad="228600">
              <a:schemeClr val="accent6">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FFFF00"/>
                </a:solidFill>
                <a:latin typeface="NikoshBAN" pitchFamily="2" charset="0"/>
                <a:cs typeface="NikoshBAN" pitchFamily="2" charset="0"/>
              </a:rPr>
              <a:t>আমদানি</a:t>
            </a:r>
            <a:endParaRPr lang="en-US" sz="3200" dirty="0">
              <a:solidFill>
                <a:srgbClr val="FFFF00"/>
              </a:solidFill>
            </a:endParaRPr>
          </a:p>
        </p:txBody>
      </p:sp>
      <p:sp>
        <p:nvSpPr>
          <p:cNvPr id="4" name="Rounded Rectangle 3"/>
          <p:cNvSpPr/>
          <p:nvPr/>
        </p:nvSpPr>
        <p:spPr>
          <a:xfrm>
            <a:off x="991673" y="3480617"/>
            <a:ext cx="1481071" cy="553792"/>
          </a:xfrm>
          <a:prstGeom prst="roundRect">
            <a:avLst/>
          </a:prstGeom>
          <a:solidFill>
            <a:srgbClr val="FF00FF"/>
          </a:solidFill>
          <a:effectLst>
            <a:glow rad="228600">
              <a:schemeClr val="accent6">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solidFill>
                  <a:srgbClr val="FFFF00"/>
                </a:solidFill>
                <a:latin typeface="NikoshBAN" pitchFamily="2" charset="0"/>
                <a:cs typeface="NikoshBAN" pitchFamily="2" charset="0"/>
              </a:rPr>
              <a:t>জানোয়ার</a:t>
            </a:r>
            <a:endParaRPr lang="en-US" sz="3200" dirty="0">
              <a:solidFill>
                <a:srgbClr val="FFFF00"/>
              </a:solidFill>
            </a:endParaRPr>
          </a:p>
        </p:txBody>
      </p:sp>
      <p:sp>
        <p:nvSpPr>
          <p:cNvPr id="5" name="Cloud Callout 4"/>
          <p:cNvSpPr/>
          <p:nvPr/>
        </p:nvSpPr>
        <p:spPr>
          <a:xfrm>
            <a:off x="667104" y="838840"/>
            <a:ext cx="2617009" cy="939016"/>
          </a:xfrm>
          <a:prstGeom prst="cloudCallout">
            <a:avLst>
              <a:gd name="adj1" fmla="val 20505"/>
              <a:gd name="adj2" fmla="val 69357"/>
            </a:avLst>
          </a:prstGeom>
          <a:solidFill>
            <a:srgbClr val="FF00FF"/>
          </a:solidFill>
          <a:effectLst>
            <a:glow rad="228600">
              <a:schemeClr val="accent5">
                <a:satMod val="175000"/>
                <a:alpha val="40000"/>
              </a:schemeClr>
            </a:glow>
          </a:effectLst>
          <a:scene3d>
            <a:camera prst="isometricOffAxis1Righ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600" b="1"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ফারসি</a:t>
            </a:r>
            <a:endParaRPr lang="en-US" sz="3600" dirty="0"/>
          </a:p>
        </p:txBody>
      </p:sp>
      <p:grpSp>
        <p:nvGrpSpPr>
          <p:cNvPr id="6" name="Group 5"/>
          <p:cNvGrpSpPr/>
          <p:nvPr/>
        </p:nvGrpSpPr>
        <p:grpSpPr>
          <a:xfrm>
            <a:off x="0" y="0"/>
            <a:ext cx="9144000" cy="6838681"/>
            <a:chOff x="1" y="22990"/>
            <a:chExt cx="12192000" cy="6835009"/>
          </a:xfrm>
        </p:grpSpPr>
        <p:sp>
          <p:nvSpPr>
            <p:cNvPr id="7" name="Rectangle 6"/>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8" name="Rectangle 7"/>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pic>
        <p:nvPicPr>
          <p:cNvPr id="10" name="Picture 9" descr="people-06.jpg"/>
          <p:cNvPicPr>
            <a:picLocks noChangeAspect="1"/>
          </p:cNvPicPr>
          <p:nvPr/>
        </p:nvPicPr>
        <p:blipFill>
          <a:blip r:embed="rId2"/>
          <a:stretch>
            <a:fillRect/>
          </a:stretch>
        </p:blipFill>
        <p:spPr>
          <a:xfrm>
            <a:off x="6358784" y="1090613"/>
            <a:ext cx="2479502" cy="2328727"/>
          </a:xfrm>
          <a:prstGeom prst="rect">
            <a:avLst/>
          </a:prstGeom>
          <a:scene3d>
            <a:camera prst="isometricOffAxis2Left"/>
            <a:lightRig rig="threePt" dir="t"/>
          </a:scene3d>
        </p:spPr>
      </p:pic>
      <p:pic>
        <p:nvPicPr>
          <p:cNvPr id="11" name="Picture 10" descr="ex.jpg"/>
          <p:cNvPicPr>
            <a:picLocks noChangeAspect="1"/>
          </p:cNvPicPr>
          <p:nvPr/>
        </p:nvPicPr>
        <p:blipFill>
          <a:blip r:embed="rId3"/>
          <a:stretch>
            <a:fillRect/>
          </a:stretch>
        </p:blipFill>
        <p:spPr>
          <a:xfrm>
            <a:off x="3718617" y="2997028"/>
            <a:ext cx="2511379" cy="2358099"/>
          </a:xfrm>
          <a:prstGeom prst="rect">
            <a:avLst/>
          </a:prstGeom>
          <a:effectLst>
            <a:outerShdw blurRad="50800" dist="38100" dir="2700000" algn="tl" rotWithShape="0">
              <a:prstClr val="black">
                <a:alpha val="40000"/>
              </a:prstClr>
            </a:outerShdw>
          </a:effectLst>
          <a:scene3d>
            <a:camera prst="isometricOffAxis2Left"/>
            <a:lightRig rig="threePt" dir="t"/>
          </a:scene3d>
        </p:spPr>
      </p:pic>
      <p:pic>
        <p:nvPicPr>
          <p:cNvPr id="12" name="Picture 2" descr="https://encrypted-tbn1.gstatic.com/images?q=tbn:ANd9GcR_TxeFKkuQ1DOjJohaMzGq4wJuDzhyB34UN7yM742XUopvP17C"/>
          <p:cNvPicPr>
            <a:picLocks noChangeAspect="1" noChangeArrowheads="1"/>
          </p:cNvPicPr>
          <p:nvPr/>
        </p:nvPicPr>
        <p:blipFill>
          <a:blip r:embed="rId4"/>
          <a:srcRect/>
          <a:stretch>
            <a:fillRect/>
          </a:stretch>
        </p:blipFill>
        <p:spPr bwMode="auto">
          <a:xfrm>
            <a:off x="335767" y="4133700"/>
            <a:ext cx="2957848" cy="2138309"/>
          </a:xfrm>
          <a:prstGeom prst="rect">
            <a:avLst/>
          </a:prstGeom>
          <a:noFill/>
          <a:effectLst>
            <a:outerShdw blurRad="50800" dist="38100" dir="2700000" algn="tl" rotWithShape="0">
              <a:prstClr val="black">
                <a:alpha val="40000"/>
              </a:prstClr>
            </a:outerShdw>
          </a:effectLst>
          <a:scene3d>
            <a:camera prst="isometricOffAxis2Left"/>
            <a:lightRig rig="threePt" dir="t"/>
          </a:scene3d>
        </p:spPr>
      </p:pic>
    </p:spTree>
    <p:extLst>
      <p:ext uri="{BB962C8B-B14F-4D97-AF65-F5344CB8AC3E}">
        <p14:creationId xmlns:p14="http://schemas.microsoft.com/office/powerpoint/2010/main" val="9165102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38681"/>
            <a:chOff x="1" y="22990"/>
            <a:chExt cx="12192000" cy="6835009"/>
          </a:xfrm>
        </p:grpSpPr>
        <p:sp>
          <p:nvSpPr>
            <p:cNvPr id="3" name="Rectangle 2"/>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4" name="Rectangle 3"/>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
        <p:nvSpPr>
          <p:cNvPr id="5" name="Cloud Callout 4"/>
          <p:cNvSpPr/>
          <p:nvPr/>
        </p:nvSpPr>
        <p:spPr>
          <a:xfrm>
            <a:off x="5883047" y="813082"/>
            <a:ext cx="2617009" cy="939016"/>
          </a:xfrm>
          <a:prstGeom prst="cloudCallout">
            <a:avLst/>
          </a:prstGeom>
          <a:solidFill>
            <a:schemeClr val="bg2">
              <a:lumMod val="75000"/>
            </a:schemeClr>
          </a:solidFill>
          <a:effectLst>
            <a:glow rad="228600">
              <a:schemeClr val="accent5">
                <a:satMod val="175000"/>
                <a:alpha val="40000"/>
              </a:schemeClr>
            </a:glow>
          </a:effectLst>
          <a:scene3d>
            <a:camera prst="isometricOffAxis2Lef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600" b="1"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ফারসি</a:t>
            </a:r>
            <a:endParaRPr lang="en-US" sz="3600" dirty="0"/>
          </a:p>
        </p:txBody>
      </p:sp>
      <p:sp>
        <p:nvSpPr>
          <p:cNvPr id="6" name="Rounded Rectangle 5"/>
          <p:cNvSpPr/>
          <p:nvPr/>
        </p:nvSpPr>
        <p:spPr>
          <a:xfrm>
            <a:off x="1204840" y="650099"/>
            <a:ext cx="1358054" cy="532029"/>
          </a:xfrm>
          <a:prstGeom prst="roundRect">
            <a:avLst/>
          </a:prstGeom>
          <a:solidFill>
            <a:schemeClr val="bg2">
              <a:lumMod val="75000"/>
            </a:schemeClr>
          </a:solidFill>
          <a:scene3d>
            <a:camera prst="isometricOffAxis2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002060"/>
                </a:solidFill>
                <a:latin typeface="NikoshBAN" pitchFamily="2" charset="0"/>
                <a:cs typeface="NikoshBAN" pitchFamily="2" charset="0"/>
              </a:rPr>
              <a:t>জিন্দা</a:t>
            </a:r>
            <a:endParaRPr lang="en-US" sz="3200" dirty="0">
              <a:solidFill>
                <a:srgbClr val="002060"/>
              </a:solidFill>
            </a:endParaRPr>
          </a:p>
        </p:txBody>
      </p:sp>
      <p:sp>
        <p:nvSpPr>
          <p:cNvPr id="7" name="Rounded Rectangle 6"/>
          <p:cNvSpPr/>
          <p:nvPr/>
        </p:nvSpPr>
        <p:spPr>
          <a:xfrm>
            <a:off x="4218383" y="2015543"/>
            <a:ext cx="1281350" cy="605307"/>
          </a:xfrm>
          <a:prstGeom prst="roundRect">
            <a:avLst/>
          </a:prstGeom>
          <a:solidFill>
            <a:schemeClr val="bg2">
              <a:lumMod val="75000"/>
            </a:schemeClr>
          </a:solidFill>
          <a:scene3d>
            <a:camera prst="isometricOffAxis2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002060"/>
                </a:solidFill>
                <a:latin typeface="NikoshBAN" pitchFamily="2" charset="0"/>
                <a:cs typeface="NikoshBAN" pitchFamily="2" charset="0"/>
              </a:rPr>
              <a:t>নমুনা</a:t>
            </a:r>
            <a:endParaRPr lang="en-US" sz="3200" dirty="0">
              <a:solidFill>
                <a:srgbClr val="002060"/>
              </a:solidFill>
            </a:endParaRPr>
          </a:p>
        </p:txBody>
      </p:sp>
      <p:sp>
        <p:nvSpPr>
          <p:cNvPr id="8" name="Rounded Rectangle 7"/>
          <p:cNvSpPr/>
          <p:nvPr/>
        </p:nvSpPr>
        <p:spPr>
          <a:xfrm>
            <a:off x="6922764" y="3209177"/>
            <a:ext cx="1312904" cy="605307"/>
          </a:xfrm>
          <a:prstGeom prst="roundRect">
            <a:avLst/>
          </a:prstGeom>
          <a:solidFill>
            <a:schemeClr val="bg2">
              <a:lumMod val="75000"/>
            </a:schemeClr>
          </a:solidFill>
          <a:scene3d>
            <a:camera prst="isometricOffAxis2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solidFill>
                  <a:srgbClr val="002060"/>
                </a:solidFill>
                <a:latin typeface="NikoshBAN" pitchFamily="2" charset="0"/>
                <a:cs typeface="NikoshBAN" pitchFamily="2" charset="0"/>
              </a:rPr>
              <a:t>বদমাস</a:t>
            </a:r>
            <a:endParaRPr lang="en-US" sz="3200" dirty="0">
              <a:solidFill>
                <a:srgbClr val="002060"/>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743" y="1259401"/>
            <a:ext cx="3196306" cy="2361898"/>
          </a:xfrm>
          <a:prstGeom prst="rect">
            <a:avLst/>
          </a:prstGeom>
          <a:scene3d>
            <a:camera prst="isometricOffAxis2Left"/>
            <a:lightRig rig="threePt" dir="t"/>
          </a:scene3d>
          <a:sp3d>
            <a:bevelT prst="angle"/>
          </a:sp3d>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2291" y="2712328"/>
            <a:ext cx="3193961" cy="2619525"/>
          </a:xfrm>
          <a:prstGeom prst="rect">
            <a:avLst/>
          </a:prstGeom>
          <a:scene3d>
            <a:camera prst="isometricOffAxis2Left"/>
            <a:lightRig rig="threePt" dir="t"/>
          </a:scene3d>
          <a:sp3d>
            <a:bevelT prst="angle"/>
          </a:sp3d>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6168" y="3895624"/>
            <a:ext cx="2857500" cy="2530933"/>
          </a:xfrm>
          <a:prstGeom prst="rect">
            <a:avLst/>
          </a:prstGeom>
          <a:scene3d>
            <a:camera prst="isometricOffAxis2Left"/>
            <a:lightRig rig="threePt" dir="t"/>
          </a:scene3d>
          <a:sp3d>
            <a:bevelT prst="angle"/>
          </a:sp3d>
        </p:spPr>
      </p:pic>
    </p:spTree>
    <p:extLst>
      <p:ext uri="{BB962C8B-B14F-4D97-AF65-F5344CB8AC3E}">
        <p14:creationId xmlns:p14="http://schemas.microsoft.com/office/powerpoint/2010/main" val="9225320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par>
                                <p:cTn id="18" presetID="6" presetClass="entr" presetSubtype="16"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38681"/>
            <a:chOff x="1" y="22990"/>
            <a:chExt cx="12192000" cy="6835009"/>
          </a:xfrm>
        </p:grpSpPr>
        <p:sp>
          <p:nvSpPr>
            <p:cNvPr id="3" name="Rectangle 2"/>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4" name="Rectangle 3"/>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
        <p:nvSpPr>
          <p:cNvPr id="5" name="Rounded Rectangle 4"/>
          <p:cNvSpPr/>
          <p:nvPr/>
        </p:nvSpPr>
        <p:spPr>
          <a:xfrm>
            <a:off x="6053070" y="710055"/>
            <a:ext cx="1481071" cy="553792"/>
          </a:xfrm>
          <a:prstGeom prst="roundRect">
            <a:avLst/>
          </a:prstGeom>
          <a:solidFill>
            <a:srgbClr val="00B050"/>
          </a:solidFill>
          <a:scene3d>
            <a:camera prst="isometricOffAxis2Lef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002060"/>
                </a:solidFill>
                <a:latin typeface="NikoshBAN" pitchFamily="2" charset="0"/>
                <a:cs typeface="NikoshBAN" pitchFamily="2" charset="0"/>
              </a:rPr>
              <a:t>রফতানি</a:t>
            </a:r>
            <a:endParaRPr lang="en-US" sz="3200" dirty="0">
              <a:solidFill>
                <a:srgbClr val="002060"/>
              </a:solidFill>
            </a:endParaRPr>
          </a:p>
        </p:txBody>
      </p:sp>
      <p:sp>
        <p:nvSpPr>
          <p:cNvPr id="7" name="Rounded Rectangle 6"/>
          <p:cNvSpPr/>
          <p:nvPr/>
        </p:nvSpPr>
        <p:spPr>
          <a:xfrm>
            <a:off x="1886486" y="2564872"/>
            <a:ext cx="1281350" cy="605307"/>
          </a:xfrm>
          <a:prstGeom prst="roundRect">
            <a:avLst/>
          </a:prstGeom>
          <a:solidFill>
            <a:srgbClr val="00B050"/>
          </a:solidFill>
          <a:scene3d>
            <a:camera prst="isometricOffAxis2Lef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002060"/>
                </a:solidFill>
                <a:latin typeface="NikoshBAN" pitchFamily="2" charset="0"/>
                <a:cs typeface="NikoshBAN" pitchFamily="2" charset="0"/>
              </a:rPr>
              <a:t>হাঙ্গামা</a:t>
            </a:r>
            <a:endParaRPr lang="en-US" sz="3200" dirty="0">
              <a:solidFill>
                <a:srgbClr val="002060"/>
              </a:solidFill>
            </a:endParaRPr>
          </a:p>
        </p:txBody>
      </p:sp>
      <p:sp>
        <p:nvSpPr>
          <p:cNvPr id="11" name="Cloud Callout 10"/>
          <p:cNvSpPr/>
          <p:nvPr/>
        </p:nvSpPr>
        <p:spPr>
          <a:xfrm>
            <a:off x="667104" y="838840"/>
            <a:ext cx="2617009" cy="939016"/>
          </a:xfrm>
          <a:prstGeom prst="cloudCallout">
            <a:avLst>
              <a:gd name="adj1" fmla="val 20505"/>
              <a:gd name="adj2" fmla="val 69357"/>
            </a:avLst>
          </a:prstGeom>
          <a:effectLst>
            <a:glow rad="228600">
              <a:schemeClr val="accent5">
                <a:satMod val="175000"/>
                <a:alpha val="40000"/>
              </a:schemeClr>
            </a:glow>
          </a:effectLst>
          <a:scene3d>
            <a:camera prst="isometricOffAxis1Righ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600" b="1"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ফারসি</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63" y="3292593"/>
            <a:ext cx="3810537" cy="2540358"/>
          </a:xfrm>
          <a:prstGeom prst="rect">
            <a:avLst/>
          </a:prstGeom>
          <a:scene3d>
            <a:camera prst="isometricOffAxis2Left"/>
            <a:lightRig rig="threePt" dir="t"/>
          </a:scene3d>
          <a:sp3d>
            <a:bevelT prst="angle"/>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8411" y="1372227"/>
            <a:ext cx="3710390" cy="2749011"/>
          </a:xfrm>
          <a:prstGeom prst="rect">
            <a:avLst/>
          </a:prstGeom>
          <a:scene3d>
            <a:camera prst="isometricOffAxis2Left"/>
            <a:lightRig rig="threePt" dir="t"/>
          </a:scene3d>
          <a:sp3d>
            <a:bevelT prst="angle"/>
          </a:sp3d>
        </p:spPr>
      </p:pic>
    </p:spTree>
    <p:extLst>
      <p:ext uri="{BB962C8B-B14F-4D97-AF65-F5344CB8AC3E}">
        <p14:creationId xmlns:p14="http://schemas.microsoft.com/office/powerpoint/2010/main" val="11243474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56866" y="329883"/>
            <a:ext cx="4094694" cy="775266"/>
          </a:xfrm>
          <a:prstGeom prst="roundRect">
            <a:avLst/>
          </a:prstGeom>
          <a:solidFill>
            <a:schemeClr val="accent5">
              <a:lumMod val="40000"/>
              <a:lumOff val="60000"/>
            </a:schemeClr>
          </a:solidFill>
          <a:ln>
            <a:solidFill>
              <a:schemeClr val="tx1"/>
            </a:solid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দলগত কাজ (সময়: ৮ মিনিট)</a:t>
            </a:r>
            <a:endParaRPr lang="en-US" sz="3200" dirty="0">
              <a:solidFill>
                <a:srgbClr val="002060"/>
              </a:solidFill>
              <a:latin typeface="NikoshBAN" pitchFamily="2" charset="0"/>
              <a:cs typeface="NikoshBAN" pitchFamily="2"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4833" y="1306243"/>
            <a:ext cx="5667221" cy="3305821"/>
          </a:xfrm>
          <a:prstGeom prst="rect">
            <a:avLst/>
          </a:prstGeom>
          <a:solidFill>
            <a:srgbClr val="FF0000"/>
          </a:solidFill>
          <a:ln w="57150">
            <a:solidFill>
              <a:schemeClr val="tx1"/>
            </a:solidFill>
          </a:ln>
          <a:effectLst>
            <a:softEdge rad="112500"/>
          </a:effectLst>
        </p:spPr>
      </p:pic>
      <p:sp>
        <p:nvSpPr>
          <p:cNvPr id="9" name="TextBox 8"/>
          <p:cNvSpPr txBox="1"/>
          <p:nvPr/>
        </p:nvSpPr>
        <p:spPr>
          <a:xfrm>
            <a:off x="489397" y="4485037"/>
            <a:ext cx="8345510" cy="2062103"/>
          </a:xfrm>
          <a:prstGeom prst="rect">
            <a:avLst/>
          </a:prstGeom>
          <a:noFill/>
        </p:spPr>
        <p:txBody>
          <a:bodyPr wrap="square" rtlCol="0">
            <a:spAutoFit/>
          </a:bodyPr>
          <a:lstStyle/>
          <a:p>
            <a:r>
              <a:rPr lang="bn-IN" sz="3200" dirty="0">
                <a:latin typeface="NikoshBAN" pitchFamily="2" charset="0"/>
                <a:cs typeface="NikoshBAN" pitchFamily="2" charset="0"/>
              </a:rPr>
              <a:t>ক-দল</a:t>
            </a:r>
            <a:r>
              <a:rPr lang="bn-BD" sz="3200" dirty="0">
                <a:latin typeface="NikoshBAN" pitchFamily="2" charset="0"/>
                <a:cs typeface="NikoshBAN" pitchFamily="2" charset="0"/>
              </a:rPr>
              <a:t>:</a:t>
            </a:r>
            <a:r>
              <a:rPr lang="bn-BD" sz="3200" dirty="0">
                <a:solidFill>
                  <a:srgbClr val="FF0000"/>
                </a:solidFill>
                <a:latin typeface="NikoshBAN" pitchFamily="2" charset="0"/>
                <a:cs typeface="NikoshBAN" pitchFamily="2" charset="0"/>
              </a:rPr>
              <a:t> </a:t>
            </a:r>
            <a:r>
              <a:rPr lang="bn-BD" sz="3200" dirty="0" smtClean="0">
                <a:latin typeface="NikoshBAN" pitchFamily="2" charset="0"/>
                <a:cs typeface="NikoshBAN" pitchFamily="2" charset="0"/>
              </a:rPr>
              <a:t>আরবি ধর্ম সংক্রান্ত </a:t>
            </a:r>
            <a:r>
              <a:rPr lang="bn-BD" sz="3200" dirty="0">
                <a:latin typeface="NikoshBAN" pitchFamily="2" charset="0"/>
                <a:cs typeface="NikoshBAN" pitchFamily="2" charset="0"/>
              </a:rPr>
              <a:t>শব্দগুলোর একটি তালিকা তৈরি কর।</a:t>
            </a:r>
          </a:p>
          <a:p>
            <a:r>
              <a:rPr lang="bn-IN" sz="3200" dirty="0" smtClean="0">
                <a:latin typeface="NikoshBAN" pitchFamily="2" charset="0"/>
                <a:cs typeface="NikoshBAN" pitchFamily="2" charset="0"/>
              </a:rPr>
              <a:t>খ-দল</a:t>
            </a:r>
            <a:r>
              <a:rPr lang="bn-BD" sz="3200" dirty="0">
                <a:latin typeface="NikoshBAN" pitchFamily="2" charset="0"/>
                <a:cs typeface="NikoshBAN" pitchFamily="2" charset="0"/>
              </a:rPr>
              <a:t>: আ</a:t>
            </a:r>
            <a:r>
              <a:rPr lang="bn-BD" sz="3200" dirty="0" smtClean="0">
                <a:latin typeface="NikoshBAN" pitchFamily="2" charset="0"/>
                <a:cs typeface="NikoshBAN" pitchFamily="2" charset="0"/>
              </a:rPr>
              <a:t>রবি </a:t>
            </a:r>
            <a:r>
              <a:rPr lang="bn-BD" sz="3200" dirty="0">
                <a:latin typeface="NikoshBAN" pitchFamily="2" charset="0"/>
                <a:cs typeface="NikoshBAN" pitchFamily="2" charset="0"/>
              </a:rPr>
              <a:t>প্রশাসনিক শব্দগুলোর একটি তালিকা তৈরি কর।</a:t>
            </a:r>
          </a:p>
          <a:p>
            <a:r>
              <a:rPr lang="bn-IN" sz="3200" dirty="0" smtClean="0">
                <a:latin typeface="NikoshBAN" pitchFamily="2" charset="0"/>
                <a:cs typeface="NikoshBAN" pitchFamily="2" charset="0"/>
              </a:rPr>
              <a:t>গ-দল</a:t>
            </a:r>
            <a:r>
              <a:rPr lang="bn-BD" sz="3200" dirty="0">
                <a:latin typeface="NikoshBAN" pitchFamily="2" charset="0"/>
                <a:cs typeface="NikoshBAN" pitchFamily="2" charset="0"/>
              </a:rPr>
              <a:t>: ফারসি </a:t>
            </a:r>
            <a:r>
              <a:rPr lang="bn-BD" sz="3200" dirty="0" smtClean="0">
                <a:latin typeface="NikoshBAN" pitchFamily="2" charset="0"/>
                <a:cs typeface="NikoshBAN" pitchFamily="2" charset="0"/>
              </a:rPr>
              <a:t>প্রশাসনিক </a:t>
            </a:r>
            <a:r>
              <a:rPr lang="bn-BD" sz="3200" dirty="0">
                <a:latin typeface="NikoshBAN" pitchFamily="2" charset="0"/>
                <a:cs typeface="NikoshBAN" pitchFamily="2" charset="0"/>
              </a:rPr>
              <a:t>শব্দগুলোর একটি তালিকা তৈরি কর</a:t>
            </a:r>
            <a:r>
              <a:rPr lang="bn-BD" sz="3200" dirty="0" smtClean="0">
                <a:latin typeface="NikoshBAN" pitchFamily="2" charset="0"/>
                <a:cs typeface="NikoshBAN" pitchFamily="2" charset="0"/>
              </a:rPr>
              <a:t>।</a:t>
            </a:r>
            <a:endParaRPr lang="bn-BD" sz="3200" dirty="0">
              <a:latin typeface="NikoshBAN" pitchFamily="2" charset="0"/>
              <a:cs typeface="NikoshBAN" pitchFamily="2" charset="0"/>
            </a:endParaRPr>
          </a:p>
          <a:p>
            <a:r>
              <a:rPr lang="bn-IN" sz="3200" dirty="0">
                <a:latin typeface="NikoshBAN" pitchFamily="2" charset="0"/>
                <a:cs typeface="NikoshBAN" pitchFamily="2" charset="0"/>
              </a:rPr>
              <a:t>ঘ-দল</a:t>
            </a:r>
            <a:r>
              <a:rPr lang="bn-BD" sz="3200" dirty="0">
                <a:latin typeface="NikoshBAN" pitchFamily="2" charset="0"/>
                <a:cs typeface="NikoshBAN" pitchFamily="2" charset="0"/>
              </a:rPr>
              <a:t>: </a:t>
            </a:r>
            <a:r>
              <a:rPr lang="bn-BD" sz="3200" dirty="0" smtClean="0">
                <a:latin typeface="NikoshBAN" pitchFamily="2" charset="0"/>
                <a:cs typeface="NikoshBAN" pitchFamily="2" charset="0"/>
              </a:rPr>
              <a:t>ফারসি বিবিধ শব্দগুলোর একটি তালিকা তৈরি কর।</a:t>
            </a:r>
            <a:endParaRPr lang="en-US" sz="3200" dirty="0">
              <a:latin typeface="NikoshBAN" pitchFamily="2" charset="0"/>
              <a:cs typeface="NikoshBAN" pitchFamily="2" charset="0"/>
            </a:endParaRPr>
          </a:p>
        </p:txBody>
      </p:sp>
      <p:grpSp>
        <p:nvGrpSpPr>
          <p:cNvPr id="13" name="Group 12"/>
          <p:cNvGrpSpPr/>
          <p:nvPr/>
        </p:nvGrpSpPr>
        <p:grpSpPr>
          <a:xfrm>
            <a:off x="0" y="0"/>
            <a:ext cx="9144000" cy="6838681"/>
            <a:chOff x="1" y="22990"/>
            <a:chExt cx="12192000" cy="6835009"/>
          </a:xfrm>
        </p:grpSpPr>
        <p:sp>
          <p:nvSpPr>
            <p:cNvPr id="14" name="Rectangle 13"/>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15" name="Rectangle 14"/>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Tree>
    <p:extLst>
      <p:ext uri="{BB962C8B-B14F-4D97-AF65-F5344CB8AC3E}">
        <p14:creationId xmlns:p14="http://schemas.microsoft.com/office/powerpoint/2010/main" val="17863619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703" y="1886313"/>
            <a:ext cx="8610601" cy="215443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400" dirty="0">
                <a:solidFill>
                  <a:srgbClr val="00B050"/>
                </a:solidFill>
              </a:rPr>
              <a:t>    </a:t>
            </a:r>
            <a:r>
              <a:rPr lang="bn-IN" sz="4400" dirty="0">
                <a:solidFill>
                  <a:srgbClr val="002060"/>
                </a:solidFill>
                <a:latin typeface="NikoshBAN" pitchFamily="2" charset="0"/>
                <a:cs typeface="NikoshBAN" pitchFamily="2" charset="0"/>
              </a:rPr>
              <a:t>আজকের পাঠ</a:t>
            </a:r>
          </a:p>
          <a:p>
            <a:pPr algn="ctr"/>
            <a:r>
              <a:rPr lang="bn-IN" sz="5400" dirty="0">
                <a:solidFill>
                  <a:srgbClr val="002060"/>
                </a:solidFill>
                <a:latin typeface="NikoshBAN" pitchFamily="2" charset="0"/>
                <a:cs typeface="NikoshBAN" pitchFamily="2" charset="0"/>
              </a:rPr>
              <a:t>বাংলা ভাষার শব্দ ভাণ্ডার </a:t>
            </a:r>
            <a:r>
              <a:rPr lang="bn-IN" sz="2000" dirty="0">
                <a:solidFill>
                  <a:srgbClr val="002060"/>
                </a:solidFill>
                <a:latin typeface="NikoshBAN" pitchFamily="2" charset="0"/>
                <a:cs typeface="NikoshBAN" pitchFamily="2" charset="0"/>
              </a:rPr>
              <a:t>(</a:t>
            </a:r>
            <a:r>
              <a:rPr lang="en-US" sz="2000" dirty="0">
                <a:solidFill>
                  <a:srgbClr val="002060"/>
                </a:solidFill>
                <a:latin typeface="NikoshBAN" pitchFamily="2" charset="0"/>
                <a:cs typeface="NikoshBAN" pitchFamily="2" charset="0"/>
              </a:rPr>
              <a:t>২য়</a:t>
            </a:r>
            <a:r>
              <a:rPr lang="bn-BD" sz="2000" dirty="0">
                <a:solidFill>
                  <a:srgbClr val="002060"/>
                </a:solidFill>
                <a:latin typeface="NikoshBAN" pitchFamily="2" charset="0"/>
                <a:cs typeface="NikoshBAN" pitchFamily="2" charset="0"/>
              </a:rPr>
              <a:t> অংশ</a:t>
            </a:r>
            <a:r>
              <a:rPr lang="bn-IN" sz="2000" dirty="0">
                <a:solidFill>
                  <a:srgbClr val="002060"/>
                </a:solidFill>
                <a:latin typeface="NikoshBAN" pitchFamily="2" charset="0"/>
                <a:cs typeface="NikoshBAN" pitchFamily="2" charset="0"/>
              </a:rPr>
              <a:t>)</a:t>
            </a:r>
          </a:p>
          <a:p>
            <a:pPr algn="ctr"/>
            <a:r>
              <a:rPr lang="bn-IN" sz="3600" dirty="0">
                <a:latin typeface="NikoshBAN" pitchFamily="2" charset="0"/>
                <a:cs typeface="NikoshBAN" pitchFamily="2" charset="0"/>
              </a:rPr>
              <a:t>(</a:t>
            </a:r>
            <a:r>
              <a:rPr lang="bn-BD" sz="3600" dirty="0">
                <a:latin typeface="NikoshBAN" pitchFamily="2" charset="0"/>
                <a:cs typeface="NikoshBAN" pitchFamily="2" charset="0"/>
              </a:rPr>
              <a:t>আরবি ও ফারসি </a:t>
            </a:r>
            <a:r>
              <a:rPr lang="bn-IN" sz="3600" dirty="0">
                <a:latin typeface="NikoshBAN" pitchFamily="2" charset="0"/>
                <a:cs typeface="NikoshBAN" pitchFamily="2" charset="0"/>
              </a:rPr>
              <a:t>শব্দ)      </a:t>
            </a:r>
            <a:endParaRPr lang="en-US" sz="3600" dirty="0">
              <a:latin typeface="NikoshBAN" pitchFamily="2" charset="0"/>
              <a:cs typeface="NikoshBAN" pitchFamily="2" charset="0"/>
            </a:endParaRPr>
          </a:p>
        </p:txBody>
      </p:sp>
      <p:grpSp>
        <p:nvGrpSpPr>
          <p:cNvPr id="6" name="Group 5"/>
          <p:cNvGrpSpPr/>
          <p:nvPr/>
        </p:nvGrpSpPr>
        <p:grpSpPr>
          <a:xfrm>
            <a:off x="0" y="0"/>
            <a:ext cx="9144000" cy="6838681"/>
            <a:chOff x="1" y="22990"/>
            <a:chExt cx="12192000" cy="6835009"/>
          </a:xfrm>
        </p:grpSpPr>
        <p:sp>
          <p:nvSpPr>
            <p:cNvPr id="7" name="Rectangle 6"/>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8" name="Rectangle 7"/>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Tree>
    <p:extLst>
      <p:ext uri="{BB962C8B-B14F-4D97-AF65-F5344CB8AC3E}">
        <p14:creationId xmlns:p14="http://schemas.microsoft.com/office/powerpoint/2010/main" val="40290920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6698" y="1431578"/>
            <a:ext cx="513450" cy="468895"/>
          </a:xfrm>
          <a:prstGeom prst="rect">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2767" y="1998577"/>
            <a:ext cx="513450" cy="468895"/>
          </a:xfrm>
          <a:prstGeom prst="rect">
            <a:avLst/>
          </a:prstGeom>
          <a:scene3d>
            <a:camera prst="orthographicFront"/>
            <a:lightRig rig="threePt" dir="t"/>
          </a:scene3d>
          <a:sp3d>
            <a:bevelT prst="angle"/>
          </a:sp3d>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2287" y="2594676"/>
            <a:ext cx="513450" cy="468895"/>
          </a:xfrm>
          <a:prstGeom prst="rect">
            <a:avLst/>
          </a:prstGeom>
          <a:scene3d>
            <a:camera prst="orthographicFront"/>
            <a:lightRig rig="threePt" dir="t"/>
          </a:scene3d>
          <a:sp3d>
            <a:bevelT prst="angle"/>
          </a:sp3d>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662" y="3195935"/>
            <a:ext cx="513450" cy="468895"/>
          </a:xfrm>
          <a:prstGeom prst="rect">
            <a:avLst/>
          </a:prstGeom>
          <a:scene3d>
            <a:camera prst="orthographicFront"/>
            <a:lightRig rig="threePt" dir="t"/>
          </a:scene3d>
          <a:sp3d>
            <a:bevelT prst="angle"/>
          </a:sp3d>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9420" y="3856414"/>
            <a:ext cx="513450" cy="468895"/>
          </a:xfrm>
          <a:prstGeom prst="rect">
            <a:avLst/>
          </a:prstGeom>
          <a:scene3d>
            <a:camera prst="orthographicFront"/>
            <a:lightRig rig="threePt" dir="t"/>
          </a:scene3d>
          <a:sp3d>
            <a:bevelT prst="angle"/>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9420" y="4522927"/>
            <a:ext cx="513450" cy="486298"/>
          </a:xfrm>
          <a:prstGeom prst="rect">
            <a:avLst/>
          </a:prstGeom>
          <a:scene3d>
            <a:camera prst="orthographicFront"/>
            <a:lightRig rig="threePt" dir="t"/>
          </a:scene3d>
          <a:sp3d>
            <a:bevelT prst="angle"/>
          </a:sp3d>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9420" y="5186317"/>
            <a:ext cx="513450" cy="468895"/>
          </a:xfrm>
          <a:prstGeom prst="rect">
            <a:avLst/>
          </a:prstGeom>
          <a:scene3d>
            <a:camera prst="orthographicFront"/>
            <a:lightRig rig="threePt" dir="t"/>
          </a:scene3d>
          <a:sp3d>
            <a:bevelT prst="angle"/>
          </a:sp3d>
        </p:spPr>
      </p:pic>
      <p:sp>
        <p:nvSpPr>
          <p:cNvPr id="9" name="Rounded Rectangle 8"/>
          <p:cNvSpPr/>
          <p:nvPr/>
        </p:nvSpPr>
        <p:spPr>
          <a:xfrm>
            <a:off x="1867068" y="1406600"/>
            <a:ext cx="4386995" cy="493873"/>
          </a:xfrm>
          <a:prstGeom prst="round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BD" sz="2800" dirty="0" smtClean="0">
                <a:latin typeface="NikoshBAN" panose="02000000000000000000" pitchFamily="2" charset="0"/>
                <a:cs typeface="NikoshBAN" panose="02000000000000000000" pitchFamily="2" charset="0"/>
              </a:rPr>
              <a:t>‘</a:t>
            </a:r>
            <a:r>
              <a:rPr lang="en-US" sz="2800" dirty="0" err="1" smtClean="0">
                <a:latin typeface="NikoshBAN" panose="02000000000000000000" pitchFamily="2" charset="0"/>
                <a:cs typeface="NikoshBAN" panose="02000000000000000000" pitchFamily="2" charset="0"/>
              </a:rPr>
              <a:t>কোরবানি</a:t>
            </a:r>
            <a:r>
              <a:rPr lang="bn-BD" sz="2800" dirty="0" smtClean="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কোন ভাষার শব্দ?</a:t>
            </a:r>
            <a:endParaRPr lang="en-US" sz="2800" dirty="0">
              <a:latin typeface="NikoshBAN" panose="02000000000000000000" pitchFamily="2" charset="0"/>
              <a:cs typeface="NikoshBAN" panose="02000000000000000000" pitchFamily="2" charset="0"/>
            </a:endParaRPr>
          </a:p>
        </p:txBody>
      </p:sp>
      <p:sp>
        <p:nvSpPr>
          <p:cNvPr id="10" name="Rounded Rectangle 9"/>
          <p:cNvSpPr/>
          <p:nvPr/>
        </p:nvSpPr>
        <p:spPr>
          <a:xfrm>
            <a:off x="1874682" y="2011927"/>
            <a:ext cx="4389718" cy="470667"/>
          </a:xfrm>
          <a:prstGeom prst="round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BD" sz="2800" dirty="0" smtClean="0">
                <a:latin typeface="NikoshBAN" panose="02000000000000000000" pitchFamily="2" charset="0"/>
                <a:cs typeface="NikoshBAN" panose="02000000000000000000" pitchFamily="2" charset="0"/>
              </a:rPr>
              <a:t>‘</a:t>
            </a:r>
            <a:r>
              <a:rPr lang="en-US" sz="2800" dirty="0" err="1" smtClean="0">
                <a:latin typeface="NikoshBAN" panose="02000000000000000000" pitchFamily="2" charset="0"/>
                <a:cs typeface="NikoshBAN" panose="02000000000000000000" pitchFamily="2" charset="0"/>
              </a:rPr>
              <a:t>কলম</a:t>
            </a:r>
            <a:r>
              <a:rPr lang="bn-BD" sz="2800" dirty="0" smtClean="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কোন ধরনের শব্দ?</a:t>
            </a:r>
            <a:endParaRPr lang="en-US" sz="2800" dirty="0">
              <a:latin typeface="NikoshBAN" panose="02000000000000000000" pitchFamily="2" charset="0"/>
              <a:cs typeface="NikoshBAN" panose="02000000000000000000" pitchFamily="2" charset="0"/>
            </a:endParaRPr>
          </a:p>
        </p:txBody>
      </p:sp>
      <p:sp>
        <p:nvSpPr>
          <p:cNvPr id="11" name="Rounded Rectangle 10"/>
          <p:cNvSpPr/>
          <p:nvPr/>
        </p:nvSpPr>
        <p:spPr>
          <a:xfrm>
            <a:off x="1874682" y="2600611"/>
            <a:ext cx="4379381" cy="512399"/>
          </a:xfrm>
          <a:prstGeom prst="round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BD" sz="2800" dirty="0" smtClean="0">
                <a:latin typeface="NikoshBAN" panose="02000000000000000000" pitchFamily="2" charset="0"/>
                <a:cs typeface="NikoshBAN" panose="02000000000000000000" pitchFamily="2" charset="0"/>
              </a:rPr>
              <a:t>‘</a:t>
            </a:r>
            <a:r>
              <a:rPr lang="en-US" sz="2800" dirty="0" err="1" smtClean="0">
                <a:latin typeface="NikoshBAN" panose="02000000000000000000" pitchFamily="2" charset="0"/>
                <a:cs typeface="NikoshBAN" panose="02000000000000000000" pitchFamily="2" charset="0"/>
              </a:rPr>
              <a:t>রায়</a:t>
            </a:r>
            <a:r>
              <a:rPr lang="bn-BD" sz="2800" dirty="0" smtClean="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কোন ধরনের শব্দ?</a:t>
            </a:r>
            <a:endParaRPr lang="en-US" sz="2800" dirty="0">
              <a:latin typeface="NikoshBAN" panose="02000000000000000000" pitchFamily="2" charset="0"/>
              <a:cs typeface="NikoshBAN" panose="02000000000000000000" pitchFamily="2" charset="0"/>
            </a:endParaRPr>
          </a:p>
        </p:txBody>
      </p:sp>
      <p:sp>
        <p:nvSpPr>
          <p:cNvPr id="12" name="Rounded Rectangle 11"/>
          <p:cNvSpPr/>
          <p:nvPr/>
        </p:nvSpPr>
        <p:spPr>
          <a:xfrm>
            <a:off x="1890981" y="3205354"/>
            <a:ext cx="4363082" cy="548100"/>
          </a:xfrm>
          <a:prstGeom prst="round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BD" sz="2800" dirty="0" smtClean="0">
                <a:latin typeface="NikoshBAN" panose="02000000000000000000" pitchFamily="2" charset="0"/>
                <a:cs typeface="NikoshBAN" panose="02000000000000000000" pitchFamily="2" charset="0"/>
              </a:rPr>
              <a:t>‘</a:t>
            </a:r>
            <a:r>
              <a:rPr lang="en-US" sz="2800" dirty="0" err="1" smtClean="0">
                <a:latin typeface="NikoshBAN" panose="02000000000000000000" pitchFamily="2" charset="0"/>
                <a:cs typeface="NikoshBAN" panose="02000000000000000000" pitchFamily="2" charset="0"/>
              </a:rPr>
              <a:t>পয়গম্বর</a:t>
            </a:r>
            <a:r>
              <a:rPr lang="bn-BD" sz="2800" dirty="0" smtClean="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কোন ধরনের রুপান্তর?</a:t>
            </a:r>
            <a:endParaRPr lang="en-US" sz="2800" dirty="0">
              <a:latin typeface="NikoshBAN" panose="02000000000000000000" pitchFamily="2" charset="0"/>
              <a:cs typeface="NikoshBAN" panose="02000000000000000000" pitchFamily="2" charset="0"/>
            </a:endParaRPr>
          </a:p>
        </p:txBody>
      </p:sp>
      <p:sp>
        <p:nvSpPr>
          <p:cNvPr id="13" name="Rounded Rectangle 12"/>
          <p:cNvSpPr/>
          <p:nvPr/>
        </p:nvSpPr>
        <p:spPr>
          <a:xfrm>
            <a:off x="1884292" y="3841441"/>
            <a:ext cx="4404023" cy="526650"/>
          </a:xfrm>
          <a:prstGeom prst="round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BD" sz="2800" dirty="0" smtClean="0">
                <a:latin typeface="NikoshBAN" panose="02000000000000000000" pitchFamily="2" charset="0"/>
                <a:cs typeface="NikoshBAN" panose="02000000000000000000" pitchFamily="2" charset="0"/>
              </a:rPr>
              <a:t>‘</a:t>
            </a:r>
            <a:r>
              <a:rPr lang="en-US" sz="2800" dirty="0" err="1" smtClean="0">
                <a:latin typeface="NikoshBAN" panose="02000000000000000000" pitchFamily="2" charset="0"/>
                <a:cs typeface="NikoshBAN" panose="02000000000000000000" pitchFamily="2" charset="0"/>
              </a:rPr>
              <a:t>দোজখ</a:t>
            </a:r>
            <a:r>
              <a:rPr lang="bn-BD" sz="2800" dirty="0" smtClean="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কোন ভাষার শব্দ?</a:t>
            </a:r>
            <a:endParaRPr lang="en-US" sz="2800" dirty="0">
              <a:latin typeface="NikoshBAN" panose="02000000000000000000" pitchFamily="2" charset="0"/>
              <a:cs typeface="NikoshBAN" panose="02000000000000000000" pitchFamily="2" charset="0"/>
            </a:endParaRPr>
          </a:p>
        </p:txBody>
      </p:sp>
      <p:sp>
        <p:nvSpPr>
          <p:cNvPr id="14" name="Rounded Rectangle 13"/>
          <p:cNvSpPr/>
          <p:nvPr/>
        </p:nvSpPr>
        <p:spPr>
          <a:xfrm>
            <a:off x="1890982" y="4480452"/>
            <a:ext cx="4373417" cy="579231"/>
          </a:xfrm>
          <a:prstGeom prst="round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en-US" sz="2800" dirty="0" smtClean="0">
                <a:latin typeface="NikoshBAN" panose="02000000000000000000" pitchFamily="2" charset="0"/>
                <a:cs typeface="NikoshBAN" panose="02000000000000000000" pitchFamily="2" charset="0"/>
              </a:rPr>
              <a:t>‘</a:t>
            </a:r>
            <a:r>
              <a:rPr lang="en-US" sz="2800" dirty="0" err="1" smtClean="0">
                <a:latin typeface="NikoshBAN" panose="02000000000000000000" pitchFamily="2" charset="0"/>
                <a:cs typeface="NikoshBAN" panose="02000000000000000000" pitchFamily="2" charset="0"/>
              </a:rPr>
              <a:t>দস্তখত</a:t>
            </a:r>
            <a:r>
              <a:rPr lang="bn-BD" sz="2800" dirty="0" smtClean="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কোন ভাষার শব্দ?</a:t>
            </a:r>
            <a:endParaRPr lang="en-US" sz="2800" dirty="0">
              <a:latin typeface="NikoshBAN" panose="02000000000000000000" pitchFamily="2" charset="0"/>
              <a:cs typeface="NikoshBAN" panose="02000000000000000000" pitchFamily="2" charset="0"/>
            </a:endParaRPr>
          </a:p>
        </p:txBody>
      </p:sp>
      <p:sp>
        <p:nvSpPr>
          <p:cNvPr id="15" name="Rounded Rectangle 14"/>
          <p:cNvSpPr/>
          <p:nvPr/>
        </p:nvSpPr>
        <p:spPr>
          <a:xfrm>
            <a:off x="1867068" y="5134953"/>
            <a:ext cx="4397332" cy="586451"/>
          </a:xfrm>
          <a:prstGeom prst="round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BD" sz="2800" dirty="0" smtClean="0">
                <a:latin typeface="NikoshBAN" panose="02000000000000000000" pitchFamily="2" charset="0"/>
                <a:cs typeface="NikoshBAN" panose="02000000000000000000" pitchFamily="2" charset="0"/>
              </a:rPr>
              <a:t>‘</a:t>
            </a:r>
            <a:r>
              <a:rPr lang="en-US" sz="2800" dirty="0" err="1" smtClean="0">
                <a:latin typeface="NikoshBAN" panose="02000000000000000000" pitchFamily="2" charset="0"/>
                <a:cs typeface="NikoshBAN" panose="02000000000000000000" pitchFamily="2" charset="0"/>
              </a:rPr>
              <a:t>হাঙ্গামা</a:t>
            </a:r>
            <a:r>
              <a:rPr lang="bn-BD" sz="2800" dirty="0" smtClean="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কোন ধরনের শব্দ?</a:t>
            </a:r>
            <a:endParaRPr lang="en-US" sz="2800" dirty="0">
              <a:latin typeface="NikoshBAN" panose="02000000000000000000" pitchFamily="2" charset="0"/>
              <a:cs typeface="NikoshBAN" panose="02000000000000000000" pitchFamily="2" charset="0"/>
            </a:endParaRPr>
          </a:p>
        </p:txBody>
      </p:sp>
      <p:sp>
        <p:nvSpPr>
          <p:cNvPr id="16" name="Rounded Rectangle 15"/>
          <p:cNvSpPr/>
          <p:nvPr/>
        </p:nvSpPr>
        <p:spPr>
          <a:xfrm>
            <a:off x="6500352" y="1408186"/>
            <a:ext cx="2296191" cy="474978"/>
          </a:xfrm>
          <a:prstGeom prst="roundRect">
            <a:avLst/>
          </a:prstGeom>
          <a:solidFill>
            <a:srgbClr val="00B0F0"/>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itchFamily="2" charset="0"/>
                <a:cs typeface="NikoshBAN" pitchFamily="2" charset="0"/>
              </a:rPr>
              <a:t>আ</a:t>
            </a:r>
            <a:r>
              <a:rPr lang="en-US" sz="2800" dirty="0" err="1" smtClean="0">
                <a:solidFill>
                  <a:schemeClr val="tx1"/>
                </a:solidFill>
                <a:latin typeface="NikoshBAN" pitchFamily="2" charset="0"/>
                <a:cs typeface="NikoshBAN" pitchFamily="2" charset="0"/>
              </a:rPr>
              <a:t>রবি</a:t>
            </a:r>
            <a:r>
              <a:rPr lang="en-US" sz="2800" dirty="0" smtClean="0">
                <a:solidFill>
                  <a:schemeClr val="tx1"/>
                </a:solidFill>
                <a:latin typeface="NikoshBAN" pitchFamily="2" charset="0"/>
                <a:cs typeface="NikoshBAN" pitchFamily="2" charset="0"/>
              </a:rPr>
              <a:t>(</a:t>
            </a:r>
            <a:r>
              <a:rPr lang="en-US" sz="2800" dirty="0" err="1" smtClean="0">
                <a:solidFill>
                  <a:schemeClr val="tx1"/>
                </a:solidFill>
                <a:latin typeface="NikoshBAN" pitchFamily="2" charset="0"/>
                <a:cs typeface="NikoshBAN" pitchFamily="2" charset="0"/>
              </a:rPr>
              <a:t>ধর্ম</a:t>
            </a:r>
            <a:r>
              <a:rPr lang="en-US" sz="2800" dirty="0" smtClean="0">
                <a:solidFill>
                  <a:schemeClr val="tx1"/>
                </a:solidFill>
                <a:latin typeface="NikoshBAN" pitchFamily="2" charset="0"/>
                <a:cs typeface="NikoshBAN" pitchFamily="2" charset="0"/>
              </a:rPr>
              <a:t>)</a:t>
            </a:r>
            <a:endParaRPr lang="en-US" sz="2000" dirty="0">
              <a:solidFill>
                <a:schemeClr val="tx1"/>
              </a:solidFill>
              <a:latin typeface="NikoshBAN" panose="02000000000000000000" pitchFamily="2" charset="0"/>
              <a:cs typeface="NikoshBAN" panose="02000000000000000000" pitchFamily="2" charset="0"/>
            </a:endParaRPr>
          </a:p>
        </p:txBody>
      </p:sp>
      <p:sp>
        <p:nvSpPr>
          <p:cNvPr id="17" name="Rounded Rectangle 16"/>
          <p:cNvSpPr/>
          <p:nvPr/>
        </p:nvSpPr>
        <p:spPr>
          <a:xfrm>
            <a:off x="6496842" y="1949589"/>
            <a:ext cx="2299977" cy="517138"/>
          </a:xfrm>
          <a:prstGeom prst="roundRect">
            <a:avLst/>
          </a:prstGeom>
          <a:solidFill>
            <a:srgbClr val="00B0F0"/>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আ</a:t>
            </a:r>
            <a:r>
              <a:rPr lang="en-US" sz="2800" dirty="0" err="1" smtClean="0">
                <a:solidFill>
                  <a:schemeClr val="tx1"/>
                </a:solidFill>
                <a:latin typeface="NikoshBAN" panose="02000000000000000000" pitchFamily="2" charset="0"/>
                <a:cs typeface="NikoshBAN" panose="02000000000000000000" pitchFamily="2" charset="0"/>
              </a:rPr>
              <a:t>রবি</a:t>
            </a:r>
            <a:r>
              <a:rPr lang="en-US" sz="2800" dirty="0" smtClean="0">
                <a:solidFill>
                  <a:schemeClr val="tx1"/>
                </a:solidFill>
                <a:latin typeface="NikoshBAN" panose="02000000000000000000" pitchFamily="2" charset="0"/>
                <a:cs typeface="NikoshBAN" panose="02000000000000000000" pitchFamily="2" charset="0"/>
              </a:rPr>
              <a:t>(</a:t>
            </a:r>
            <a:r>
              <a:rPr lang="en-US" sz="2800" dirty="0" err="1" smtClean="0">
                <a:solidFill>
                  <a:schemeClr val="tx1"/>
                </a:solidFill>
                <a:latin typeface="NikoshBAN" panose="02000000000000000000" pitchFamily="2" charset="0"/>
                <a:cs typeface="NikoshBAN" panose="02000000000000000000" pitchFamily="2" charset="0"/>
              </a:rPr>
              <a:t>প্রশাসনিক</a:t>
            </a:r>
            <a:endParaRPr lang="en-US" sz="2800" dirty="0">
              <a:solidFill>
                <a:schemeClr val="tx1"/>
              </a:solidFill>
              <a:latin typeface="NikoshBAN" panose="02000000000000000000" pitchFamily="2" charset="0"/>
              <a:cs typeface="NikoshBAN" panose="02000000000000000000" pitchFamily="2" charset="0"/>
            </a:endParaRPr>
          </a:p>
        </p:txBody>
      </p:sp>
      <p:sp>
        <p:nvSpPr>
          <p:cNvPr id="18" name="Rounded Rectangle 17"/>
          <p:cNvSpPr/>
          <p:nvPr/>
        </p:nvSpPr>
        <p:spPr>
          <a:xfrm>
            <a:off x="6463836" y="2605855"/>
            <a:ext cx="2335584" cy="484737"/>
          </a:xfrm>
          <a:prstGeom prst="roundRect">
            <a:avLst/>
          </a:prstGeom>
          <a:solidFill>
            <a:srgbClr val="00B0F0"/>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আরবি</a:t>
            </a:r>
            <a:r>
              <a:rPr lang="en-US" sz="2800" dirty="0">
                <a:solidFill>
                  <a:schemeClr val="tx1"/>
                </a:solidFill>
                <a:latin typeface="NikoshBAN" panose="02000000000000000000" pitchFamily="2" charset="0"/>
                <a:cs typeface="NikoshBAN" panose="02000000000000000000" pitchFamily="2" charset="0"/>
              </a:rPr>
              <a:t>(</a:t>
            </a:r>
            <a:r>
              <a:rPr lang="en-US" sz="2800" dirty="0" err="1">
                <a:solidFill>
                  <a:schemeClr val="tx1"/>
                </a:solidFill>
                <a:latin typeface="NikoshBAN" panose="02000000000000000000" pitchFamily="2" charset="0"/>
                <a:cs typeface="NikoshBAN" panose="02000000000000000000" pitchFamily="2" charset="0"/>
              </a:rPr>
              <a:t>প্রশাসনিক</a:t>
            </a:r>
            <a:endParaRPr lang="en-US" sz="2800" dirty="0">
              <a:solidFill>
                <a:schemeClr val="tx1"/>
              </a:solidFill>
              <a:latin typeface="NikoshBAN" panose="02000000000000000000" pitchFamily="2" charset="0"/>
              <a:cs typeface="NikoshBAN" panose="02000000000000000000" pitchFamily="2" charset="0"/>
            </a:endParaRPr>
          </a:p>
        </p:txBody>
      </p:sp>
      <p:sp>
        <p:nvSpPr>
          <p:cNvPr id="19" name="Rounded Rectangle 18"/>
          <p:cNvSpPr/>
          <p:nvPr/>
        </p:nvSpPr>
        <p:spPr>
          <a:xfrm>
            <a:off x="6503832" y="3208507"/>
            <a:ext cx="2292438" cy="531467"/>
          </a:xfrm>
          <a:prstGeom prst="roundRect">
            <a:avLst/>
          </a:prstGeom>
          <a:solidFill>
            <a:srgbClr val="00B0F0"/>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ফারসি</a:t>
            </a:r>
            <a:r>
              <a:rPr lang="en-US" sz="2800" dirty="0" smtClean="0">
                <a:solidFill>
                  <a:schemeClr val="tx1"/>
                </a:solidFill>
                <a:latin typeface="NikoshBAN" panose="02000000000000000000" pitchFamily="2" charset="0"/>
                <a:cs typeface="NikoshBAN" panose="02000000000000000000" pitchFamily="2" charset="0"/>
              </a:rPr>
              <a:t>(</a:t>
            </a:r>
            <a:r>
              <a:rPr lang="en-US" sz="2800" dirty="0" err="1" smtClean="0">
                <a:solidFill>
                  <a:schemeClr val="tx1"/>
                </a:solidFill>
                <a:latin typeface="NikoshBAN" panose="02000000000000000000" pitchFamily="2" charset="0"/>
                <a:cs typeface="NikoshBAN" panose="02000000000000000000" pitchFamily="2" charset="0"/>
              </a:rPr>
              <a:t>ধর্ম</a:t>
            </a:r>
            <a:r>
              <a:rPr lang="en-US" sz="2800" dirty="0" smtClean="0">
                <a:solidFill>
                  <a:schemeClr val="tx1"/>
                </a:solidFill>
                <a:latin typeface="NikoshBAN" panose="02000000000000000000" pitchFamily="2" charset="0"/>
                <a:cs typeface="NikoshBAN" panose="02000000000000000000" pitchFamily="2" charset="0"/>
              </a:rPr>
              <a:t>)</a:t>
            </a:r>
            <a:endParaRPr lang="en-US" sz="2800" dirty="0">
              <a:solidFill>
                <a:schemeClr val="tx1"/>
              </a:solidFill>
              <a:latin typeface="NikoshBAN" panose="02000000000000000000" pitchFamily="2" charset="0"/>
              <a:cs typeface="NikoshBAN" panose="02000000000000000000" pitchFamily="2" charset="0"/>
            </a:endParaRPr>
          </a:p>
        </p:txBody>
      </p:sp>
      <p:sp>
        <p:nvSpPr>
          <p:cNvPr id="20" name="Rounded Rectangle 19"/>
          <p:cNvSpPr/>
          <p:nvPr/>
        </p:nvSpPr>
        <p:spPr>
          <a:xfrm>
            <a:off x="6506879" y="3831087"/>
            <a:ext cx="2260677" cy="558196"/>
          </a:xfrm>
          <a:prstGeom prst="roundRect">
            <a:avLst/>
          </a:prstGeom>
          <a:solidFill>
            <a:srgbClr val="00B0F0"/>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ফারসি</a:t>
            </a:r>
            <a:r>
              <a:rPr lang="en-US" sz="2800" dirty="0" smtClean="0">
                <a:solidFill>
                  <a:schemeClr val="tx1"/>
                </a:solidFill>
                <a:latin typeface="NikoshBAN" panose="02000000000000000000" pitchFamily="2" charset="0"/>
                <a:cs typeface="NikoshBAN" panose="02000000000000000000" pitchFamily="2" charset="0"/>
              </a:rPr>
              <a:t>(</a:t>
            </a:r>
            <a:r>
              <a:rPr lang="en-US" sz="2800" dirty="0" err="1" smtClean="0">
                <a:solidFill>
                  <a:schemeClr val="tx1"/>
                </a:solidFill>
                <a:latin typeface="NikoshBAN" panose="02000000000000000000" pitchFamily="2" charset="0"/>
                <a:cs typeface="NikoshBAN" panose="02000000000000000000" pitchFamily="2" charset="0"/>
              </a:rPr>
              <a:t>ধর্ম</a:t>
            </a:r>
            <a:r>
              <a:rPr lang="en-US" sz="2800" dirty="0" smtClean="0">
                <a:solidFill>
                  <a:schemeClr val="tx1"/>
                </a:solidFill>
                <a:latin typeface="NikoshBAN" panose="02000000000000000000" pitchFamily="2" charset="0"/>
                <a:cs typeface="NikoshBAN" panose="02000000000000000000" pitchFamily="2" charset="0"/>
              </a:rPr>
              <a:t>)</a:t>
            </a:r>
            <a:endParaRPr lang="en-US" sz="2800" dirty="0">
              <a:solidFill>
                <a:schemeClr val="tx1"/>
              </a:solidFill>
              <a:latin typeface="NikoshBAN" panose="02000000000000000000" pitchFamily="2" charset="0"/>
              <a:cs typeface="NikoshBAN" panose="02000000000000000000" pitchFamily="2" charset="0"/>
            </a:endParaRPr>
          </a:p>
        </p:txBody>
      </p:sp>
      <p:sp>
        <p:nvSpPr>
          <p:cNvPr id="21" name="Rounded Rectangle 20"/>
          <p:cNvSpPr/>
          <p:nvPr/>
        </p:nvSpPr>
        <p:spPr>
          <a:xfrm>
            <a:off x="6496842" y="4518072"/>
            <a:ext cx="2299977" cy="503048"/>
          </a:xfrm>
          <a:prstGeom prst="roundRect">
            <a:avLst/>
          </a:prstGeom>
          <a:solidFill>
            <a:srgbClr val="00B0F0"/>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ফারসি</a:t>
            </a:r>
            <a:r>
              <a:rPr lang="en-US" sz="2800" dirty="0" smtClean="0">
                <a:solidFill>
                  <a:schemeClr val="tx1"/>
                </a:solidFill>
                <a:latin typeface="NikoshBAN" panose="02000000000000000000" pitchFamily="2" charset="0"/>
                <a:cs typeface="NikoshBAN" panose="02000000000000000000" pitchFamily="2" charset="0"/>
              </a:rPr>
              <a:t>(</a:t>
            </a:r>
            <a:r>
              <a:rPr lang="en-US" sz="2800" dirty="0" err="1" smtClean="0">
                <a:solidFill>
                  <a:schemeClr val="tx1"/>
                </a:solidFill>
                <a:latin typeface="NikoshBAN" panose="02000000000000000000" pitchFamily="2" charset="0"/>
                <a:cs typeface="NikoshBAN" panose="02000000000000000000" pitchFamily="2" charset="0"/>
              </a:rPr>
              <a:t>প্রশাসনিক</a:t>
            </a:r>
            <a:r>
              <a:rPr lang="en-US" sz="2800" dirty="0" smtClean="0">
                <a:solidFill>
                  <a:schemeClr val="tx1"/>
                </a:solidFill>
                <a:latin typeface="NikoshBAN" panose="02000000000000000000" pitchFamily="2" charset="0"/>
                <a:cs typeface="NikoshBAN" panose="02000000000000000000" pitchFamily="2" charset="0"/>
              </a:rPr>
              <a:t>)</a:t>
            </a:r>
            <a:endParaRPr lang="en-US" sz="2800" dirty="0">
              <a:solidFill>
                <a:schemeClr val="tx1"/>
              </a:solidFill>
              <a:latin typeface="NikoshBAN" panose="02000000000000000000" pitchFamily="2" charset="0"/>
              <a:cs typeface="NikoshBAN" panose="02000000000000000000" pitchFamily="2" charset="0"/>
            </a:endParaRPr>
          </a:p>
        </p:txBody>
      </p:sp>
      <p:sp>
        <p:nvSpPr>
          <p:cNvPr id="22" name="Rounded Rectangle 21"/>
          <p:cNvSpPr/>
          <p:nvPr/>
        </p:nvSpPr>
        <p:spPr>
          <a:xfrm>
            <a:off x="6496842" y="5144388"/>
            <a:ext cx="2299977" cy="539941"/>
          </a:xfrm>
          <a:prstGeom prst="roundRect">
            <a:avLst/>
          </a:prstGeom>
          <a:solidFill>
            <a:srgbClr val="00B0F0"/>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ফারসি</a:t>
            </a:r>
            <a:r>
              <a:rPr lang="en-US" sz="2800" dirty="0" smtClean="0">
                <a:solidFill>
                  <a:schemeClr val="tx1"/>
                </a:solidFill>
                <a:latin typeface="NikoshBAN" panose="02000000000000000000" pitchFamily="2" charset="0"/>
                <a:cs typeface="NikoshBAN" panose="02000000000000000000" pitchFamily="2" charset="0"/>
              </a:rPr>
              <a:t>(</a:t>
            </a:r>
            <a:r>
              <a:rPr lang="en-US" sz="2800" dirty="0" err="1" smtClean="0">
                <a:solidFill>
                  <a:schemeClr val="tx1"/>
                </a:solidFill>
                <a:latin typeface="NikoshBAN" panose="02000000000000000000" pitchFamily="2" charset="0"/>
                <a:cs typeface="NikoshBAN" panose="02000000000000000000" pitchFamily="2" charset="0"/>
              </a:rPr>
              <a:t>বিবিধ</a:t>
            </a:r>
            <a:r>
              <a:rPr lang="en-US" sz="2800" dirty="0" smtClean="0">
                <a:solidFill>
                  <a:schemeClr val="tx1"/>
                </a:solidFill>
                <a:latin typeface="NikoshBAN" panose="02000000000000000000" pitchFamily="2" charset="0"/>
                <a:cs typeface="NikoshBAN" panose="02000000000000000000" pitchFamily="2" charset="0"/>
              </a:rPr>
              <a:t>)</a:t>
            </a:r>
            <a:endParaRPr lang="en-US" sz="2800" dirty="0">
              <a:solidFill>
                <a:schemeClr val="tx1"/>
              </a:solidFill>
              <a:latin typeface="NikoshBAN" panose="02000000000000000000" pitchFamily="2" charset="0"/>
              <a:cs typeface="NikoshBAN" panose="02000000000000000000" pitchFamily="2" charset="0"/>
            </a:endParaRPr>
          </a:p>
        </p:txBody>
      </p:sp>
      <p:sp>
        <p:nvSpPr>
          <p:cNvPr id="23" name="Horizontal Scroll 22"/>
          <p:cNvSpPr/>
          <p:nvPr/>
        </p:nvSpPr>
        <p:spPr>
          <a:xfrm>
            <a:off x="3155349" y="426485"/>
            <a:ext cx="2859110" cy="756035"/>
          </a:xfrm>
          <a:prstGeom prst="horizontalScroll">
            <a:avLst/>
          </a:prstGeom>
          <a:solidFill>
            <a:srgbClr val="92D050"/>
          </a:solidFill>
          <a:ln w="28575">
            <a:solidFill>
              <a:srgbClr val="7030A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500" dirty="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মূল্যায়ণ</a:t>
            </a:r>
            <a:endParaRPr lang="en-US" sz="4500" dirty="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endParaRPr>
          </a:p>
        </p:txBody>
      </p:sp>
      <p:grpSp>
        <p:nvGrpSpPr>
          <p:cNvPr id="24" name="Group 23"/>
          <p:cNvGrpSpPr/>
          <p:nvPr/>
        </p:nvGrpSpPr>
        <p:grpSpPr>
          <a:xfrm>
            <a:off x="0" y="0"/>
            <a:ext cx="9144000" cy="6838681"/>
            <a:chOff x="1" y="22990"/>
            <a:chExt cx="12192000" cy="6835009"/>
          </a:xfrm>
        </p:grpSpPr>
        <p:sp>
          <p:nvSpPr>
            <p:cNvPr id="25" name="Rectangle 24"/>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26" name="Rectangle 25"/>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4393" y="5853877"/>
            <a:ext cx="513450" cy="468895"/>
          </a:xfrm>
          <a:prstGeom prst="rect">
            <a:avLst/>
          </a:prstGeom>
          <a:scene3d>
            <a:camera prst="orthographicFront"/>
            <a:lightRig rig="threePt" dir="t"/>
          </a:scene3d>
          <a:sp3d>
            <a:bevelT prst="angle"/>
          </a:sp3d>
        </p:spPr>
      </p:pic>
      <p:sp>
        <p:nvSpPr>
          <p:cNvPr id="28" name="Rounded Rectangle 27"/>
          <p:cNvSpPr/>
          <p:nvPr/>
        </p:nvSpPr>
        <p:spPr>
          <a:xfrm>
            <a:off x="1852041" y="5802513"/>
            <a:ext cx="4397332" cy="586451"/>
          </a:xfrm>
          <a:prstGeom prst="round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BD" sz="2800" dirty="0" smtClean="0">
                <a:latin typeface="NikoshBAN" panose="02000000000000000000" pitchFamily="2" charset="0"/>
                <a:cs typeface="NikoshBAN" panose="02000000000000000000" pitchFamily="2" charset="0"/>
              </a:rPr>
              <a:t>‘রফতানি’ </a:t>
            </a:r>
            <a:r>
              <a:rPr lang="bn-BD" sz="2800" dirty="0">
                <a:latin typeface="NikoshBAN" panose="02000000000000000000" pitchFamily="2" charset="0"/>
                <a:cs typeface="NikoshBAN" panose="02000000000000000000" pitchFamily="2" charset="0"/>
              </a:rPr>
              <a:t>কোন ধরনের শব্দ?</a:t>
            </a:r>
            <a:endParaRPr lang="en-US" sz="2800" dirty="0">
              <a:latin typeface="NikoshBAN" panose="02000000000000000000" pitchFamily="2" charset="0"/>
              <a:cs typeface="NikoshBAN" panose="02000000000000000000" pitchFamily="2" charset="0"/>
            </a:endParaRPr>
          </a:p>
        </p:txBody>
      </p:sp>
      <p:sp>
        <p:nvSpPr>
          <p:cNvPr id="29" name="Rounded Rectangle 28"/>
          <p:cNvSpPr/>
          <p:nvPr/>
        </p:nvSpPr>
        <p:spPr>
          <a:xfrm>
            <a:off x="6481815" y="5811948"/>
            <a:ext cx="2299977" cy="539941"/>
          </a:xfrm>
          <a:prstGeom prst="roundRect">
            <a:avLst/>
          </a:prstGeom>
          <a:solidFill>
            <a:srgbClr val="00B0F0"/>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ফারসি</a:t>
            </a:r>
            <a:r>
              <a:rPr lang="en-US" sz="2800" dirty="0" smtClean="0">
                <a:solidFill>
                  <a:schemeClr val="tx1"/>
                </a:solidFill>
                <a:latin typeface="NikoshBAN" panose="02000000000000000000" pitchFamily="2" charset="0"/>
                <a:cs typeface="NikoshBAN" panose="02000000000000000000" pitchFamily="2" charset="0"/>
              </a:rPr>
              <a:t>(</a:t>
            </a:r>
            <a:r>
              <a:rPr lang="en-US" sz="2800" dirty="0" err="1" smtClean="0">
                <a:solidFill>
                  <a:schemeClr val="tx1"/>
                </a:solidFill>
                <a:latin typeface="NikoshBAN" panose="02000000000000000000" pitchFamily="2" charset="0"/>
                <a:cs typeface="NikoshBAN" panose="02000000000000000000" pitchFamily="2" charset="0"/>
              </a:rPr>
              <a:t>বিবিধ</a:t>
            </a:r>
            <a:r>
              <a:rPr lang="en-US" sz="2800" dirty="0" smtClean="0">
                <a:solidFill>
                  <a:schemeClr val="tx1"/>
                </a:solidFill>
                <a:latin typeface="NikoshBAN" panose="02000000000000000000" pitchFamily="2" charset="0"/>
                <a:cs typeface="NikoshBAN" panose="02000000000000000000" pitchFamily="2" charset="0"/>
              </a:rPr>
              <a:t>)</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911183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circle(in)">
                                      <p:cBhvr>
                                        <p:cTn id="47" dur="2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ppt_x"/>
                                          </p:val>
                                        </p:tav>
                                        <p:tav tm="100000">
                                          <p:val>
                                            <p:strVal val="#ppt_x"/>
                                          </p:val>
                                        </p:tav>
                                      </p:tavLst>
                                    </p:anim>
                                    <p:anim calcmode="lin" valueType="num">
                                      <p:cBhvr additive="base">
                                        <p:cTn id="53" dur="500" fill="hold"/>
                                        <p:tgtEl>
                                          <p:spTgt spid="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circle(in)">
                                      <p:cBhvr>
                                        <p:cTn id="62" dur="20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circle(in)">
                                      <p:cBhvr>
                                        <p:cTn id="77" dur="20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7"/>
                                        </p:tgtEl>
                                        <p:attrNameLst>
                                          <p:attrName>style.visibility</p:attrName>
                                        </p:attrNameLst>
                                      </p:cBhvr>
                                      <p:to>
                                        <p:strVal val="visible"/>
                                      </p:to>
                                    </p:set>
                                    <p:anim calcmode="lin" valueType="num">
                                      <p:cBhvr additive="base">
                                        <p:cTn id="82" dur="500" fill="hold"/>
                                        <p:tgtEl>
                                          <p:spTgt spid="7"/>
                                        </p:tgtEl>
                                        <p:attrNameLst>
                                          <p:attrName>ppt_x</p:attrName>
                                        </p:attrNameLst>
                                      </p:cBhvr>
                                      <p:tavLst>
                                        <p:tav tm="0">
                                          <p:val>
                                            <p:strVal val="#ppt_x"/>
                                          </p:val>
                                        </p:tav>
                                        <p:tav tm="100000">
                                          <p:val>
                                            <p:strVal val="#ppt_x"/>
                                          </p:val>
                                        </p:tav>
                                      </p:tavLst>
                                    </p:anim>
                                    <p:anim calcmode="lin" valueType="num">
                                      <p:cBhvr additive="base">
                                        <p:cTn id="83" dur="500" fill="hold"/>
                                        <p:tgtEl>
                                          <p:spTgt spid="7"/>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additive="base">
                                        <p:cTn id="86" dur="500" fill="hold"/>
                                        <p:tgtEl>
                                          <p:spTgt spid="14"/>
                                        </p:tgtEl>
                                        <p:attrNameLst>
                                          <p:attrName>ppt_x</p:attrName>
                                        </p:attrNameLst>
                                      </p:cBhvr>
                                      <p:tavLst>
                                        <p:tav tm="0">
                                          <p:val>
                                            <p:strVal val="#ppt_x"/>
                                          </p:val>
                                        </p:tav>
                                        <p:tav tm="100000">
                                          <p:val>
                                            <p:strVal val="#ppt_x"/>
                                          </p:val>
                                        </p:tav>
                                      </p:tavLst>
                                    </p:anim>
                                    <p:anim calcmode="lin" valueType="num">
                                      <p:cBhvr additive="base">
                                        <p:cTn id="8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circle(in)">
                                      <p:cBhvr>
                                        <p:cTn id="92" dur="20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additive="base">
                                        <p:cTn id="97" dur="500" fill="hold"/>
                                        <p:tgtEl>
                                          <p:spTgt spid="8"/>
                                        </p:tgtEl>
                                        <p:attrNameLst>
                                          <p:attrName>ppt_x</p:attrName>
                                        </p:attrNameLst>
                                      </p:cBhvr>
                                      <p:tavLst>
                                        <p:tav tm="0">
                                          <p:val>
                                            <p:strVal val="#ppt_x"/>
                                          </p:val>
                                        </p:tav>
                                        <p:tav tm="100000">
                                          <p:val>
                                            <p:strVal val="#ppt_x"/>
                                          </p:val>
                                        </p:tav>
                                      </p:tavLst>
                                    </p:anim>
                                    <p:anim calcmode="lin" valueType="num">
                                      <p:cBhvr additive="base">
                                        <p:cTn id="98" dur="500" fill="hold"/>
                                        <p:tgtEl>
                                          <p:spTgt spid="8"/>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additive="base">
                                        <p:cTn id="101" dur="500" fill="hold"/>
                                        <p:tgtEl>
                                          <p:spTgt spid="15"/>
                                        </p:tgtEl>
                                        <p:attrNameLst>
                                          <p:attrName>ppt_x</p:attrName>
                                        </p:attrNameLst>
                                      </p:cBhvr>
                                      <p:tavLst>
                                        <p:tav tm="0">
                                          <p:val>
                                            <p:strVal val="#ppt_x"/>
                                          </p:val>
                                        </p:tav>
                                        <p:tav tm="100000">
                                          <p:val>
                                            <p:strVal val="#ppt_x"/>
                                          </p:val>
                                        </p:tav>
                                      </p:tavLst>
                                    </p:anim>
                                    <p:anim calcmode="lin" valueType="num">
                                      <p:cBhvr additive="base">
                                        <p:cTn id="10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circle(in)">
                                      <p:cBhvr>
                                        <p:cTn id="107" dur="2000"/>
                                        <p:tgtEl>
                                          <p:spTgt spid="22"/>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additive="base">
                                        <p:cTn id="112" dur="500" fill="hold"/>
                                        <p:tgtEl>
                                          <p:spTgt spid="27"/>
                                        </p:tgtEl>
                                        <p:attrNameLst>
                                          <p:attrName>ppt_x</p:attrName>
                                        </p:attrNameLst>
                                      </p:cBhvr>
                                      <p:tavLst>
                                        <p:tav tm="0">
                                          <p:val>
                                            <p:strVal val="#ppt_x"/>
                                          </p:val>
                                        </p:tav>
                                        <p:tav tm="100000">
                                          <p:val>
                                            <p:strVal val="#ppt_x"/>
                                          </p:val>
                                        </p:tav>
                                      </p:tavLst>
                                    </p:anim>
                                    <p:anim calcmode="lin" valueType="num">
                                      <p:cBhvr additive="base">
                                        <p:cTn id="113" dur="500" fill="hold"/>
                                        <p:tgtEl>
                                          <p:spTgt spid="27"/>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28"/>
                                        </p:tgtEl>
                                        <p:attrNameLst>
                                          <p:attrName>style.visibility</p:attrName>
                                        </p:attrNameLst>
                                      </p:cBhvr>
                                      <p:to>
                                        <p:strVal val="visible"/>
                                      </p:to>
                                    </p:set>
                                    <p:anim calcmode="lin" valueType="num">
                                      <p:cBhvr additive="base">
                                        <p:cTn id="116" dur="500" fill="hold"/>
                                        <p:tgtEl>
                                          <p:spTgt spid="28"/>
                                        </p:tgtEl>
                                        <p:attrNameLst>
                                          <p:attrName>ppt_x</p:attrName>
                                        </p:attrNameLst>
                                      </p:cBhvr>
                                      <p:tavLst>
                                        <p:tav tm="0">
                                          <p:val>
                                            <p:strVal val="#ppt_x"/>
                                          </p:val>
                                        </p:tav>
                                        <p:tav tm="100000">
                                          <p:val>
                                            <p:strVal val="#ppt_x"/>
                                          </p:val>
                                        </p:tav>
                                      </p:tavLst>
                                    </p:anim>
                                    <p:anim calcmode="lin" valueType="num">
                                      <p:cBhvr additive="base">
                                        <p:cTn id="11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6" presetClass="entr" presetSubtype="16" fill="hold" grpId="0" nodeType="click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circle(in)">
                                      <p:cBhvr>
                                        <p:cTn id="12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8" grpId="0" animBg="1"/>
      <p:bldP spid="2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6192" y="1574443"/>
            <a:ext cx="5454203" cy="3709116"/>
          </a:xfrm>
          <a:prstGeom prst="ellipse">
            <a:avLst/>
          </a:prstGeom>
          <a:ln w="63500" cap="rnd">
            <a:solidFill>
              <a:srgbClr val="333333"/>
            </a:solidFill>
          </a:ln>
          <a:effectLst>
            <a:glow rad="228600">
              <a:schemeClr val="accent6">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Flowchart: Alternate Process 2"/>
          <p:cNvSpPr/>
          <p:nvPr/>
        </p:nvSpPr>
        <p:spPr>
          <a:xfrm>
            <a:off x="774744" y="5419740"/>
            <a:ext cx="8017098" cy="800756"/>
          </a:xfrm>
          <a:prstGeom prst="flowChartAlternateProcess">
            <a:avLst/>
          </a:prstGeom>
          <a:scene3d>
            <a:camera prst="orthographicFront"/>
            <a:lightRig rig="threePt" dir="t"/>
          </a:scene3d>
          <a:sp3d>
            <a:bevelT prst="convex"/>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r>
              <a:rPr lang="bn-BD" sz="3200" dirty="0">
                <a:solidFill>
                  <a:schemeClr val="tx1"/>
                </a:solidFill>
                <a:latin typeface="NikoshBAN" pitchFamily="2" charset="0"/>
                <a:cs typeface="NikoshBAN" pitchFamily="2" charset="0"/>
              </a:rPr>
              <a:t>প্রশ্ন: </a:t>
            </a:r>
            <a:r>
              <a:rPr lang="bn-BD" sz="3200" dirty="0" smtClean="0">
                <a:solidFill>
                  <a:schemeClr val="tx1"/>
                </a:solidFill>
                <a:latin typeface="NikoshBAN" pitchFamily="2" charset="0"/>
                <a:cs typeface="NikoshBAN" pitchFamily="2" charset="0"/>
              </a:rPr>
              <a:t>আরবি ও ফারসি শব্দের উপর একটি তালিকা তৈরি কর।</a:t>
            </a:r>
            <a:endParaRPr lang="en-US" sz="3200" dirty="0">
              <a:solidFill>
                <a:schemeClr val="tx1"/>
              </a:solidFill>
            </a:endParaRPr>
          </a:p>
        </p:txBody>
      </p:sp>
      <p:sp>
        <p:nvSpPr>
          <p:cNvPr id="11" name="Rounded Rectangle 10"/>
          <p:cNvSpPr/>
          <p:nvPr/>
        </p:nvSpPr>
        <p:spPr>
          <a:xfrm>
            <a:off x="3345031" y="381152"/>
            <a:ext cx="2441055" cy="752597"/>
          </a:xfrm>
          <a:prstGeom prst="roundRect">
            <a:avLst/>
          </a:prstGeom>
          <a:solidFill>
            <a:srgbClr val="92D050"/>
          </a:solidFill>
          <a:ln>
            <a:solidFill>
              <a:schemeClr val="tx1"/>
            </a:solid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বাড়ির কাজ</a:t>
            </a:r>
            <a:endParaRPr lang="en-US"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grpSp>
        <p:nvGrpSpPr>
          <p:cNvPr id="12" name="Group 11"/>
          <p:cNvGrpSpPr/>
          <p:nvPr/>
        </p:nvGrpSpPr>
        <p:grpSpPr>
          <a:xfrm>
            <a:off x="0" y="0"/>
            <a:ext cx="9144000" cy="6838681"/>
            <a:chOff x="1" y="22990"/>
            <a:chExt cx="12192000" cy="6835009"/>
          </a:xfrm>
        </p:grpSpPr>
        <p:sp>
          <p:nvSpPr>
            <p:cNvPr id="13" name="Rectangle 12"/>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14" name="Rectangle 13"/>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Tree>
    <p:extLst>
      <p:ext uri="{BB962C8B-B14F-4D97-AF65-F5344CB8AC3E}">
        <p14:creationId xmlns:p14="http://schemas.microsoft.com/office/powerpoint/2010/main" val="26757789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4101430" y="2150220"/>
            <a:ext cx="6420055" cy="2712044"/>
          </a:xfrm>
          <a:prstGeom prst="rect">
            <a:avLst/>
          </a:prstGeom>
          <a:scene3d>
            <a:camera prst="isometricOffAxis1Right"/>
            <a:lightRig rig="threePt" dir="t"/>
          </a:scene3d>
          <a:sp3d>
            <a:bevelT prst="angle"/>
          </a:sp3d>
        </p:spPr>
        <p:style>
          <a:lnRef idx="2">
            <a:schemeClr val="dk1">
              <a:shade val="50000"/>
            </a:schemeClr>
          </a:lnRef>
          <a:fillRef idx="1">
            <a:schemeClr val="dk1"/>
          </a:fillRef>
          <a:effectRef idx="0">
            <a:schemeClr val="dk1"/>
          </a:effectRef>
          <a:fontRef idx="minor">
            <a:schemeClr val="lt1"/>
          </a:fontRef>
        </p:style>
        <p:txBody>
          <a:bodyPr vert="wordArtVert" wrap="none" lIns="51435" tIns="0" rIns="51435" bIns="25718" numCol="1">
            <a:prstTxWarp prst="textDoubleWave1">
              <a:avLst>
                <a:gd name="adj1" fmla="val 6250"/>
                <a:gd name="adj2" fmla="val 1203"/>
              </a:avLst>
            </a:prstTxWarp>
            <a:spAutoFit/>
          </a:bodyPr>
          <a:lstStyle/>
          <a:p>
            <a:pPr algn="ctr"/>
            <a:r>
              <a:rPr lang="bn-BD" sz="3038" b="1" cap="all" dirty="0">
                <a:ln w="9000" cmpd="sng">
                  <a:solidFill>
                    <a:schemeClr val="accent4">
                      <a:shade val="50000"/>
                      <a:satMod val="120000"/>
                    </a:schemeClr>
                  </a:solidFill>
                  <a:prstDash val="solid"/>
                </a:ln>
                <a:solidFill>
                  <a:srgbClr val="7030A0"/>
                </a:solidFill>
                <a:effectLst>
                  <a:glow rad="228600">
                    <a:schemeClr val="accent2">
                      <a:satMod val="175000"/>
                      <a:alpha val="40000"/>
                    </a:schemeClr>
                  </a:glow>
                  <a:reflection blurRad="12700" stA="28000" endPos="45000" dist="1000" dir="5400000" sy="-100000" algn="bl" rotWithShape="0"/>
                </a:effectLst>
                <a:latin typeface="NikoshBAN" pitchFamily="2" charset="0"/>
                <a:cs typeface="NikoshBAN" pitchFamily="2" charset="0"/>
              </a:rPr>
              <a:t>ধন্যবাদ</a:t>
            </a:r>
            <a:endParaRPr lang="en-US" sz="3038" b="1" cap="all" dirty="0">
              <a:ln w="9000" cmpd="sng">
                <a:solidFill>
                  <a:schemeClr val="accent4">
                    <a:shade val="50000"/>
                    <a:satMod val="120000"/>
                  </a:schemeClr>
                </a:solidFill>
                <a:prstDash val="solid"/>
              </a:ln>
              <a:solidFill>
                <a:srgbClr val="7030A0"/>
              </a:solidFill>
              <a:effectLst>
                <a:glow rad="228600">
                  <a:schemeClr val="accent2">
                    <a:satMod val="175000"/>
                    <a:alpha val="40000"/>
                  </a:schemeClr>
                </a:glow>
                <a:reflection blurRad="12700" stA="28000" endPos="45000" dist="1000" dir="5400000" sy="-100000" algn="bl" rotWithShape="0"/>
              </a:effectLst>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700" y="592424"/>
            <a:ext cx="4275503" cy="5743981"/>
          </a:xfrm>
          <a:prstGeom prst="rect">
            <a:avLst/>
          </a:prstGeom>
        </p:spPr>
      </p:pic>
      <p:grpSp>
        <p:nvGrpSpPr>
          <p:cNvPr id="9" name="Group 8"/>
          <p:cNvGrpSpPr/>
          <p:nvPr/>
        </p:nvGrpSpPr>
        <p:grpSpPr>
          <a:xfrm>
            <a:off x="0" y="0"/>
            <a:ext cx="9144000" cy="6838681"/>
            <a:chOff x="1" y="22990"/>
            <a:chExt cx="12192000" cy="6835009"/>
          </a:xfrm>
        </p:grpSpPr>
        <p:sp>
          <p:nvSpPr>
            <p:cNvPr id="10" name="Rectangle 9"/>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11" name="Rectangle 10"/>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Tree>
    <p:extLst>
      <p:ext uri="{BB962C8B-B14F-4D97-AF65-F5344CB8AC3E}">
        <p14:creationId xmlns:p14="http://schemas.microsoft.com/office/powerpoint/2010/main" val="27069827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834" y="2117745"/>
            <a:ext cx="8557073" cy="3477875"/>
          </a:xfrm>
          <a:prstGeom prst="rect">
            <a:avLst/>
          </a:prstGeom>
        </p:spPr>
        <p:txBody>
          <a:bodyPr wrap="square">
            <a:spAutoFit/>
          </a:bodyPr>
          <a:lstStyle/>
          <a:p>
            <a:r>
              <a:rPr lang="bn-IN" sz="4000" b="1" dirty="0">
                <a:solidFill>
                  <a:srgbClr val="002060"/>
                </a:solidFill>
                <a:latin typeface="NikoshBAN" pitchFamily="2" charset="0"/>
                <a:cs typeface="NikoshBAN" pitchFamily="2" charset="0"/>
              </a:rPr>
              <a:t>এই পাঠ শেষে শিক্ষার্থীরা </a:t>
            </a:r>
            <a:r>
              <a:rPr lang="en-US" sz="4000" b="1" dirty="0">
                <a:solidFill>
                  <a:srgbClr val="002060"/>
                </a:solidFill>
                <a:latin typeface="NikoshBAN" pitchFamily="2" charset="0"/>
                <a:cs typeface="NikoshBAN" pitchFamily="2" charset="0"/>
              </a:rPr>
              <a:t>-----</a:t>
            </a:r>
            <a:endParaRPr lang="bn-IN" sz="4000" b="1" dirty="0">
              <a:solidFill>
                <a:srgbClr val="002060"/>
              </a:solidFill>
              <a:latin typeface="NikoshBAN" pitchFamily="2" charset="0"/>
              <a:cs typeface="NikoshBAN" pitchFamily="2" charset="0"/>
            </a:endParaRPr>
          </a:p>
          <a:p>
            <a:r>
              <a:rPr lang="bn-BD" sz="3600" dirty="0">
                <a:latin typeface="NikoshBAN" pitchFamily="2" charset="0"/>
                <a:cs typeface="NikoshBAN" pitchFamily="2" charset="0"/>
              </a:rPr>
              <a:t>১</a:t>
            </a:r>
            <a:r>
              <a:rPr lang="bn-IN" sz="3600" dirty="0">
                <a:latin typeface="NikoshBAN" pitchFamily="2" charset="0"/>
                <a:cs typeface="NikoshBAN" pitchFamily="2" charset="0"/>
              </a:rPr>
              <a:t>।</a:t>
            </a:r>
            <a:r>
              <a:rPr lang="en-US" sz="3600" dirty="0">
                <a:latin typeface="NikoshBAN" pitchFamily="2" charset="0"/>
                <a:cs typeface="NikoshBAN" pitchFamily="2" charset="0"/>
              </a:rPr>
              <a:t> </a:t>
            </a:r>
            <a:r>
              <a:rPr lang="bn-IN" sz="3600" dirty="0">
                <a:latin typeface="NikoshBAN" pitchFamily="2" charset="0"/>
                <a:cs typeface="NikoshBAN" pitchFamily="2" charset="0"/>
              </a:rPr>
              <a:t>শব্দের শ্রেণিবিভাগ ব্যাখ্যা করতে পারবে।</a:t>
            </a:r>
            <a:endParaRPr lang="bn-BD" sz="3600" dirty="0">
              <a:latin typeface="NikoshBAN" pitchFamily="2" charset="0"/>
              <a:cs typeface="NikoshBAN" pitchFamily="2" charset="0"/>
            </a:endParaRPr>
          </a:p>
          <a:p>
            <a:r>
              <a:rPr lang="bn-BD" sz="3600" dirty="0">
                <a:latin typeface="NikoshBAN" pitchFamily="2" charset="0"/>
                <a:cs typeface="NikoshBAN" pitchFamily="2" charset="0"/>
              </a:rPr>
              <a:t>২</a:t>
            </a:r>
            <a:r>
              <a:rPr lang="bn-IN" sz="3600" dirty="0">
                <a:latin typeface="NikoshBAN" pitchFamily="2" charset="0"/>
                <a:cs typeface="NikoshBAN" pitchFamily="2" charset="0"/>
              </a:rPr>
              <a:t>।</a:t>
            </a:r>
            <a:r>
              <a:rPr lang="en-US" sz="3600" dirty="0">
                <a:latin typeface="NikoshBAN" pitchFamily="2" charset="0"/>
                <a:cs typeface="NikoshBAN" pitchFamily="2" charset="0"/>
              </a:rPr>
              <a:t> </a:t>
            </a:r>
            <a:r>
              <a:rPr lang="bn-IN" sz="3600" dirty="0">
                <a:latin typeface="NikoshBAN" pitchFamily="2" charset="0"/>
                <a:cs typeface="NikoshBAN" pitchFamily="2" charset="0"/>
              </a:rPr>
              <a:t>আরবি শব্দের সংজ্ঞা ও বৈচিত্র্য বিশ্লেষণ করতে  </a:t>
            </a:r>
          </a:p>
          <a:p>
            <a:r>
              <a:rPr lang="bn-IN" sz="3600" dirty="0">
                <a:latin typeface="NikoshBAN" pitchFamily="2" charset="0"/>
                <a:cs typeface="NikoshBAN" pitchFamily="2" charset="0"/>
              </a:rPr>
              <a:t>  পারবে।   </a:t>
            </a:r>
          </a:p>
          <a:p>
            <a:r>
              <a:rPr lang="bn-IN" sz="3600" dirty="0">
                <a:latin typeface="NikoshBAN" pitchFamily="2" charset="0"/>
                <a:cs typeface="NikoshBAN" pitchFamily="2" charset="0"/>
              </a:rPr>
              <a:t>৩।</a:t>
            </a:r>
            <a:r>
              <a:rPr lang="en-US" sz="3600" dirty="0">
                <a:latin typeface="NikoshBAN" pitchFamily="2" charset="0"/>
                <a:cs typeface="NikoshBAN" pitchFamily="2" charset="0"/>
              </a:rPr>
              <a:t> </a:t>
            </a:r>
            <a:r>
              <a:rPr lang="bn-IN" sz="3600" dirty="0">
                <a:latin typeface="NikoshBAN" pitchFamily="2" charset="0"/>
                <a:cs typeface="NikoshBAN" pitchFamily="2" charset="0"/>
              </a:rPr>
              <a:t>বাংলা ভাষায় প্রচলিত ফারসি  শব্দের বৈচিত্র্য সনাক্ত করতে </a:t>
            </a:r>
            <a:r>
              <a:rPr lang="bn-IN" sz="3600" dirty="0" smtClean="0">
                <a:latin typeface="NikoshBAN" pitchFamily="2" charset="0"/>
                <a:cs typeface="NikoshBAN" pitchFamily="2" charset="0"/>
              </a:rPr>
              <a:t>পারবে</a:t>
            </a:r>
            <a:r>
              <a:rPr lang="bn-IN" sz="3600" dirty="0">
                <a:latin typeface="NikoshBAN" pitchFamily="2" charset="0"/>
                <a:cs typeface="NikoshBAN" pitchFamily="2" charset="0"/>
              </a:rPr>
              <a:t>।  </a:t>
            </a:r>
          </a:p>
        </p:txBody>
      </p:sp>
      <p:sp>
        <p:nvSpPr>
          <p:cNvPr id="6" name="Horizontal Scroll 5"/>
          <p:cNvSpPr/>
          <p:nvPr/>
        </p:nvSpPr>
        <p:spPr>
          <a:xfrm>
            <a:off x="3155322" y="247650"/>
            <a:ext cx="3116688" cy="1493949"/>
          </a:xfrm>
          <a:prstGeom prst="horizontalScroll">
            <a:avLst/>
          </a:prstGeom>
          <a:solidFill>
            <a:schemeClr val="accent1">
              <a:lumMod val="40000"/>
              <a:lumOff val="60000"/>
            </a:schemeClr>
          </a:solidFill>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শিখনফলঃ</a:t>
            </a:r>
            <a:endPar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grpSp>
        <p:nvGrpSpPr>
          <p:cNvPr id="7" name="Group 6"/>
          <p:cNvGrpSpPr/>
          <p:nvPr/>
        </p:nvGrpSpPr>
        <p:grpSpPr>
          <a:xfrm>
            <a:off x="0" y="0"/>
            <a:ext cx="9144000" cy="6838681"/>
            <a:chOff x="1" y="22990"/>
            <a:chExt cx="12192000" cy="6835009"/>
          </a:xfrm>
        </p:grpSpPr>
        <p:sp>
          <p:nvSpPr>
            <p:cNvPr id="8" name="Rectangle 7"/>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9" name="Rectangle 8"/>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Tree>
    <p:extLst>
      <p:ext uri="{BB962C8B-B14F-4D97-AF65-F5344CB8AC3E}">
        <p14:creationId xmlns:p14="http://schemas.microsoft.com/office/powerpoint/2010/main" val="40661611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circle(in)">
                                      <p:cBhvr>
                                        <p:cTn id="25"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532" y="996371"/>
            <a:ext cx="8512936" cy="5509200"/>
          </a:xfrm>
          <a:prstGeom prst="rect">
            <a:avLst/>
          </a:prstGeom>
          <a:noFill/>
        </p:spPr>
        <p:txBody>
          <a:bodyPr wrap="square" rtlCol="0">
            <a:spAutoFit/>
          </a:bodyPr>
          <a:lstStyle/>
          <a:p>
            <a:pPr algn="just"/>
            <a:r>
              <a:rPr lang="en-US" sz="3200" dirty="0" err="1" smtClean="0">
                <a:solidFill>
                  <a:srgbClr val="002060"/>
                </a:solidFill>
                <a:latin typeface="NikoshBAN" panose="02000000000000000000" pitchFamily="2" charset="0"/>
                <a:cs typeface="NikoshBAN" panose="02000000000000000000" pitchFamily="2" charset="0"/>
              </a:rPr>
              <a:t>সারসংক্ষেপ</a:t>
            </a:r>
            <a:r>
              <a:rPr lang="bn-BD" sz="3200" dirty="0" smtClean="0">
                <a:solidFill>
                  <a:srgbClr val="002060"/>
                </a:solidFill>
                <a:latin typeface="NikoshBAN" panose="02000000000000000000" pitchFamily="2" charset="0"/>
                <a:cs typeface="NikoshBAN" panose="02000000000000000000" pitchFamily="2" charset="0"/>
              </a:rPr>
              <a:t>:</a:t>
            </a:r>
            <a:r>
              <a:rPr lang="en-US" sz="3200" dirty="0" smtClean="0">
                <a:latin typeface="NikoshBAN" panose="02000000000000000000" pitchFamily="2" charset="0"/>
                <a:cs typeface="NikoshBAN" panose="02000000000000000000" pitchFamily="2" charset="0"/>
              </a:rPr>
              <a:t> </a:t>
            </a:r>
            <a:endParaRPr lang="bn-BD" sz="3200" dirty="0">
              <a:latin typeface="NikoshBAN" panose="02000000000000000000" pitchFamily="2" charset="0"/>
              <a:cs typeface="NikoshBAN" panose="02000000000000000000" pitchFamily="2" charset="0"/>
            </a:endParaRPr>
          </a:p>
          <a:p>
            <a:pPr algn="just"/>
            <a:r>
              <a:rPr lang="bn-IN" sz="3200" dirty="0">
                <a:solidFill>
                  <a:srgbClr val="002060"/>
                </a:solidFill>
                <a:latin typeface="NikoshBAN" pitchFamily="2" charset="0"/>
                <a:cs typeface="NikoshBAN" pitchFamily="2" charset="0"/>
              </a:rPr>
              <a:t>বাংলা ভাষা গোড়াপত্তনের যুগে সামান্যসংখ্যক শব্দ নিয়ে যাত্রা শুরু করলেও নানা ভাষার সংস্পর্শে এসে এর শব্দভাণ্ডার বহুল পরিমাণে বৃদ্ধি পেয়েছে। বাংলাদেশে তুর্কি আগমন ও মুসলিম শাসন পত্তনের সুযোগে ক্রমে প্রচুর আরবি ও ফারসি শব্দ বাংলা ভাষার নিজস্ব সম্পদে পরিণত হয়েছে। এরপর এল ইংরেজ।</a:t>
            </a:r>
            <a:r>
              <a:rPr lang="bn-BD" sz="3200" dirty="0">
                <a:solidFill>
                  <a:srgbClr val="002060"/>
                </a:solidFill>
                <a:latin typeface="NikoshBAN" pitchFamily="2" charset="0"/>
                <a:cs typeface="NikoshBAN" pitchFamily="2" charset="0"/>
              </a:rPr>
              <a:t> </a:t>
            </a:r>
            <a:r>
              <a:rPr lang="bn-IN" sz="3200" dirty="0">
                <a:solidFill>
                  <a:srgbClr val="002060"/>
                </a:solidFill>
                <a:latin typeface="NikoshBAN" pitchFamily="2" charset="0"/>
                <a:cs typeface="NikoshBAN" pitchFamily="2" charset="0"/>
              </a:rPr>
              <a:t>ইংরেজ শাসনামলেও তাদের</a:t>
            </a:r>
            <a:r>
              <a:rPr lang="en-US" sz="3200" dirty="0">
                <a:solidFill>
                  <a:srgbClr val="002060"/>
                </a:solidFill>
                <a:latin typeface="NikoshBAN" pitchFamily="2" charset="0"/>
                <a:cs typeface="NikoshBAN" pitchFamily="2" charset="0"/>
              </a:rPr>
              <a:t>  </a:t>
            </a:r>
            <a:r>
              <a:rPr lang="bn-IN" sz="3200" dirty="0">
                <a:solidFill>
                  <a:srgbClr val="002060"/>
                </a:solidFill>
                <a:latin typeface="NikoshBAN" pitchFamily="2" charset="0"/>
                <a:cs typeface="NikoshBAN" pitchFamily="2" charset="0"/>
              </a:rPr>
              <a:t>নিজস্ব সাহিত্য এবং সংস্কৃতির বহু শব্দ বাংলা ভাষায় প্রবেশ লাভ করে। বাংলা ভাষা ঐ সব ভাষার শব্দগুলোকে আপন করে নিয়েছে।</a:t>
            </a:r>
            <a:r>
              <a:rPr lang="en-US" sz="3200" dirty="0">
                <a:solidFill>
                  <a:srgbClr val="002060"/>
                </a:solidFill>
                <a:latin typeface="NikoshBAN" pitchFamily="2" charset="0"/>
                <a:cs typeface="NikoshBAN" pitchFamily="2" charset="0"/>
              </a:rPr>
              <a:t> </a:t>
            </a:r>
            <a:r>
              <a:rPr lang="bn-IN" sz="3200" dirty="0">
                <a:solidFill>
                  <a:srgbClr val="002060"/>
                </a:solidFill>
                <a:latin typeface="NikoshBAN" pitchFamily="2" charset="0"/>
                <a:cs typeface="NikoshBAN" pitchFamily="2" charset="0"/>
              </a:rPr>
              <a:t>এভাবে বাংলা ভাষায় যে শব্দ-সম্ভারের সমাবেশ হয়েছে, সেগুলোকে  পণ্ডিতগণ কয়েকটি ভাগে ভাগ করেছেন। যেমন -  </a:t>
            </a:r>
          </a:p>
          <a:p>
            <a:pPr algn="just"/>
            <a:endParaRPr lang="en-US" sz="3200" dirty="0">
              <a:latin typeface="NikoshBAN" panose="02000000000000000000" pitchFamily="2" charset="0"/>
              <a:cs typeface="NikoshBAN" panose="02000000000000000000" pitchFamily="2" charset="0"/>
            </a:endParaRPr>
          </a:p>
        </p:txBody>
      </p:sp>
      <p:grpSp>
        <p:nvGrpSpPr>
          <p:cNvPr id="6" name="Group 5"/>
          <p:cNvGrpSpPr/>
          <p:nvPr/>
        </p:nvGrpSpPr>
        <p:grpSpPr>
          <a:xfrm>
            <a:off x="0" y="0"/>
            <a:ext cx="9144000" cy="6838681"/>
            <a:chOff x="1" y="22990"/>
            <a:chExt cx="12192000" cy="6835009"/>
          </a:xfrm>
        </p:grpSpPr>
        <p:sp>
          <p:nvSpPr>
            <p:cNvPr id="7" name="Rectangle 6"/>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8" name="Rectangle 7"/>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Tree>
    <p:extLst>
      <p:ext uri="{BB962C8B-B14F-4D97-AF65-F5344CB8AC3E}">
        <p14:creationId xmlns:p14="http://schemas.microsoft.com/office/powerpoint/2010/main" val="22220932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76397465"/>
              </p:ext>
            </p:extLst>
          </p:nvPr>
        </p:nvGraphicFramePr>
        <p:xfrm>
          <a:off x="190664" y="309093"/>
          <a:ext cx="8695759" cy="6027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5425756" y="559323"/>
            <a:ext cx="3459587" cy="646331"/>
          </a:xfrm>
          <a:prstGeom prst="rect">
            <a:avLst/>
          </a:prstGeom>
          <a:noFill/>
        </p:spPr>
        <p:txBody>
          <a:bodyPr wrap="square" rtlCol="0">
            <a:spAutoFit/>
          </a:bodyPr>
          <a:lstStyle/>
          <a:p>
            <a:r>
              <a:rPr lang="bn-BD" sz="3600" dirty="0">
                <a:latin typeface="NikoshBAN" panose="02000000000000000000" pitchFamily="2" charset="0"/>
                <a:cs typeface="NikoshBAN" panose="02000000000000000000" pitchFamily="2" charset="0"/>
              </a:rPr>
              <a:t>উৎসমূলক শ্রেণিবিভাগ</a:t>
            </a:r>
            <a:endParaRPr lang="en-US" sz="3600" dirty="0">
              <a:latin typeface="NikoshBAN" panose="02000000000000000000" pitchFamily="2" charset="0"/>
              <a:cs typeface="NikoshBAN" panose="02000000000000000000" pitchFamily="2" charset="0"/>
            </a:endParaRPr>
          </a:p>
        </p:txBody>
      </p:sp>
      <p:grpSp>
        <p:nvGrpSpPr>
          <p:cNvPr id="7" name="Group 6"/>
          <p:cNvGrpSpPr/>
          <p:nvPr/>
        </p:nvGrpSpPr>
        <p:grpSpPr>
          <a:xfrm>
            <a:off x="0" y="0"/>
            <a:ext cx="9144000" cy="6838681"/>
            <a:chOff x="1" y="22990"/>
            <a:chExt cx="12192000" cy="6835009"/>
          </a:xfrm>
        </p:grpSpPr>
        <p:sp>
          <p:nvSpPr>
            <p:cNvPr id="8" name="Rectangle 7"/>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9" name="Rectangle 8"/>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Tree>
    <p:extLst>
      <p:ext uri="{BB962C8B-B14F-4D97-AF65-F5344CB8AC3E}">
        <p14:creationId xmlns:p14="http://schemas.microsoft.com/office/powerpoint/2010/main" val="40978821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data:image/jpeg;base64,/9j/4AAQSkZJRgABAQAAAQABAAD/2wCEAAkGBxQTEhQUEhIUFRQVFBUVFxgXFBUUFRcVFRQWFhQVGBUYHCggGBwlHBQVITEhJSkrLi4uFx8zODMsNygtLisBCgoKDg0OGhAQGiwgHCQsLCwsLCwsLCwsLC8sLCwsLCwsLC0sLCwsLCwsLCwsLCwsLCwsLDc4LjctLCwuLDcsLP/AABEIAJAAwAMBIgACEQEDEQH/xAAbAAACAwEBAQAAAAAAAAAAAAACAwEEBQYAB//EAEEQAAEDAgQCBwUECAUFAAAAAAEAAhEDIQQSMUFRYQUTInGBkaEUMkKx8AZSwdEjM2JzkpOiwkNTVILSNGNy0+H/xAAYAQEBAQEBAAAAAAAAAAAAAAAAAQIDBP/EACYRAQACAgEDAwQDAAAAAAAAAAABEQISEwMhUUGh8DFSYbEEFCL/2gAMAwEAAhEDEQA/AApiU6nQJ0BPcCfkl0qZJAAknQblWqT3U3GWkEtLdx7wsba8V6s5mImMO+Xh5uxMRqEyk2bAT3XPkFos6RBy/owYi082x8Nh2f6iq1eoQ5toyECNLtde4Hhus4dXq5TU4VPf1j54JgssgwRB4EQfIogxOqYgw5hZBLnTeSCXZo0uRprpsgkiJESJHcu/Syyyi8orx3ib/KIDEWVG0owF1oLARhqYGJjGIlFhiIMVplNObRWdmqU200wUldFELxpKbGqq2mmsp8k4MT6bFmZWMSG0k5lNODEQKxMtalimiLAjlRCytEOZKU+mrqAtSylfD2IMLZoUyQbiVRogA3WhRxbR8K59RqIfOcP2HNcNWmb6K2zHEaBurTv8OWN7+6F7qRxU9QOPorn0Ol1JvOLn5P7cUsxrsrgQSSIBk8CJM66ojjnGbASSbZhrmmCDb3tuC8KI5Isin9Pofb8+iPDGuOw1J33Ljx/aKGrVc4QYiQYvqM2kn9s+QRtphMFAcQumH8boYTeOMRKKrMOU0YZ3ApwpJoZz/BenZFbq3DYpjEzq0QCWCYU1pSm00+lSOyzNNRI2pwCFtMpzWrnMtwhtNGGogiA5FZtpAap6tMDUQClqV1a9kTw1EGLNqrZFGVWixAWqWK+VSGJhXoUmSXKhi8AFXL5KftqPNSOozocKXJMFEcEmkIG4B3GnkrVGqBYungfwjdb5E0Q2jyTG4fwQtLJJmD5+aecRaR639U5JTjS3B9yIYTaygYq1oB+tE/rtA9ovpBB9FOSW+OADDIhhwja8aTB5/mUTiRFgnJJxgbQhMayF4uI1+afltOybroFrUQYoBTGCTHzWdlpGTkmNaNzCgHaLog3ePUKTktCdR5ghJylMCKUjImCw0qcpRyvBybJRcFPZlIg2MJZcvNdylSZWANpAg3uPVXcKykRBaCY1vfwVMleCzMzI4AVeB9JT6WIHxNB8CCPFcsKA+9UtPxu4DmmNoDjU/jf+akRaW6j2jh6z9bptHFkAgwQeV1ydOiJPaqfxv0AGpm+pVhtIfeq/zH/8lqi3TMqidJG4vonCvp5eGy5fID8dX+Y//kvFp41I/evB8kpLdVh8Vufnp4ptPF7GCL76TvK44AxY1f5z+Pcjoh0m7xp/jvJ32hIhrZ19XGwCYBOw6wSTwFk0YgcAf90+VlxeJzSzt1D29DVMCKb7gxYi14Kblqx2nVO/ri30yfirRs66riZ0EeKOjiiPqy4xxqgiKlQg2/WyJ3EmPoJdfF12MzE1iJ1ZUa7XkDbZSexbu8Pir9qAORCbUrD4fn+K+ZD7QONusrtN7uqCPkswfaTFS7PUJAE9l2Vx7i1t+Pgs7QtvsDcQdwPNO9rJIJHqF8Zd9pcS2q4OrVHMGZsCWaOgHsg3Hqip/arE1qoY3EvotJjtEEgcyAJP5pcSXT7M+sOKYzF8r8wLr51VxOILQRVqut8OIDbx+5H1KY3EVyL1cS0xtVokeeQHxVo2fQvaW7t9YQ08TxA+ua4XPV/1WJ1/zKY00+C3chPWzbFYrcfrWGxg/cj0V1NnejEC1hz1814VR3+a4PNWBJGKxBmZBdSi4/d2iNE04qr/AKivf9z8urU1kt3HXNtOvJQ542Nlw3tNbbE1/Kj/AOtGzE1o/wCprabilPj+jU1ktgiqfuu14N4Dmi6w/cd/T+aptw9U61YuZIEahvLkUqrgHuMmoYO20Tp9cFyjOa+k+zNNJlQBzpIFm6kbz+StU77j0K58dETID9IExOwO5V7C9FwIzkdw/wDqcmX2kw1WgcfQKcnMeGqplgYYdXcHRpImOJABIHNG4VP8NzjeJfAAvrlyy7zC3yT4KPY03u6J0idQNYK9QY2+SOcNA80WEa4We8vdAl0BoOuw02VqO9ajKSYVXuPWUwD/AJh0GzWj+9F7E2c2UZuJufMrz/11McKVU+b6I/BXQOauxSucOfopdSk5lzccRqO/81dy8/kvPbb3vTbcJOSxCnRquMnMYMQZkRHPTX5KpisE0jtMBvxhWcRRuSzsuJ1FhoNRcHyWZ0jha7mODnggtOgyiTxi65zm3UL+H6JpzPVtzQJkTM3m5V4YRs6BcyMRj2AdhjoJEy54EjUjUi9hMLsADuPqFYzZmC62EDo95sbtcQfWUmn0YQZFWoeRNMj1pq6EQbzV2SlKp0Zmy5nOdlGzjTm+p6stulVehWnR1Zuulep/dK1GtPFMDTx9UnIpgHodwNsRXHe9jp8HMVijg3jV7neDQfT6sttveV5tNkyRJiJ3jhPiptS0yW4Y7k/XgprYZ4AyOa47hxNPyIaZR1+jnE9jE1G30LWOHdbKknouvMtxh7jTOv8AGsZdTLwU52niBLheYbsTAObWNPdUuxLWmC6CdBBDj3DU+Cp1GPc4gnL2R7pIFiZiDJu7iE/D4Ro0kk8SRPeBr4ypGS1BdLHvdmNOmIJs6o+BYRZok7bwrVOlUcO3VPczsCDpoZHmVOG0NrEzyvoiy8mnvaPmlh2Fw4YIYwATNhvxPPmjr1nDLAkl0Rpo1ztT3JIa37o8gq1d46ymIgAmeyQCXCIOybJQui+k3VKr2mWuYXtdTgEtAy5ZI1ntEHnGy2BUKzqTKcjI1g/8Q0bHgrQcmzWVT6UMO/S5v+3l/rzKyKipk3TWuSM0pYzr10kPRh6bFDY1TUZZQ16nMpYdTFk5rlXa5MDlbD5XkrMvZlbDZU5krMvZlLDesXjUSS9QXpYd1iMVVVzI86WS4ttcTNtB8zPyCPro0+uBWS2pr4f3JrayUH1qogAiIAAc0ua4CBo4d2/BU39NtpwHuqOERnpuDnf7qdS06XBi2idnBsdFSr4Jh+FRbadHpyg73cQ5sX/SUs/fAaGX15d6pVHVKjyWPFiHT7sCTlJEmNNLqvT6Npta7cu1tNth8005ZflY5uZoHvTGUviLftDfZYyjy3jl4Ucf0kauam6q3NJBL3kZS3Qz37jgtHB/a1rQ2lkfWe1oBNI5g4jcAtn61XP1ujJe5068RNtI9Fu9F4ksGUgAcmhvnGqYzhHaEymZ7ukwmKc4S6kaY4Oe0u/haI9VcFRYYr8CmCueK1qzba61SK6xhiCp68q6ltoYgcUXtAWJ16IV1dUtttxARjEBYYrohXTUtujEBT7QFhiuiFdNS237QOKn2gLFFdF16UW2PaAhOIHFZBrqDWTVLbDaoKaHBYtOsrHW2+ipMLbhgT8tuE/mpE8UQapTYpAceKISoRrOy0IFQXFEAoLFMpsgBYnMaFEJwAWYoE0IpQgr0rcSCzqc6gHkiC1slPByIOXlKbFCEoroc6nOrsUMSiulZ1IemxRoJRSlB6LOmxQpQ5l7OoLk2SjGPTusVQFHnUsc/Tvq4Dv3+vx5IxTE++NY9NdUDC2Lgk99tbJgyfddtvO64yzM5el+yQwR74/OJ58kLjcwZvrx5o4Zwd5hFlZwd5hLIyn1v2KBKIJjstoB5zdSFLdI7ga0poaoBRZkiVEAiBS5RAK2DzL0rwRBLKRKlA2s28OFtYIt38EtuJu6RAGk6nXbuCm9CxCmFnVaYqZXvqODAQCxpAzT+14CSQYkWRYrEkA5XfC0hw3kkHeduRU5EaEqZVR8mXte45YlupI2PEi5mNbIBiyQ0tg8dpkmNT9RqnLFFr4cofUAEn8PxhUKj3kOHum8EgiXNJlgEctVU6wZmmZgB3aBc+XQLHYC9gnJaNU4xsAzEzuJkWhMdVETNgubrOqUXTE0zIGUiQYuOLXADThom1qoFMmmx2W5j340vMCPI+in+u1SW2/a2/eH1qdU4PkSuIw2Oe54Akmfh77lbeFx/Zyvgk3BuPAqzOePee4//9k="/>
          <p:cNvSpPr>
            <a:spLocks noChangeAspect="1" noChangeArrowheads="1"/>
          </p:cNvSpPr>
          <p:nvPr/>
        </p:nvSpPr>
        <p:spPr bwMode="auto">
          <a:xfrm>
            <a:off x="973930" y="22210"/>
            <a:ext cx="2291311" cy="1718484"/>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
        <p:nvSpPr>
          <p:cNvPr id="46084" name="AutoShape 4" descr="data:image/jpeg;base64,/9j/4AAQSkZJRgABAQAAAQABAAD/2wCEAAkGBxQTEhQUEhIUFRQVFBUVFxgXFBUUFRcVFRQWFhQVGBUYHCggGBwlHBQVITEhJSkrLi4uFx8zODMsNygtLisBCgoKDg0OGhAQGiwgHCQsLCwsLCwsLCwsLC8sLCwsLCwsLC0sLCwsLCwsLCwsLCwsLCwsLDc4LjctLCwuLDcsLP/AABEIAJAAwAMBIgACEQEDEQH/xAAbAAACAwEBAQAAAAAAAAAAAAACAwEEBQYAB//EAEEQAAEDAgQCBwUECAUFAAAAAAEAAhEDIQQSMUFRYQUTInGBkaEUMkKx8AZSwdEjM2JzkpOiwkNTVILSNGNy0+H/xAAYAQEBAQEBAAAAAAAAAAAAAAAAAQIDBP/EACYRAQACAgEDAwQDAAAAAAAAAAABEQISEwMhUUGh8DFSYbEEFCL/2gAMAwEAAhEDEQA/AApiU6nQJ0BPcCfkl0qZJAAknQblWqT3U3GWkEtLdx7wsba8V6s5mImMO+Xh5uxMRqEyk2bAT3XPkFos6RBy/owYi082x8Nh2f6iq1eoQ5toyECNLtde4Hhus4dXq5TU4VPf1j54JgssgwRB4EQfIogxOqYgw5hZBLnTeSCXZo0uRprpsgkiJESJHcu/Syyyi8orx3ib/KIDEWVG0owF1oLARhqYGJjGIlFhiIMVplNObRWdmqU200wUldFELxpKbGqq2mmsp8k4MT6bFmZWMSG0k5lNODEQKxMtalimiLAjlRCytEOZKU+mrqAtSylfD2IMLZoUyQbiVRogA3WhRxbR8K59RqIfOcP2HNcNWmb6K2zHEaBurTv8OWN7+6F7qRxU9QOPorn0Ol1JvOLn5P7cUsxrsrgQSSIBk8CJM66ojjnGbASSbZhrmmCDb3tuC8KI5Isin9Pofb8+iPDGuOw1J33Ljx/aKGrVc4QYiQYvqM2kn9s+QRtphMFAcQumH8boYTeOMRKKrMOU0YZ3ApwpJoZz/BenZFbq3DYpjEzq0QCWCYU1pSm00+lSOyzNNRI2pwCFtMpzWrnMtwhtNGGogiA5FZtpAap6tMDUQClqV1a9kTw1EGLNqrZFGVWixAWqWK+VSGJhXoUmSXKhi8AFXL5KftqPNSOozocKXJMFEcEmkIG4B3GnkrVGqBYungfwjdb5E0Q2jyTG4fwQtLJJmD5+aecRaR639U5JTjS3B9yIYTaygYq1oB+tE/rtA9ovpBB9FOSW+OADDIhhwja8aTB5/mUTiRFgnJJxgbQhMayF4uI1+afltOybroFrUQYoBTGCTHzWdlpGTkmNaNzCgHaLog3ePUKTktCdR5ghJylMCKUjImCw0qcpRyvBybJRcFPZlIg2MJZcvNdylSZWANpAg3uPVXcKykRBaCY1vfwVMleCzMzI4AVeB9JT6WIHxNB8CCPFcsKA+9UtPxu4DmmNoDjU/jf+akRaW6j2jh6z9bptHFkAgwQeV1ydOiJPaqfxv0AGpm+pVhtIfeq/zH/8lqi3TMqidJG4vonCvp5eGy5fID8dX+Y//kvFp41I/evB8kpLdVh8Vufnp4ptPF7GCL76TvK44AxY1f5z+Pcjoh0m7xp/jvJ32hIhrZ19XGwCYBOw6wSTwFk0YgcAf90+VlxeJzSzt1D29DVMCKb7gxYi14Kblqx2nVO/ri30yfirRs66riZ0EeKOjiiPqy4xxqgiKlQg2/WyJ3EmPoJdfF12MzE1iJ1ZUa7XkDbZSexbu8Pir9qAORCbUrD4fn+K+ZD7QONusrtN7uqCPkswfaTFS7PUJAE9l2Vx7i1t+Pgs7QtvsDcQdwPNO9rJIJHqF8Zd9pcS2q4OrVHMGZsCWaOgHsg3Hqip/arE1qoY3EvotJjtEEgcyAJP5pcSXT7M+sOKYzF8r8wLr51VxOILQRVqut8OIDbx+5H1KY3EVyL1cS0xtVokeeQHxVo2fQvaW7t9YQ08TxA+ua4XPV/1WJ1/zKY00+C3chPWzbFYrcfrWGxg/cj0V1NnejEC1hz1814VR3+a4PNWBJGKxBmZBdSi4/d2iNE04qr/AKivf9z8urU1kt3HXNtOvJQ542Nlw3tNbbE1/Kj/AOtGzE1o/wCprabilPj+jU1ktgiqfuu14N4Dmi6w/cd/T+aptw9U61YuZIEahvLkUqrgHuMmoYO20Tp9cFyjOa+k+zNNJlQBzpIFm6kbz+StU77j0K58dETID9IExOwO5V7C9FwIzkdw/wDqcmX2kw1WgcfQKcnMeGqplgYYdXcHRpImOJABIHNG4VP8NzjeJfAAvrlyy7zC3yT4KPY03u6J0idQNYK9QY2+SOcNA80WEa4We8vdAl0BoOuw02VqO9ajKSYVXuPWUwD/AJh0GzWj+9F7E2c2UZuJufMrz/11McKVU+b6I/BXQOauxSucOfopdSk5lzccRqO/81dy8/kvPbb3vTbcJOSxCnRquMnMYMQZkRHPTX5KpisE0jtMBvxhWcRRuSzsuJ1FhoNRcHyWZ0jha7mODnggtOgyiTxi65zm3UL+H6JpzPVtzQJkTM3m5V4YRs6BcyMRj2AdhjoJEy54EjUjUi9hMLsADuPqFYzZmC62EDo95sbtcQfWUmn0YQZFWoeRNMj1pq6EQbzV2SlKp0Zmy5nOdlGzjTm+p6stulVehWnR1Zuulep/dK1GtPFMDTx9UnIpgHodwNsRXHe9jp8HMVijg3jV7neDQfT6sttveV5tNkyRJiJ3jhPiptS0yW4Y7k/XgprYZ4AyOa47hxNPyIaZR1+jnE9jE1G30LWOHdbKknouvMtxh7jTOv8AGsZdTLwU52niBLheYbsTAObWNPdUuxLWmC6CdBBDj3DU+Cp1GPc4gnL2R7pIFiZiDJu7iE/D4Ro0kk8SRPeBr4ypGS1BdLHvdmNOmIJs6o+BYRZok7bwrVOlUcO3VPczsCDpoZHmVOG0NrEzyvoiy8mnvaPmlh2Fw4YIYwATNhvxPPmjr1nDLAkl0Rpo1ztT3JIa37o8gq1d46ymIgAmeyQCXCIOybJQui+k3VKr2mWuYXtdTgEtAy5ZI1ntEHnGy2BUKzqTKcjI1g/8Q0bHgrQcmzWVT6UMO/S5v+3l/rzKyKipk3TWuSM0pYzr10kPRh6bFDY1TUZZQ16nMpYdTFk5rlXa5MDlbD5XkrMvZlbDZU5krMvZlLDesXjUSS9QXpYd1iMVVVzI86WS4ttcTNtB8zPyCPro0+uBWS2pr4f3JrayUH1qogAiIAAc0ua4CBo4d2/BU39NtpwHuqOERnpuDnf7qdS06XBi2idnBsdFSr4Jh+FRbadHpyg73cQ5sX/SUs/fAaGX15d6pVHVKjyWPFiHT7sCTlJEmNNLqvT6Npta7cu1tNth8005ZflY5uZoHvTGUviLftDfZYyjy3jl4Ucf0kauam6q3NJBL3kZS3Qz37jgtHB/a1rQ2lkfWe1oBNI5g4jcAtn61XP1ujJe5068RNtI9Fu9F4ksGUgAcmhvnGqYzhHaEymZ7ukwmKc4S6kaY4Oe0u/haI9VcFRYYr8CmCueK1qzba61SK6xhiCp68q6ltoYgcUXtAWJ16IV1dUtttxARjEBYYrohXTUtujEBT7QFhiuiFdNS237QOKn2gLFFdF16UW2PaAhOIHFZBrqDWTVLbDaoKaHBYtOsrHW2+ipMLbhgT8tuE/mpE8UQapTYpAceKISoRrOy0IFQXFEAoLFMpsgBYnMaFEJwAWYoE0IpQgr0rcSCzqc6gHkiC1slPByIOXlKbFCEoroc6nOrsUMSiulZ1IemxRoJRSlB6LOmxQpQ5l7OoLk2SjGPTusVQFHnUsc/Tvq4Dv3+vx5IxTE++NY9NdUDC2Lgk99tbJgyfddtvO64yzM5el+yQwR74/OJ58kLjcwZvrx5o4Zwd5hFlZwd5hLIyn1v2KBKIJjstoB5zdSFLdI7ga0poaoBRZkiVEAiBS5RAK2DzL0rwRBLKRKlA2s28OFtYIt38EtuJu6RAGk6nXbuCm9CxCmFnVaYqZXvqODAQCxpAzT+14CSQYkWRYrEkA5XfC0hw3kkHeduRU5EaEqZVR8mXte45YlupI2PEi5mNbIBiyQ0tg8dpkmNT9RqnLFFr4cofUAEn8PxhUKj3kOHum8EgiXNJlgEctVU6wZmmZgB3aBc+XQLHYC9gnJaNU4xsAzEzuJkWhMdVETNgubrOqUXTE0zIGUiQYuOLXADThom1qoFMmmx2W5j340vMCPI+in+u1SW2/a2/eH1qdU4PkSuIw2Oe54Akmfh77lbeFx/Zyvgk3BuPAqzOePee4//9k="/>
          <p:cNvSpPr>
            <a:spLocks noChangeAspect="1" noChangeArrowheads="1"/>
          </p:cNvSpPr>
          <p:nvPr/>
        </p:nvSpPr>
        <p:spPr bwMode="auto">
          <a:xfrm>
            <a:off x="973930" y="22210"/>
            <a:ext cx="2291311" cy="1718484"/>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
        <p:nvSpPr>
          <p:cNvPr id="27650" name="AutoShape 2" descr="data:image/jpeg;base64,/9j/4AAQSkZJRgABAQAAAQABAAD/2wCEAAkGBxITEhQUExQWFhUXGBoYFxgYGBscHBcgHRsbGxkaGBocHSggGh4lHBwfITEhJSkrLi4vGCAzODMsNygtLisBCgoKDg0OGxAQGywkHyQ0LCwsLC8sLCwsLCwsLCwsLCwsLCwsLCwsLCwsLCwsLCwsLCwsLCwsLCwsLCwsLCwsLP/AABEIALUBFgMBIgACEQEDEQH/xAAbAAACAwEBAQAAAAAAAAAAAAAEBQIDBgABB//EAEIQAAECBAMFBgQFAwIFBAMAAAECEQADITEEEkEFIlFhcQYTgZGh8DKxwdEUQlLh8SNiknKiFYKy0uIHM2PCFiRD/8QAGQEAAwEBAQAAAAAAAAAAAAAAAAECAwQF/8QAJhEAAgICAgICAgIDAAAAAAAAAAECERIhAzFBURMiFDIEcWGBof/aAAwDAQACEQMRAD8Aa7cxy5skBWUKSxSAS5KWIU7HN4niLiPn2OQtExMxJDqcFqseNOvg0P8AETyVB0lISas2VtG4mmkDzMWEjKkgJqqjvzFBrxEcT5W3ZHRr+ye0ZaZQCyAQHWqm7yJOvQG0FYj/ANRsOF5US1kGmbK1XZ2/d+kYbDTwUhLAPU1oersf4gmXs5UxwhMvMwckJIGlGs1S1dKWi4/yJN4pCNBN7fHOWQGDXccHJBEZfF4mbOnbqEELUSErqxbeLnzaCMX2fnIliYvKlLpGYqGUuSkniLA+MW9pcHJw8tAkqzMQon4jUOCWoi4pfeqzRTcm9lIGRLkoE0KZUpSFJIoSleUgKCTQ5FEsQx4GEWD2OicsS5MxSElQyqmkAEukKUopskpGYcyA/wCaIKxJVNBoczhjYG1eQaCRiAlYylwAoOfzUNT1N+sPJlhO0cLMkJUcxCu8LgEk7oGVQ/SzuK2BHT6b2PxE3FYYSp5WFIKVCYKKLKcBVGNmNDaPkGIxS0qUErOVwWvzDO7UMfVex3aUoEuRiEpSVJKxMBCRlKQoFQ6NVNPIxcO7FNUZ7Gdm5WHxCxMzKmFlINBKdarbxdZDG92qNYy23caPxRzpQAgBKUpSwYJDU0qbaW0h5/6rT0LxgMsk5UJeoKVGigUZSW3SAXbjq8YeZP72YFTN1JIc8m0GpYQppSWKJob9/JmCwSouAQGYUcsLcIPwe2F4dGVLkh8qheoy5eLMPBtRAGH2MEpQozZSgpIUQ5CwXUMrEUZnJtEF7XKGQMxDMwq9rAWjFRcHURAmKxpNMq+9WoENUkMzakkiulbiHWA7zKAaKAqCp8oA1Ngz+uloDTIXKxEtE4LCJoBdISpRSoO6K6PoQKGtI2OxFYJshUsqCihsgdaXosuGQWYEVLpLXELl43LWkMRFJUXzPSgBf7kwMpjQtehf0uG6wTthaQtYSlMkXyBV3qS5rXQWZvBVNWkAs4tUDhz0uY5lwu2FF8wjMHAdwWLMHs3LWkXLIXLNFODZ3ADGtS1286PCqnPS/wC3jE04opDA0I8wKtzEaYSXQVRDDEoUUGoc6C/lYxPFYcBnIck0HK3vhA2LxAUpmZLhuVPtFkvEuWIqOHDQ0awjWnVleCKgkaBy3py4ftA+JUBWvIftB0yVqkhzYeAhdjbjUkA056Q4jXRUCHcnQU1qK+UEYLGLlhaQlH9RLFS0EuAQd1qEu1C4aJ7NyJmJK0pNQcqiADxD1bqxasNMdJ77ECUpaJZNCHypFiE1NEsKX0prGiQhRi5mV0rSp2SUt8Io5DGurNoQb3BGP20JuHlShJSDLYlTupVGAemVOuXjW8HbM7Ny5swvNeUiilJSoOQCpkhQzrSkAOyR8jCnaUiTLWoSipSQzZt1Q+EsoECoL+YhtUhIWLU8aVewwiRIVumdMLoQahYd3INAw0LX5iE8jD5lJUxZ6/weMP5M2VUz5hOVCsgzm7DKnnUDdDeNYSa6BsE2zs5pQUElGRwSCChVVVDF0khqEDSF+zcOpUyWjdAWoJClEAOaAOQWJNBzItBqDLaWELykqr+l3BDjWx3ukLsXIzkqQlyW3Q7Veg5+9IiP+QY42jtedlTJnKrKUpJGVGYDg4FdX9YXd4AX8goBtdAw5ta8NjiAqee+SgCYhi6c6UqADKYrRvMq70fjZBtOWtQdSCimZLgjMD8NLWB9b6EoZbFRfOYnMpZUeAAZOrChYR0KkTab29a5PClQRpHQ1xteSqNnLnJS7FDkjOkira1Or8RwoNffxmGCt1LgC7kE8Q1zxekWoEzDOsoQDYLNCp7E8wOLRKfsdCyla1O5NGvT+xVS/wDdHI5QW5Ml0UTsaFqCgUpBFCCQb8A5N7wfKnqQwSTlU2Y7wIqHINj+8BBOSqUUCqbocNYm5JpeC9mSJk+ZlUCEfnUGoGsDoWtE5ehRVukRVjlmX3Kpq8uZKneu67M7jV7XiMjF55q0pBJmMkJAJdiKt4O2kbwMhATJShAH9pUT1JqfGIzMRlVulXNIygW6RS5Gmdf4z8sxm2Owk2XJTNAJLh0BiaqSAWGjEk3ZoQS9h4wqyiRNJAJ+BVna7X5Xj6qpZUQouSLOT587+nKKUKyqcOmmqlF/9TFjGj/k+kWuCltmT7O9h50whc4hCRVj8WlCNH98ydv7LxeJmJUJLDJ3aSndGVJNwWIJL3qXDBmjTLzZUMFMKAurm5Z+t3gbuzlCWUQL5ipRFDVyefrB+Q2qoT4E3tmN2j2SxsxKQJJJGrpHIfmsOPSEY7NY1BH/AOvMBSzkAli54O7A6R9Tw4ygBKQwoA1i7sOh4QXMw4LkIQTc7ovEr+Q1oPx4nzvZGFxaSodxnKwUjMgAMxaYCogqVVxmFh4Q+Gwf6E0zcMETCpCgtCwlt5QIotrKokA1e9IeTgyvgSk2DAOGL3aL8dixLlTl5rIUS1i4YvrdtNBwh/kzD8eIFtLs4J2BkZKTJKcpVlTnDgKypyiqRmsCX6lxisdOAygIyKqFHMS54aMBy/aNdgdqTJWFAlTDLSree5JYPlzORZmFgKANGQ23KnLVnJC+KkkDhd+j83jom0zmcKBcpJJFQLk1u+h6QEVUILVN/dLxcpQygOHq4IsbV9+cBzHeifr4tEJMR5OcG1B7cxWmpYkdP5ixc0ndSOFQzEh7aawMFKeoI8ItJjDMPLJIADu/LSL1S1y1BYAOQ6hwr7u3jAWHmq0NBUcjr0hwEEoOU5siXUH0o5tVnq2hMRJyTpAE51ZClLgTN4JAerMGOlCRx+HhGTnTHUAkdP3jQYeSyCQxIJcOC9VAZeNB4sTwhLIlPPQkFlLWlLvQFSgHJvcv4RUBpDjD7sxRTKMxRTlaYjOag5lqcXuXpe7CLcJs0JxCEqm51qlqbu1upKgD/TKiN1RAIGnNmfQ9k5wwmLXnSGEspJqM7EpUAGqSoi9suj1XbclrRNlLAXvLnZUEKdKUNm3sozuDo7Zb1EaeCF+xZgcb3QKJKUApJ3xmJoCGJLgk3ZqP+W4z21JaFTipGbLrnADWJG7QXPnxeNIMTLIllSUhKU5UFmBSAUFK0oIDN41Lk6J9tmQnOUKJSlkoBO9epVSpuSOfJoyb3oPNCVKsxJswYVo0VBTDMkqc6Pb0gzZskFRCsuXK7kOL6tdr20ijaikpBQlKSgKO9TNysK0Irao4w/8AA2mUJmFVHZq1HWnH+YNwipglKQ7ZlUDnMRlWkkcmUR1MLcPNTmzsSB8YPVnZ40wwchQQpOcpXVk5iUi5SbmgBr87wPQmC7MxKVrQnIFrcZbObC4Y/wAvDna0gFeQSmDOAqYVioABcKWKalwfSMvhsYlE4FDgoWFBhRbKcAsoEJNHD2eNJtbagxAGWYkrWArMCwAyuEJKi+YKJcF2Y1cCKjFJNEtCfDbAlqDqIAcsCtiNKjKSLG8dAUvFKZu8SKmjP9CNeEeRi1L3/wBZRotibQmrUU945AqCBR9OQs5Nj1gqespASTmVdRDUfRxUgeOsKJpQmWkoAC2YukuP9J1POrxfOlKSN91HUpZIPXW/GsYy44tk1bCETO8LJpzLn5DjG52ThDKlJlgOdVG6iS6vCw8oyvYnBJVNUtagkSg5BZq0BfUfVo1c/bGFJIRNzKZtaBtKMa8IzlGnijs/jQpZFi8QoOAQwo8dLKiQT0v8oBmbUw4IzKLZXtSvPj+0VHtDKQsgArsQp28PS8JI6bG5nB1UcsAVP0jyTLe6tKczzMIMT2oQAnKhSiaqc0FWYBqi920igdqhm/8AbDH0v56Q8WFmlUVV1v7B9I4oWQzgPo+vPyjIze10wUShNwxIJFtXPGD5PalOqNTqXZx5UeDBitDkS1Vc5WqKVNmA96xbJIKtQ4PE15xmsV2vWpjkSCLjTlXRvrEUdqCEpPdpfSpAoffnDxYWakywCwG9rTp8qGK8bhO+RMlDK6ktUtd6ilreRhQO30qWEGZKqs7wSaAJprcmtPWEfajtnLmhP4YZSCkvYkFypChwdiOFRrFx45NkuaRocBJVhsLlxYCe7JyqURkIzPVdk6jS4jPbY2/LUf6SkqDaKSTfRixuxfiOQhz2d7eS5svLP+IBjz0q9/5inanY7Bzld5JUZSjvMN5CrH4bp0oCOkafJjqaM3x5biY4SiVZj8JtwNdPlSKFpD0PK1PFtIL2vs6fhjkmh0EllglQW9g5t0p5QnkKJUMxfeqLMwZqxcbezmlFrTG4KaJKd5q11rFWKnVqanXm0SSgiWFEpAUDwf2YEmTHsH8NNG+8JKyUTlzmAtUV4+HCw8zDnZ8pcwpSkpZmAIIDnoDvGzn5CEUlG6FOdSOfDm8azAYxCO7mOpKwTRgQQCSNdH4v0vDbVibM/tHELlcQsUPAtu5vQVDWMK5iP6iXN1CttamNPt6X3yipIqcxBNgMtieah5reMvNcqF3JFvCNINPo1XQ7wGWYEZSAsqOYlWUJGYBLUYaqOgaHM/HzVTEzJqyZkpEwyluVgkKS6FZSd0oJBrR3fiD2T2KoJ74iUEDNmWuiRRJSzFyamiavEMftcLoU5iSd5IYkDW7j94pxa2iVFMtxkp0ISndUHlTA7HdNNATrpdqQFtLZs38MhRUACXCCACLUSGsH6bp8aJM5WdQCwLkBQAG6lLAtxb0q7xds/GKnTFZySAHaw/KLdEj/ABiKoK+yFqiqWk5nzrpewDPCwhRCyDQAZq3dVPVrcBDzaqHJP6A5Y2c0PR2D8xCrEKUnDF2ZU2+rpSb+Y9kRcBy7pAmAmZVWJBYFgCbj4XBY6eMaWStWGfMVhb0BFXIHeJLjMBlUC6hcCjtEdhjuZJLpQuYlgu8xOZ3yFwZbo3iRokPyjtTEoKAhEsBKd3MFKUTmYsFU3tSBlFdGY05RXZnYnxE1SVBQUSAQvKepoU8AA3i1Y2vYxQnpmSCCAN+XU7yVlpqEqAJSylEboB3ySYw+OxZmHeSAWYsAHLneowtTw5w/wG1FpwyVOzTMqzQZklBGV6liTmJIagFbQ00kDVira6B+JnZVI+NQZlECtQMoLsaXMexLYmxV42fMQgpTRUxzQfEA1etByMeQihojHkjKksb6DzJ0uY9m4lakgrJ0YCgUz1Hn0gTZ2EUohTOOdvf3hiJqw27uvUM4vweMJJJ6Jap6Fq8bMTm/KFNQUCrM7dTFmEmsplhT5WD0Lmu84PE+cEbVnomMwBLM/wClj784uwWzZak1UHH5hug0fxsTpDtNW0XlolsyYqaVlRJZmq7CtoOOFi3ZSQCpGUAgAkhq1N6A/wAwwMqM2lZ0Qf1FP4OJDCQz7uJCXCoqzJK2ixbIOHusOJEgKQlXEA+YeM3iKTFU/MnXkOUbHZ8jLKQk3CQPINGs4pIiMm2B/hBHHCwz7uOyRnRVmR7T4Zko6n6Rnyjx6Rtu0OC7wISKbx+UKMN2cmrWEC5qCbJAqVE6MI3g0kZyVsa9hey+HmIVicW/ch2QFKS4SCVLUUkKYEMACHLwZtja0rC93NwhPdLOSZJUvNkLEoWlRcigIIL6NDPauzzL2apADBCFAcSBXMeDirR88VKMwcA9RU/M8/WI/d76L/Va7NrhdsonpOViK55SrHpoDaoaFkzYeHCzMQpXdl86Lqln0dPO1dIUYeSUAKFgtjzcQ12cFE5XUG/MA7A2Bq5/iM5Rw2mKU019hNiUJzX3RYU9WvA5mE+L8Iddodl91MAKvidgxGgOtriI4LZw7tRJQlyA66saAAc6vyaH8icU/BzMD2TLd0qBIrQNoedK28dY0+xu4EtC5gWAAxNFBaqki26er0BehEINn7PUsrZiy2dxfK4Fa8WMOJGGLqQwU4dnIYndfqllAHmITkk2Jkdsz+7zFDLSFd2kaOwJetv35RndnbPVPmplSijvSTulTAZakknhwD8nhziJCu6zskJ3yH+JdaWqpwBelYVYTZU2eFLSwWDRJoTqS+h4dDG8VRsksbH/AG8wK5Iw0nvkqyhsqVWFypSSXuS1YyOKkTh8Ksw5Jyny4eMH4PZkyYlTpyrRurz5g7WJJd1C0AYrBTgVKEpeVFzUAVu+vhxh5yujTGGJpE4OTI2evvZgXOUUTEgflU4DJ1IKL0o3SKNjSgnOs0CyG8vu8C9lOypxYWFKKFEOhZGaoIYEXykE+7shs5eGSZWIAC0kgEGig1FJ5faHIjLf9CHHzSJqw7DKxexDBx0dqfeFAT3ikgsASAS1EgmpLVYCtOEOZsl1LJIDkte26z8qcIX4iTkA5k+jfvExkvBn3sf7empTkCCFpBVkICgWYgE1ILg6vR31EJ5OGVMozi96nmxLXjzFZizlhccnqXax0/hoaYDBpmhTZQwGU5mLPWli9XccKiMpSpWyOhAsnOFXF7cD784PGJSJWIRUZyhSQLEBYofQi1jyjp2EEs7xQXsAXyu5AP3rC/E3AGlOtTGsXY0dIWkfEnMODt6x5FiZaQgqJL5gABwYufl6x0XYzQqQQljRvV9eBs14hh0KUoBFS/5anhQXjdy+y6Ff/wBVlv8AS5/xTFEjZchEwrdaym2Y7o8Az16xzPkjE3XDYkR2UxK2ysAdVlmfS3yeCp/ZKblbvkM9E1azUpwDWh/i9qKDh2TQg9dOML8RtNWUB+dOHOMfkmbfDBCPs/g1y5qwsEHKzmoJBFi3pD4xVJnLKVFSjxKeGnpb+Y9WhYTmyLCf1FKm82ja72yKrSLAI9ECd/Hn4iHQrPDsqSS5QHu8FplgAAWFoEViYj+Kh7Yg2OgL8VHfiYKCztoCqOp+UEIxxlSpmRAUtVFKJZMtIZT23iWsLM5ajrMdiRlCn+Ej1pAnarahRJ7lIuN5VXJNwQQKNQEO8XFWKzW9m8enFYGaFEKKVKBFbZANasQTGE2bs1Sc4uxtqCGFfIQH2W2gqRMKwWKwABVlVIyka3Ma2dipJnrUg7kwGtmUMpAL24eD6wmsZD7iI9oSimUaMM6CHp+sG/hFWFE34pSyHDKb0cCrHj1gnbs4KkqGu6f9wirsliQnEIUpWVLsqrU5+UNq0ZtWEzZiqd6tUxSSCgqJKRZ3BDlwEiv6YHxc5cxIBIASokAA3UGJckk21PGN5PxGHmAjvJLiwUAf3hNPwkoqy95hgTaiKtXwjOOPobgItjbRlyVzCqXndqEhiCkAg04h/OCsPtRJVlShBCyGJLhFVHTUBX+2Bl7MT3swGcgZcpzUAVQuzULU41g3B7Bm5kFCSoZhQOKWN68/bQSjDtk4WR2TPSsqCQSEhgTUAAsATx/eIbU2iZRZItQkVbl50g/8JMwoUlSSxWVAFgW1OVn46noA79jdnCcy0EF0hTJ0Js44mpHHKrhGkXd0ayjSVkcXiGAVmLhBU7E2qQwIvYVuRCzArVPK5a1sHS7upw5so/EnhmOZNRUEx52gxWVKUZSlQDEtTRWYOTQZUHrKUOMZ3C4xQSSKZiVD/pHkA0apUv7Mm7f9H2LA4rDyUBMthQAnUtxhJ27UmZhkzQd5ByqNKhVn8RHzJW0VuBmN+MaqXjc2DmBTkZfkUn6RElob6AsBkJylAI1qRTiKwfjMPKVXKAUjdoNC9dSf3hZ2awqlOSabrPdqt0tD3GYcVbgfEG7++PKOZ6dGkI/Uzv8AwSZMZksXtU0IcaU4Nzh/gthJlrTlBNHU5B1IKaG4pQjWO7lJDAkc9PEQ0wuCV3Zq7M7XGr+kEpWqBcSM9N2YgqUSrIt6BG8ee9RKDoKiE+2dmFC1EIUkWSVKS1rPYnm5+sbHbiSiUooDKLJJDBWurPYmMYrAS2BJV1JB60JBMXxe7IfGoi+dg5iUJWoMlVEmlWuW4R7DbF4qXNSiWtZSmWGBCFF6ACmZwMoEdHQn7Io+w7S2ijIUSzU0dmb6xlJstRLJBq9dP5+xjZp2bJH5fUxajAyv0+secuPHo7s7MOrBzNXYvbS7RLDbAmTSAhJIcVdgNam0btOCl/pFOVfOC7BgwHDSJboOxPs/s9LlbyzmmcQ4Cf8ATx6nyhjPZYyr3nerX8tYtJiqdKCgx8CDUcweMS3fY0qMxtPskp80lT/2qv4Gx8WhMdkLGYLISRzEbrDz1PkX8Q1/WOIHzHzixeFQpswdrPUjxvGq5WuyXBHz6ZsynxCzO/7xSrZZvmTH0D8AirIB8KxX+ER+kRquQhwMOdlEF6N19tFqcCNALMeA+8bI4RH6E++bxD8An9IHjBmGJjZ2yAtJSAK0o56P4wp2js45JkpnWnf3iHOvF7U90+jnBtwA5E/SEO3MGpAExKc+8xfdbNQOauMzA9YIcjTHgj53P2cwQuWA3xJJU5zAgnMPy8G5Rfs7MZqVFBUmuYaIKi5P0iOIWZc2YgpLy1EKTS4No1vZLDS8UhZCSlSV7yUmjEbpPkR4RvOX1szSp0hFi9nkghNlUu7VfhygeVsoAGg4H1MfQF7FlJ/IXGvuhgPHy5YFm4BgbF/Y5xh8rehviM7s/YwnEMG/u0A4kkw+wnZbDJ+OYpbVKUBj4nh4DWsds6az6DmDTmG99Itn4wrZCEuH4ElWhJIt+3jGHLyTypGvHxxq2GYZGFk/+1LSlrkusin6i4TFeK26gFs6LeAfglCVZvNoQ451OhcyUCH3AHYag0Z/+aFglZKAKB6ZfRNbc/nEx43LstyUei/tDtWWpwywtwfgy24AlRqavQcBGclbTVJ30TgH/KFKOYFnz5BbdHxF/Bov7SyyhMsA3zOBThfz9YVYDBmYEBPxOR1qWjv4IYq7OblnbqgraGHxE65ADNUmiQRSodRoL8G1gOeyRlFhR+gjR7SmJRLUlJAWaLNwks6gPlSMdPLnKDcmNItvszkkuilCnU4do1eyZS1y1IIYKSQkHmlhzijs9s4pqoJ5ZkkgnqQw9ekajZWFGfM+Zi6joVUoKCgFPGHKQkhZgJ4lpBF28ns/rEpu0AAg8VXFiD+/ygKaCibMAslRDcv4icvCApDJ+jdI5Wl5OhdFxx1KH5e7wXI2oAoNVWnkCWIrFWD2Uo2BBNiUuKeLkVuIJwuw8X3gdCSmlS4AHIfF5/zLcV2VTG87DrmyQDlcqSpNfioaK6D5wlndhVzFZs4BplSAmjaF2SpPgLQ3n7MnIADux1YDzdx+8FYPZ+JmUEwywKVAzKpUh0uOTRj8so/qzRwUu0JEdgQzLmSQRwEy3QzSPI+EdGyl7MlykspbB6qmKG8W8ADy9Kx0T8/J7Yvih6GiUl7l4IQ1GJc3MSXKIP2j1QaqrwpTbBRSOLAWb6+EcCdGA8YjML8WGr+/YiaUeXvziRkz84ilBjko/Z4vlIhoCC8EFDg1jwMKO+xHe5EyFZQWMxRADPcA1PK8Pu8iEyZxMVonZAIA5xyspuBHaRzQhg6sMXp848ThDrBYTHrGKsQOjCUrE50pCUKUoOEgqL8qv6RelRgLtMojB4k//FM/6TDTsD5z242blxKcQm0wZJm64zJG4o9UBv8AkfWBuwGJVJxndoSSFhSSnkE50mopaj8TG0nS86FJJqpGYHgbCvHe+cZXsHhVDaMws/dyyTXUhKQa8XMdEZ/RpkTjtG/WtZvLIPhC3Fyi9UhzqQ/0h5MWT8SQ3VmhfjFpa1f9Sy3pHNkjShNM2aSkkX98YCXs6YrcQhQf4lN6Dk0NZ+0SksElfJqeLxUrbc2gyoSNKP5Akv1aM3O2VjSFUrYUyqRLZrEtX94NPZ1amSopDANW3I6ivB4tm7aKGStK5hWaMpKQkc6P4CKJm0xXIXSH/MFV1FTRo2TmyKiiCux+dJ70IzZjl3lVBF2CmrZmBpGZ2rslGzklyFrUN2vw62vevhwMaLY22s0/u8QppRQpspIVmBDBWW4bNC7tdgtnlSJiFLUd50krJejF12ArQco2jmnUuiLj2uz57Jws6eSpIUcx0/Nx5n+YbJ7OlAzrfNbIHIA0c6nlDjAbflyJZVKYKZio3T/akfaMjtDas2ap3KQKgAkHqSNY61VHM02x7OxRACAQEi+U/F9fMQw2RjiCm+UaswHEkxiPxs1Nc6n51+cM9h4mdPny0LWpSAXKdCAH3gGcO14hxdFWarH4TOsTEg7wS+lks9RwApSPU4JShQtzIHyf6QxKCdHECzg1oylVaNFdhMtHdj4gevunhDfZq5pYBZAa2W/R7nqIyYxlQ+h+vr1h/s7a47tSlDKlNmpmLt8VSEm2ti/Lj5EzpizQhSUE1zKGhuOpsPSFm0e0LBkJ7xRoyCAmgq6rsNXpXm0KkbRViF924CHZ0g73Kgdr6uLm7B3hMDKS5FgWUTQdBfMR/bGSjXZVlCVzFAKUkOwABAZPEAqSdasAPlHsE4namHlUqTqAD82PlHQrfoBymapWivVoISg636PEZU5NnV4lX3i9K0cSfP7xdIgqUhRoxPg1PExaDlulvH36RaJaDpHhwsv9IisRWVJxI4ftE14gNEk4CXokeQP0jjgkfpT/AIiCmForGJry4vHpmewD6xYcEim4OdEx4cEjgPIQUwtEULrHLmJ4xZLwqGZh/iPtHfhkDRLdLw6FZRMnhI0j2XiE8QPEfzE1S0D9PKnyiaSlqAvrT9oVDKpuITopPnCjtDiFKws5IKS6CGDkl/2ewhuqYrg139vCvaElcyjFY+XUGioLpjSsVYNf9KS5S4QgKBIcskA/KIbFliTip00ZSJiUii0lq1dufHjFs3ZE9RbuwBzUzDllCifSDsP2YUpjNmsKbqBb/mN/IQ8htLyHfjkm1rWP2iqecyWH/SftBadjSAGZ+pVX1ixciWgE2Fncn5xDQWjLbRwi2onxIoegI+bwiWlUlWdSw9mU9TYaWHu0bSaiWsKaal2b4m8wYyHaPZSAUpSuqiGqb1ZurRfFTdMJNlapUtIeYo9610JKlBnzFKdBzOsArxqVBKZJKGJqzKHJLhnNyq5ejAF446coBaAaqLLWlXxABsgLU5kcWF604SQVh0Bn43oWcsSxpHTxwp2zGb1SDlrmrTlVMWU8CeHCE07BbxBWqpIDl24kenlGolYNbWjMdpVqlzJTUcLPqGeOhxVWYQk7oVz9npRhJsxSXmCZlzE2DpG6PG/OFE5OW4I+R6RrMekjZ5KmeYpJPioEdaARl5RUvJKeilANwctCg7RckDzcKoEOLpSrwUAR840HYrDNNWo6Jb/I/tF/apCUz0gM2QClqEhoYdl5JCZhs7Ec2e/nClP6DjDdjlSWq9eX8QFiJhmOE21b6+2i4YXMN67+dYmAcpEt2s7HTjS/KOazVISHD7zOAdSry8ekTROG85cMARoeo1vbw1iuagJcqu+vvjCxOJY34+/MP4QONjToef8AGEyaBTzAHXlHwirpGn9pvc+DbaeOMqSlRO+pwEh6BnJU1aAE+QrY4rC4c5goihIU46vRTUrqOMG7RUZy0jNQBSR/fmCgH4VamnhEvjVjUnQFiNt4glpRMsamgUrroByFucdHYKWsOwppYfMx0afVeETTfln3IzCT8Ipz/aJyXFSE1sHP/bHuXgWDezEyptSR71jkKPRMPAf5H/tgeZiCCzAk8z9osTNIIYMDFh3rEe+FIdgUImK/SkcnNPSLjOPBP+VflEgmwNTFYlC+U+bwAWpUeHms/QRHOoHSn9xr03YmSBRniuYptB5feCwLs6iLJ/y/8YpXOZg17Mo0/wBseuGq46xQo5vhDDiR504QNgkT/FG26BxK787PEZ2LIsx4AE/aOSQaC/KnkAYiuZldwfLw8YVjo5KFqqpI6P8ARonJmGoSkA+I/wDrFMtT1V8Olfq7GLTNagA9acy/TjBYFy5pFSAfEn0aPEYktYcrn6QsxWOLFgVcDStOVIpwGMINXD8RbjeCwxHaSsi6fIn6iPVylcv8f/KB1Y5P6n9PpFK9qIS+8ON24cR0gFTB8dsKWuqjlPIedyYxW1gJM6ZJSVqZnU4AFPy0NSDU8C3GN4dq6JBelyNRowrThGN2zhyZylaqLl+g4xtwblRPJajYtw6AKBIa5Cqj0Yg9IZ7OQAmgAF9b+JhfNxISkuyQL/uYUbQ7WplDLLZarch74R3KJyttmzxG0USklUxQSBqTGK7ZTQZ0oiu5mGoqXtqDGaxK5+IUFTcxcslwQByToI2c3DlWUUyiWlNU6gB99ulH5wpypFcUNmX2njN0Jc3BryivYKf6yD+l1HwDDyJfwhziNnyCMqQMxLlZLhR/SkkOhPPV7gCtUnZ4lKLBQNKGvH0hKaqjSmW7eKZi3feQlHiFKIPkQIZbMnAnKP00blaFeLWCg0GgfVnBYePyh52OwSVTVE1ISAH5l+N6RjN1E0irGWABWFaEVH1BMXysMlTuCX9OJLHizczDVcmSk5RRTAqI+tD6iA1ITLJAXQv1cjQ8AD4RyuZoogEzZ8tTgoYcSq9HIzMa6W+sZbGbAKJxDgoDqIT8TUo2hLivN6tGzwODWELT8VTlS+lMqlE6g1ccYuTsAlpkxsxAzkVAyAkM9Hc05uWio8jQpQRisXug0qKNVgOA43hfs6UqYoAB3Jtc8xwr8j4a/HYeWCEBD/ES5UokWTQ2DnRiQ1njpWDQZbmWmWRfu60HK45pOZvlSmkhVbFkjZktmW7PRnD8yznw51cx7BOJlTUqGViG+J3FzR3vQ+Xl0Tt+R6PoMiaFEsVU4mJzEk60iIlMGApxt9Y5ZPv11MY2M4hVCCH0H1i6RIIBqSffvygfJW3Hz4iLpKmoSPDWGmDLUk2JMQmg6Fuf3It+8XOGoefGKhN0Arz048IYicuXS79X+8QVLuc3qfvFxSda0ibQxWBS0EngNNfreJLln9RPumsXTCAa39848AVckAcrwh2UokZav1v94qCSTQO3CnkReClKYO7++ceS5rGt+X3eEBCXhi7vbh93q0cmRW1G1+QEXKJ04uSf2iOZviLn6+JgoLIgpoCzdPSPO6AGjH5x6qYOXGlvl7eIrUVAM4DVo1OsAFCsCh3qKVY+x4mB+6UKJtzAzc/Dle8HEqajA+dL9Y6aKOWpxa/NjezQDsV4tJCqlzxIbjQHXpE5mIQohOnNLvqW8W+0RxiSpnALVqWINbWtcUiOGkBIoRQV1I4C32gKBcZsHDrDZAoEuUuQDr+Ugep6RX/wPCpIKZSAzgBISmjsDmAJY3hktaiGBynkwPEvSsDoJLOWajEDMxcOeGp84vN+ycUdLwkoA/0UhiN5kioqHFSoUd2BgqVPKSZYylJoGBbQMQNTYP10aAp0srAe12Y3Asku4oaNzq8dLkMSEuKJBAo3Q1PDzN4Ao6dh5C6qlMUkksgBxzYvTrYGA5+xMMpOorYEkJewBIsS9OJveHIlAi4BaoFjd6p+tngOds5VShYD2Hmb+7MDCTfsGkZnaPZ4BzaWRTdObNlcOctQS3r1hh2IwbCYKOz+TNUHr+8O1hRQUzAlTAFSQ4oGAI43HQeECoQiUFoQq5ymgyg/lqK0Y1N3Aexi821TFXoZd0bM5PUkmuvhf0jPzpCkqKWSC5cGr15motfj0MbDZEwqQlwKUcHMC9acdR94zO1h/XWycxKmGawFLVD1flrpEUNMvwGLQiilJCmCRpyYc+VYImY9KkkIOYIuEudRWlmvQfKuRnTgokLGVV0kEkLYE5QNKAsU1LFm1P2PjMyh3dQVGp1ZiGOlM17U4tCcaKtMPllJ3kgHMLhqeepuxbxhdtDALCB3aFKuSSRrd6cALPe0O+7QS5GU1d7kBrEfNmiM0n8ijSrFleRAJ9IlSpi2I1Y9KE5VlQ3qZUgmwd3BuQdNB49DheLb48vgDXm1PNqtHRSYf6NAS4/eJIQOF+f7RAqbWnziaG9+/bRmIjNUDofDTwitktw6gRelLat4X+0cAK0ck6xQAciYQ7BzxLgcPd4Jk4yzh/H5REhqEE3t9hA0xLCgPUg+R1EFjqw5M53+Xu/u0EJY8oVSmfXyJB+8HSZii4ZqcCIaZLQRMSG+Rv8AzHJPF6ClH+kdKYjSJFXv6xRJUZfG1qRWZQq1noIJpb+IgtJ04dPAQqHZWopHyLegjwqDdS1aCOma08T9I6WA3TqIBlRlElybdWPp0iSZLkm40BJreJJdyR5Aae6xFybgjhqejCnzgA4IOhD+JtrXl/aIHxKmIzeFn9BF5UbBqcdTq0VzpihdIPHh40eCxoDVONXzEWokgeZv6xZkIysGuXv0c9K0ANLx6QvRIFdWHTR/5gmUu9U6MA/DRxb28AAkzBj4swc8av5aR4hPJJ03gonm1fnBM2aWYJc/3Aj0cv5xQSsOCkZTc1FW15dPWADgkORYcDT31ipeHIDhIDhhSh4WuKmDMzjwuKfd/wB4pmI1NyfXyf34whlUrGJATmOYlxlFSlnBYNUZmYxT+NSpSgH0ISqlCzlNRxHnxMeYnAhZBqFB7FhW5IbjV+L8oh+HDMoOwYm50auhYJHhreAAmZmooKc2LJSD5k2al9LRV3IWWCjmN3rl4lxu/wADlE0yU5aKIF2sfl6GjDlHKTvWUVAcmIfWjUs/A1vDsAnDzEpSEpUQAWd78CRTrybnAM2UzoOZThialw1HPTUcYrnLLjeYkMOhZzYg28PkSJ2bM4BIIBubgl2JrXpblDYCfF7KlqOdQbKBQi1SzKDEdS/rHuGlqSvdBQFndTlISSHNdVUrwFOUNkprVvHmAAlj8RajaN5RxC0kDKBRwBUEcUgh6tq/NhBkKiGJKEuQSAFUBIZympbg1W+VYFUo0Kd4M7pL/wC3h4iJLlJCaKIBKSa1SXqFEO1XL1EAyppSAUlyDXMQ5BYh2DUtTjd4irKB5kgmwHRwD4pUW9+XRbjMUpRqpCdXU7HoY9iqYm0aqW6nLmhIammrxchT+EdHRmxHTNK3pFM7EKGU6F3HTnHR0AyYnlJDAbweLFEkgFrjSOjoLAuyBwGvFM9e6SKcvdI6Oi2SilOKUAOBcWAZvCJqxiq0B/eOjoQ6LfxRAdno7RKRiHajZjHR0UKgg2PANFE3jHR0DEitCyFDLRifofrEcXMp5+hIp1aOjoPBXkrUGSDTeIFAHD6vxi1OHzOXYDRgXbiTWPY6EhPSA0cC+jEFmzP5214wVN3cvAjpqR7pHR0FjKJ6iGq971pZosyukKNXFqU5B+sdHQ30BWEgAFhXiLPWmusezJNLlvtzjo6F5ECzE1IqK/lLXGoLv6RcuSBQ3pUONODmOjoSZTKlSRcUc+FoGXM3VKq4B1oWfS2kdHRSDwSnzChKVGrtyagdjpeJrl1LMGAJvvfC4NecdHQACKL6AEKoQA4ueHyaLZaFkqSJsxOW1aXa3Clo6OhMCBS4qxcqblkJI6jlE/8A8alpSJmZTqNQOZc3fU+As1G6Oil02KTplGLwKRld1X1NGI5t6R0dHRCYz//Z"/>
          <p:cNvSpPr>
            <a:spLocks noChangeAspect="1" noChangeArrowheads="1"/>
          </p:cNvSpPr>
          <p:nvPr/>
        </p:nvSpPr>
        <p:spPr bwMode="auto">
          <a:xfrm>
            <a:off x="108348" y="-2059413"/>
            <a:ext cx="9232073" cy="6005146"/>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
        <p:nvSpPr>
          <p:cNvPr id="9" name="Rectangle 8"/>
          <p:cNvSpPr/>
          <p:nvPr/>
        </p:nvSpPr>
        <p:spPr>
          <a:xfrm>
            <a:off x="488861" y="943160"/>
            <a:ext cx="8153400" cy="4524315"/>
          </a:xfrm>
          <a:prstGeom prst="rect">
            <a:avLst/>
          </a:prstGeom>
          <a:noFill/>
          <a:ln>
            <a:noFill/>
          </a:ln>
        </p:spPr>
        <p:txBody>
          <a:bodyPr wrap="square">
            <a:spAutoFit/>
          </a:bodyPr>
          <a:lstStyle/>
          <a:p>
            <a:r>
              <a:rPr lang="bn-IN" sz="3200" dirty="0">
                <a:ln w="0"/>
                <a:effectLst>
                  <a:outerShdw blurRad="38100" dist="19050" dir="2700000" algn="tl" rotWithShape="0">
                    <a:schemeClr val="dk1">
                      <a:alpha val="40000"/>
                    </a:schemeClr>
                  </a:outerShdw>
                </a:effectLst>
                <a:latin typeface="NikoshBAN" pitchFamily="2" charset="0"/>
                <a:cs typeface="NikoshBAN" pitchFamily="2" charset="0"/>
              </a:rPr>
              <a:t>৫।</a:t>
            </a: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bn-IN" sz="3200" dirty="0">
                <a:ln w="0"/>
                <a:effectLst>
                  <a:outerShdw blurRad="38100" dist="19050" dir="2700000" algn="tl" rotWithShape="0">
                    <a:schemeClr val="dk1">
                      <a:alpha val="40000"/>
                    </a:schemeClr>
                  </a:outerShdw>
                </a:effectLst>
                <a:latin typeface="NikoshBAN" pitchFamily="2" charset="0"/>
                <a:cs typeface="NikoshBAN" pitchFamily="2" charset="0"/>
              </a:rPr>
              <a:t>বিদেশি শব্দ</a:t>
            </a:r>
          </a:p>
          <a:p>
            <a:r>
              <a:rPr lang="bn-IN" sz="320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রাজনৈতিক, ধর্মীও, সংস্কৃতি গত ও বাণিজ্যিক কারণে বাংলাদেশে আগত বিভিন্ন ভাষা ভাষী মানুষের বহু শব্দ বাংলায় এসে স্থান করে নিয়েছে। এসব শব্দকে বলা হয় বিদেশি শব্দ।</a:t>
            </a:r>
            <a:r>
              <a:rPr lang="en-US" sz="320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bn-IN" sz="320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এসব বিদেশি শব্দের মধ্যে আরবি, ফারসি এবং ইংরেজি শব্দই বিশেষ ভাবে উল্লেখ যোগ্য। এছাড়া পর্তুগিজ, ফরাসি, ওলন্দাজ, তুর্কি ভাষারও কিছু শব্দ একই ভাবে বাংলায় এসে গেছে। আমাদের পার্শ্ববর্তী ভারত, মায়ানমার, মালয়, চীন, জাপান প্রভৃতি দেশেরও কিছু শব্দ আমাদের ভাষায় প্রচলিত আছে। যেমন-  </a:t>
            </a:r>
            <a:endParaRPr lang="en-US" sz="320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endParaRPr>
          </a:p>
        </p:txBody>
      </p:sp>
      <p:grpSp>
        <p:nvGrpSpPr>
          <p:cNvPr id="6" name="Group 5"/>
          <p:cNvGrpSpPr/>
          <p:nvPr/>
        </p:nvGrpSpPr>
        <p:grpSpPr>
          <a:xfrm>
            <a:off x="0" y="0"/>
            <a:ext cx="9144000" cy="6838681"/>
            <a:chOff x="1" y="22990"/>
            <a:chExt cx="12192000" cy="6835009"/>
          </a:xfrm>
        </p:grpSpPr>
        <p:sp>
          <p:nvSpPr>
            <p:cNvPr id="7" name="Rectangle 6"/>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8" name="Rectangle 7"/>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Tree>
    <p:extLst>
      <p:ext uri="{BB962C8B-B14F-4D97-AF65-F5344CB8AC3E}">
        <p14:creationId xmlns:p14="http://schemas.microsoft.com/office/powerpoint/2010/main" val="27977195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4000" cy="6838681"/>
            <a:chOff x="1" y="22990"/>
            <a:chExt cx="12192000" cy="6835009"/>
          </a:xfrm>
        </p:grpSpPr>
        <p:sp>
          <p:nvSpPr>
            <p:cNvPr id="4" name="Rectangle 3"/>
            <p:cNvSpPr/>
            <p:nvPr/>
          </p:nvSpPr>
          <p:spPr>
            <a:xfrm>
              <a:off x="154548" y="151710"/>
              <a:ext cx="11865736" cy="6583941"/>
            </a:xfrm>
            <a:prstGeom prst="rect">
              <a:avLst/>
            </a:prstGeom>
            <a:noFill/>
            <a:ln w="76200">
              <a:solidFill>
                <a:srgbClr val="FFFF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sp>
          <p:nvSpPr>
            <p:cNvPr id="5" name="Rectangle 4"/>
            <p:cNvSpPr/>
            <p:nvPr/>
          </p:nvSpPr>
          <p:spPr>
            <a:xfrm>
              <a:off x="1" y="22990"/>
              <a:ext cx="12192000" cy="68350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6"/>
            </a:p>
          </p:txBody>
        </p:sp>
      </p:grpSp>
      <p:sp>
        <p:nvSpPr>
          <p:cNvPr id="6" name="Rectangle 5"/>
          <p:cNvSpPr/>
          <p:nvPr/>
        </p:nvSpPr>
        <p:spPr>
          <a:xfrm>
            <a:off x="1841678" y="510861"/>
            <a:ext cx="5234189" cy="1200329"/>
          </a:xfrm>
          <a:prstGeom prst="rect">
            <a:avLst/>
          </a:prstGeom>
          <a:solidFill>
            <a:schemeClr val="accent5">
              <a:lumMod val="50000"/>
            </a:schemeClr>
          </a:solidFill>
          <a:ln>
            <a:noFill/>
          </a:ln>
          <a:effectLst>
            <a:outerShdw blurRad="152400" dist="317500" dir="5400000" sx="90000" sy="-19000" rotWithShape="0">
              <a:prstClr val="black">
                <a:alpha val="15000"/>
              </a:prstClr>
            </a:outerShdw>
          </a:effectLst>
          <a:scene3d>
            <a:camera prst="perspectiveFront"/>
            <a:lightRig rig="soft" dir="t">
              <a:rot lat="0" lon="0" rev="0"/>
            </a:lightRig>
          </a:scene3d>
          <a:sp3d prstMaterial="translucentPowder">
            <a:bevelT w="203200" h="50800" prst="softRound"/>
          </a:sp3d>
        </p:spPr>
        <p:txBody>
          <a:bodyPr wrap="square">
            <a:spAutoFit/>
          </a:bodyPr>
          <a:lstStyle/>
          <a:p>
            <a:pPr algn="ctr"/>
            <a:r>
              <a:rPr lang="bn-IN" sz="4000" dirty="0" smtClean="0">
                <a:latin typeface="NikoshBAN" pitchFamily="2" charset="0"/>
                <a:cs typeface="NikoshBAN" pitchFamily="2" charset="0"/>
              </a:rPr>
              <a:t>ক</a:t>
            </a:r>
            <a:r>
              <a:rPr lang="en-US" sz="4000" dirty="0" smtClean="0">
                <a:latin typeface="NikoshBAN" pitchFamily="2" charset="0"/>
                <a:cs typeface="NikoshBAN" pitchFamily="2" charset="0"/>
              </a:rPr>
              <a:t>.</a:t>
            </a:r>
            <a:r>
              <a:rPr lang="bn-IN" sz="4000" dirty="0" smtClean="0">
                <a:latin typeface="NikoshBAN" pitchFamily="2" charset="0"/>
                <a:cs typeface="NikoshBAN" pitchFamily="2" charset="0"/>
              </a:rPr>
              <a:t> আরবি শব্দ- </a:t>
            </a:r>
          </a:p>
          <a:p>
            <a:pPr algn="ctr"/>
            <a:r>
              <a:rPr lang="bn-IN" sz="3200" dirty="0" smtClean="0">
                <a:solidFill>
                  <a:srgbClr val="002060"/>
                </a:solidFill>
                <a:latin typeface="NikoshBAN" pitchFamily="2" charset="0"/>
                <a:cs typeface="NikoshBAN" pitchFamily="2" charset="0"/>
              </a:rPr>
              <a:t>১। ধর্ম সংক্রান্ত- </a:t>
            </a:r>
            <a:endParaRPr lang="en-US" sz="3200" dirty="0">
              <a:solidFill>
                <a:srgbClr val="002060"/>
              </a:solidFill>
              <a:latin typeface="NikoshBAN" pitchFamily="2" charset="0"/>
              <a:cs typeface="NikoshBAN" pitchFamily="2" charset="0"/>
            </a:endParaRPr>
          </a:p>
        </p:txBody>
      </p:sp>
      <p:sp>
        <p:nvSpPr>
          <p:cNvPr id="7" name="Rectangle 6"/>
          <p:cNvSpPr/>
          <p:nvPr/>
        </p:nvSpPr>
        <p:spPr>
          <a:xfrm>
            <a:off x="463638" y="4705983"/>
            <a:ext cx="8216721" cy="1569660"/>
          </a:xfrm>
          <a:prstGeom prst="rect">
            <a:avLst/>
          </a:prstGeom>
        </p:spPr>
        <p:txBody>
          <a:bodyPr wrap="square">
            <a:spAutoFit/>
          </a:bodyPr>
          <a:lstStyle/>
          <a:p>
            <a:r>
              <a:rPr lang="bn-IN" sz="3200" dirty="0">
                <a:solidFill>
                  <a:srgbClr val="FFFF00"/>
                </a:solidFill>
                <a:latin typeface="NikoshBAN" pitchFamily="2" charset="0"/>
                <a:cs typeface="NikoshBAN" pitchFamily="2" charset="0"/>
              </a:rPr>
              <a:t>১। ধর্ম সংক্রান্ত- </a:t>
            </a:r>
            <a:r>
              <a:rPr lang="bn-IN" sz="3200" dirty="0">
                <a:solidFill>
                  <a:srgbClr val="002060"/>
                </a:solidFill>
                <a:latin typeface="NikoshBAN" pitchFamily="2" charset="0"/>
                <a:cs typeface="NikoshBAN" pitchFamily="2" charset="0"/>
              </a:rPr>
              <a:t>আল্লাহ, ইসলাম, ঈমান, ওজু, কোরবানি, কুরআন, কিয়ামত, গোসল, জান্নাত, জাহান্নাম, তওবা, তসবি, যাকাত, হজ, হাদিস, হারাম, হালাল ইত্যাদি।</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354" y="1955890"/>
            <a:ext cx="7199291" cy="2750093"/>
          </a:xfrm>
          <a:prstGeom prst="rect">
            <a:avLst/>
          </a:prstGeom>
        </p:spPr>
      </p:pic>
    </p:spTree>
    <p:extLst>
      <p:ext uri="{BB962C8B-B14F-4D97-AF65-F5344CB8AC3E}">
        <p14:creationId xmlns:p14="http://schemas.microsoft.com/office/powerpoint/2010/main" val="31962401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শব্দভাণ্ডার ৯ম,১০, (২য় অংশ)">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শব্দভাণ্ডার ৯ম,১০, (২য় অংশ)</Template>
  <TotalTime>183</TotalTime>
  <Words>773</Words>
  <Application>Microsoft Office PowerPoint</Application>
  <PresentationFormat>On-screen Show (4:3)</PresentationFormat>
  <Paragraphs>179</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শব্দভাণ্ডার ৯ম,১০, (২য় অংশ)</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WALTON</dc:creator>
  <cp:lastModifiedBy>pc</cp:lastModifiedBy>
  <cp:revision>20</cp:revision>
  <dcterms:created xsi:type="dcterms:W3CDTF">2018-10-03T01:23:35Z</dcterms:created>
  <dcterms:modified xsi:type="dcterms:W3CDTF">2019-10-30T15:04:34Z</dcterms:modified>
</cp:coreProperties>
</file>