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0" r:id="rId2"/>
    <p:sldId id="291" r:id="rId3"/>
    <p:sldId id="267" r:id="rId4"/>
    <p:sldId id="270" r:id="rId5"/>
    <p:sldId id="260" r:id="rId6"/>
    <p:sldId id="275" r:id="rId7"/>
    <p:sldId id="282" r:id="rId8"/>
    <p:sldId id="283" r:id="rId9"/>
    <p:sldId id="284" r:id="rId10"/>
    <p:sldId id="273" r:id="rId11"/>
    <p:sldId id="277" r:id="rId12"/>
    <p:sldId id="261" r:id="rId13"/>
    <p:sldId id="276" r:id="rId14"/>
    <p:sldId id="272" r:id="rId15"/>
    <p:sldId id="262" r:id="rId16"/>
    <p:sldId id="263" r:id="rId17"/>
    <p:sldId id="271" r:id="rId18"/>
    <p:sldId id="278" r:id="rId19"/>
    <p:sldId id="280" r:id="rId20"/>
    <p:sldId id="285" r:id="rId21"/>
    <p:sldId id="286" r:id="rId22"/>
    <p:sldId id="287" r:id="rId23"/>
    <p:sldId id="289" r:id="rId24"/>
    <p:sldId id="288" r:id="rId25"/>
    <p:sldId id="264" r:id="rId26"/>
    <p:sldId id="265" r:id="rId27"/>
    <p:sldId id="26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14C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5" autoAdjust="0"/>
    <p:restoredTop sz="94707" autoAdjust="0"/>
  </p:normalViewPr>
  <p:slideViewPr>
    <p:cSldViewPr snapToGrid="0">
      <p:cViewPr varScale="1">
        <p:scale>
          <a:sx n="53" d="100"/>
          <a:sy n="53" d="100"/>
        </p:scale>
        <p:origin x="-114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EC51-C8A0-4660-903F-C2CF67286451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5415C-CD4B-45D2-904D-4EE850935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6338" y="1370428"/>
            <a:ext cx="357501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4807" y="3403600"/>
            <a:ext cx="40640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685147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396" y="1290561"/>
            <a:ext cx="7218566" cy="48054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577" y="72428"/>
            <a:ext cx="11714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 হৃদপিণ্ডের মধ্যে সিস্টোলিক চাপ ও ডায়াস্টোলিক চাপ দেখানো হলো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24914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129" y="776126"/>
            <a:ext cx="7232615" cy="54895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2113" y="0"/>
            <a:ext cx="6672649" cy="70788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ব্লাড প্রেসার নির্ণয় করার আধুনিক যন্ত্র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4243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9219" y="179858"/>
            <a:ext cx="278634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4994" y="2438400"/>
            <a:ext cx="97947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রক্তচাপ কাকে বলে ?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সিস্টোলিক চাপ ও ডায়াস্টোলিক চাপ কাকে বলে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2146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45" y="843714"/>
            <a:ext cx="6546539" cy="5475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4784" y="127536"/>
            <a:ext cx="10593859" cy="70788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স্ফিগমোম্যানোমিটারে সিস্টোলিক চাপ ও ডায়াস্টোলিক চাপ নির্ণয়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73688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39" y="72428"/>
            <a:ext cx="7419890" cy="53126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31601" y="5501291"/>
            <a:ext cx="3177766" cy="70788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রক্তচাপ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08307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52782" y="525847"/>
            <a:ext cx="3228769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546" y="3698790"/>
            <a:ext cx="10503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একে অপরের রক্তচাপ ও পালসরেট পরিমাপ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3739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646" y="410518"/>
            <a:ext cx="2727029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দলী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557" y="3311610"/>
            <a:ext cx="11063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পাঁচজন ছাত্রের বিশ্রামরত অবস্থায় এবং শরীরচর্চার পর রক্তচাপ ও পালসরেট পরিমাপ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13549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922" y="370583"/>
            <a:ext cx="4802016" cy="47852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18062" y="5225722"/>
            <a:ext cx="5890054" cy="707886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সিস্টোলিক চাপ ও ডায়াস্টোলিক চাপ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32145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574" y="1296704"/>
            <a:ext cx="6350000" cy="4787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5487" y="147792"/>
            <a:ext cx="5132173" cy="70788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সিস্টোলিক চাপের রেখ চিত্র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6347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27" y="0"/>
            <a:ext cx="5744161" cy="54186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4684" y="5750902"/>
            <a:ext cx="4209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রক্তচাপ নির্ণয় পদ্ধতি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2518" y="2489982"/>
            <a:ext cx="57194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নিম্নের লিঙ্কটিতে ক্লিক করলে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চাপ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ভিডিও দেখতে পাবে –</a:t>
            </a:r>
          </a:p>
          <a:p>
            <a:pPr algn="ctr"/>
            <a:r>
              <a:rPr lang="bn-IN" sz="3600" b="1" dirty="0" smtClean="0">
                <a:solidFill>
                  <a:srgbClr val="2914C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2914C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https://youtu.be/A8t_-F_-snk</a:t>
            </a:r>
          </a:p>
          <a:p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15491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49600" y="152400"/>
            <a:ext cx="5486400" cy="17526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bliqueBottom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0" y="2209800"/>
            <a:ext cx="6096000" cy="4038600"/>
          </a:xfrm>
          <a:prstGeom prst="horizontalScroll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BottomLeft"/>
            <a:lightRig rig="threePt" dir="t"/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ইকরামুল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মির্জাপুর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ডাকঃ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দাপুনিয়া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পাবনা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সদর,পবনা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মোবাঃনং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০১৭১৬৮৪৫৬৬৬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E-mail- h_ikramul</a:t>
            </a:r>
            <a:r>
              <a:rPr lang="en-US" sz="2000" dirty="0" smtClean="0"/>
              <a:t>22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@yahoo.com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6197600" y="2743200"/>
            <a:ext cx="59944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92D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শ্রেণীঃ নবম </a:t>
            </a:r>
            <a:endParaRPr lang="en-US" sz="32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জীববিজ্ঞান  </a:t>
            </a:r>
            <a:endParaRPr lang="en-US" sz="32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32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endParaRPr lang="en-US" sz="32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৪৫ মিনিট </a:t>
            </a:r>
            <a:endParaRPr lang="bn-IN" sz="32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won 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701" y="1"/>
            <a:ext cx="2781300" cy="24288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0396" y="163941"/>
            <a:ext cx="4182702" cy="830997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 রক্তচাপের কারণ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7606" y="1609152"/>
            <a:ext cx="77682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বংশগত ।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ডায়াবেটিস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স্নায়ুবিক চাপ 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দেহের ওজন বেডে যাওয়া 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খাদ্যে অতিরিক্ত লবণ খাওয়া 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চর্বিযুক্ত খাদ্য উপাদান বেশি গ্রহণ করা 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মহিলাদের ক্ষেত্রে সন্তান প্রসবের সময় খিঁচুনী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85714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0810" y="185539"/>
            <a:ext cx="4218914" cy="830997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 রক্তচাপের লক্ষণ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1553" y="1231600"/>
            <a:ext cx="107174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মাথা ব্যথা, বিশেষ করে মাথার পিছনে ব্যথা করা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মাথা ঘোরা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ঘাড় ব্যথা করা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বুক ধড়ফড় করা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দুর্বল বোধ করা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অনেক সময় নাক দিয়ে রক্ত পড়।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সুনিদ্রা না হওয়া 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 অল্প পরিশ্রমে হাঁপিয়ে উঠা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6844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4779" y="197709"/>
            <a:ext cx="3855308" cy="1015663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রক্তচাপ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941" y="3031523"/>
            <a:ext cx="11186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একজন মানুষের রক্তচাপ যখন সাধারণত  ১২০/৮০ মানের কাছাকাছি হয়, তখন তাকে আদর্শ রক্তচাপ বলে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10145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1914" y="156519"/>
            <a:ext cx="3212756" cy="83099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পালসরেট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791" y="2424544"/>
            <a:ext cx="11285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রক্তচাপের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পালসরেট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ধমনিঘাত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86637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2861" y="5699143"/>
            <a:ext cx="8691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অবস্থায় রক্তচাপ ও পালসরেট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ture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080" y="0"/>
            <a:ext cx="8286750" cy="55664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87040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2388" y="344615"/>
            <a:ext cx="2161494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4930" y="2117123"/>
            <a:ext cx="111705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রক্তচাপ কাকে বলে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সিস্টোলিকচাপ ও ডায়াস্টোলিকচাপ বলতে কী বুঝ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আর্দশ রক্তচাপ কী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রক্তচাপ মাপার যন্ত্রের নাম কী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 উচ্চ রক্তচাপের কারণ বল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063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1974" y="385804"/>
            <a:ext cx="3094414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5016" y="3723501"/>
            <a:ext cx="9934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 রক্তচাপের কারণ ও লক্ষণ বর্ণনা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54060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9743" y="98295"/>
            <a:ext cx="9728946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ক্লাসে সহযোগীতার জন্য সবাইকে ধন্যবাদ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0574" y="2159391"/>
            <a:ext cx="4064000" cy="345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56966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604" y="1384956"/>
            <a:ext cx="6854396" cy="37827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7085"/>
            <a:ext cx="5284573" cy="3603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0733" y="5590740"/>
            <a:ext cx="5947719" cy="707886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দিয়ে কি করা হয় ?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4036" y="0"/>
            <a:ext cx="5805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18162959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repeatCount="indefinite" accel="50000" decel="50000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71395 0.01042 L -0.64231 -1.11111E-6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2"/>
      <p:bldP spid="6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9583" y="0"/>
            <a:ext cx="4843848" cy="70788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করা হচ্ছে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94192" y="959831"/>
            <a:ext cx="3350597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786" y="5617759"/>
            <a:ext cx="3031525" cy="101566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রক্তচাপ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Picture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729" y="1809044"/>
            <a:ext cx="5450541" cy="32399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53125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7091" y="138170"/>
            <a:ext cx="3519054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  <p:sp>
        <p:nvSpPr>
          <p:cNvPr id="3" name="Rectangle 2"/>
          <p:cNvSpPr/>
          <p:nvPr/>
        </p:nvSpPr>
        <p:spPr>
          <a:xfrm>
            <a:off x="4180295" y="1266378"/>
            <a:ext cx="3350597" cy="584775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617" y="2119745"/>
            <a:ext cx="1113905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রক্তচাপ কী তা বলতে পারবে ।</a:t>
            </a: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আর্দশ রক্তচাপ ব্যাখ্যা করতে পারবে ।</a:t>
            </a: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সঠিকভাবে রক্তচাপ ও পালসরেট পরিমাপ করতে পারবে ।</a:t>
            </a: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উচ্চ রক্তচাপের কারণ ও লক্ষণ  ব্যাখ্যা করতে পারবে ।</a:t>
            </a: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বিশ্রামরত অবস্থায় এবং শরীরচর্চার পর রক্তচাপ ও পালসরেট পরিমাপ করতে পারবে ।</a:t>
            </a: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29612447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11940" y="6149543"/>
            <a:ext cx="3097428" cy="70845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রক্তচাপ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tur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40" y="514875"/>
            <a:ext cx="7387119" cy="55788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90918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482" y="6617"/>
            <a:ext cx="2471596" cy="101566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 চাপ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123" y="2075934"/>
            <a:ext cx="109398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 প্রবাহের সময় ধমনিগাত্রে যে চাপের সৃষ্টি হয় তাকে রক্তচাপ বলে ।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রক্তচাপ দু’প্রকার,যথা;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সিস্টোলিক চাপ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ডায়াস্টোলিক চাপ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9757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8721" y="22624"/>
            <a:ext cx="3974471" cy="101566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সিস্টোলিক চাপ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752" y="2669058"/>
            <a:ext cx="11236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হৃদপিণ্ডের সংকোচন বা সিস্টোল অবস্থায় ধমনিগাত্রে রক্তচাপের মাত্রা সর্বাধিক থাকে । একে সিস্টোলিক চাপ বলে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99396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2334" y="30995"/>
            <a:ext cx="4481466" cy="101566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ডায়াস্টোলিক চাপ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220" y="2726724"/>
            <a:ext cx="110634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হৃদপিণ্ডের প্রসারণ বা ডায়াস্টোল অবস্থায় রক্তচাপ সবচেয়ে কম থাকে । একে ডায়াস্টোলিক চাপ বলে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352689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471</Words>
  <Application>Microsoft Office PowerPoint</Application>
  <PresentationFormat>Custom</PresentationFormat>
  <Paragraphs>94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ZAHIN</dc:creator>
  <cp:lastModifiedBy>SunMoon Computer</cp:lastModifiedBy>
  <cp:revision>82</cp:revision>
  <dcterms:created xsi:type="dcterms:W3CDTF">2015-05-24T02:15:26Z</dcterms:created>
  <dcterms:modified xsi:type="dcterms:W3CDTF">2019-10-28T15:32:27Z</dcterms:modified>
</cp:coreProperties>
</file>