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2" r:id="rId9"/>
    <p:sldId id="261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82B1-8D39-4574-AF9A-601CE90B1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11D7E-FFBF-4C9E-85B9-A06B1B48F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106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5EB3AFE7-94A3-4164-8294-672A33D42D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6745 w 12192000"/>
              <a:gd name="connsiteY5" fmla="*/ 294542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336745 w 12192000"/>
              <a:gd name="connsiteY9" fmla="*/ 294542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6745 w 12192000"/>
              <a:gd name="connsiteY5" fmla="*/ 294542 h 6858000"/>
              <a:gd name="connsiteX6" fmla="*/ 364881 w 12192000"/>
              <a:gd name="connsiteY6" fmla="*/ 6563458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336745 w 12192000"/>
              <a:gd name="connsiteY9" fmla="*/ 294542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6745 w 12192000"/>
              <a:gd name="connsiteY5" fmla="*/ 294542 h 6858000"/>
              <a:gd name="connsiteX6" fmla="*/ 364881 w 12192000"/>
              <a:gd name="connsiteY6" fmla="*/ 6563458 h 6858000"/>
              <a:gd name="connsiteX7" fmla="*/ 11334750 w 12192000"/>
              <a:gd name="connsiteY7" fmla="*/ 6000750 h 6858000"/>
              <a:gd name="connsiteX8" fmla="*/ 11841187 w 12192000"/>
              <a:gd name="connsiteY8" fmla="*/ 350813 h 6858000"/>
              <a:gd name="connsiteX9" fmla="*/ 336745 w 12192000"/>
              <a:gd name="connsiteY9" fmla="*/ 294542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6745 w 12192000"/>
              <a:gd name="connsiteY5" fmla="*/ 294542 h 6858000"/>
              <a:gd name="connsiteX6" fmla="*/ 364881 w 12192000"/>
              <a:gd name="connsiteY6" fmla="*/ 6563458 h 6858000"/>
              <a:gd name="connsiteX7" fmla="*/ 11897457 w 12192000"/>
              <a:gd name="connsiteY7" fmla="*/ 6591593 h 6858000"/>
              <a:gd name="connsiteX8" fmla="*/ 11841187 w 12192000"/>
              <a:gd name="connsiteY8" fmla="*/ 350813 h 6858000"/>
              <a:gd name="connsiteX9" fmla="*/ 336745 w 12192000"/>
              <a:gd name="connsiteY9" fmla="*/ 2945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36745" y="294542"/>
                </a:moveTo>
                <a:lnTo>
                  <a:pt x="364881" y="6563458"/>
                </a:lnTo>
                <a:lnTo>
                  <a:pt x="11897457" y="6591593"/>
                </a:lnTo>
                <a:lnTo>
                  <a:pt x="11841187" y="350813"/>
                </a:lnTo>
                <a:lnTo>
                  <a:pt x="336745" y="29454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0C8884-A35F-413F-AEC6-D18C464536E6}"/>
              </a:ext>
            </a:extLst>
          </p:cNvPr>
          <p:cNvSpPr txBox="1"/>
          <p:nvPr userDrawn="1"/>
        </p:nvSpPr>
        <p:spPr>
          <a:xfrm>
            <a:off x="1743054" y="6550223"/>
            <a:ext cx="828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তাহের,স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প্রাবি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০১৭১২৭৫২৪০৪ </a:t>
            </a:r>
          </a:p>
        </p:txBody>
      </p:sp>
    </p:spTree>
    <p:extLst>
      <p:ext uri="{BB962C8B-B14F-4D97-AF65-F5344CB8AC3E}">
        <p14:creationId xmlns:p14="http://schemas.microsoft.com/office/powerpoint/2010/main" val="277545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FFA5F-4CE1-4297-8845-2BE2BAE89531}"/>
              </a:ext>
            </a:extLst>
          </p:cNvPr>
          <p:cNvSpPr txBox="1"/>
          <p:nvPr/>
        </p:nvSpPr>
        <p:spPr>
          <a:xfrm>
            <a:off x="2278966" y="1364566"/>
            <a:ext cx="772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A4C85-7814-4599-B699-3A35EB606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47" y="2075717"/>
            <a:ext cx="4953000" cy="3305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9A33F3D-C2E9-4C7A-85DA-D2165EE69521}"/>
              </a:ext>
            </a:extLst>
          </p:cNvPr>
          <p:cNvGrpSpPr/>
          <p:nvPr/>
        </p:nvGrpSpPr>
        <p:grpSpPr>
          <a:xfrm>
            <a:off x="7934178" y="1166272"/>
            <a:ext cx="3073718" cy="4714023"/>
            <a:chOff x="7934178" y="1166272"/>
            <a:chExt cx="3073718" cy="471402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0BA7AB-75E8-45D1-B147-66F1C66A9DB4}"/>
                </a:ext>
              </a:extLst>
            </p:cNvPr>
            <p:cNvGrpSpPr/>
            <p:nvPr/>
          </p:nvGrpSpPr>
          <p:grpSpPr>
            <a:xfrm>
              <a:off x="7934178" y="1166272"/>
              <a:ext cx="3073718" cy="4714023"/>
              <a:chOff x="7934178" y="1166272"/>
              <a:chExt cx="3073718" cy="47140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EA93B2-85CD-4828-A446-D403A7170E53}"/>
                  </a:ext>
                </a:extLst>
              </p:cNvPr>
              <p:cNvSpPr/>
              <p:nvPr/>
            </p:nvSpPr>
            <p:spPr>
              <a:xfrm>
                <a:off x="7934178" y="1166272"/>
                <a:ext cx="3073718" cy="47140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A7700-32B3-494A-A78E-07738B1DD820}"/>
                  </a:ext>
                </a:extLst>
              </p:cNvPr>
              <p:cNvSpPr txBox="1"/>
              <p:nvPr/>
            </p:nvSpPr>
            <p:spPr>
              <a:xfrm>
                <a:off x="8690213" y="1166272"/>
                <a:ext cx="1561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FEA99AE-BB78-4F2B-AA4C-55283D42CE38}"/>
                </a:ext>
              </a:extLst>
            </p:cNvPr>
            <p:cNvCxnSpPr>
              <a:cxnSpLocks/>
            </p:cNvCxnSpPr>
            <p:nvPr/>
          </p:nvCxnSpPr>
          <p:spPr>
            <a:xfrm>
              <a:off x="7934178" y="1751047"/>
              <a:ext cx="3060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1F9BA-F96F-459F-9F46-6BCEA4F2ADAD}"/>
              </a:ext>
            </a:extLst>
          </p:cNvPr>
          <p:cNvSpPr txBox="1"/>
          <p:nvPr/>
        </p:nvSpPr>
        <p:spPr>
          <a:xfrm>
            <a:off x="2873320" y="460778"/>
            <a:ext cx="451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খুজে বের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401E3-8026-489A-9890-1CE0BF96C02B}"/>
              </a:ext>
            </a:extLst>
          </p:cNvPr>
          <p:cNvSpPr/>
          <p:nvPr/>
        </p:nvSpPr>
        <p:spPr>
          <a:xfrm>
            <a:off x="455270" y="1357611"/>
            <a:ext cx="2238050" cy="628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D27654-3441-42BE-B674-9C854E53BCD3}"/>
              </a:ext>
            </a:extLst>
          </p:cNvPr>
          <p:cNvSpPr/>
          <p:nvPr/>
        </p:nvSpPr>
        <p:spPr>
          <a:xfrm>
            <a:off x="1337579" y="5103983"/>
            <a:ext cx="2362225" cy="1295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6FCDF7-9405-4F6C-ADFA-2050D6161982}"/>
              </a:ext>
            </a:extLst>
          </p:cNvPr>
          <p:cNvSpPr/>
          <p:nvPr/>
        </p:nvSpPr>
        <p:spPr>
          <a:xfrm>
            <a:off x="2559089" y="2645626"/>
            <a:ext cx="1012874" cy="19650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396B48-83BC-4C3A-9061-20372585222B}"/>
              </a:ext>
            </a:extLst>
          </p:cNvPr>
          <p:cNvSpPr/>
          <p:nvPr/>
        </p:nvSpPr>
        <p:spPr>
          <a:xfrm>
            <a:off x="3699804" y="1523361"/>
            <a:ext cx="1410227" cy="136300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7271DB-DC27-427E-AB82-946E07F520AF}"/>
              </a:ext>
            </a:extLst>
          </p:cNvPr>
          <p:cNvSpPr/>
          <p:nvPr/>
        </p:nvSpPr>
        <p:spPr>
          <a:xfrm>
            <a:off x="683431" y="3742897"/>
            <a:ext cx="1308295" cy="12520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7CD036-2267-4A92-B57A-6A76037F7E0D}"/>
              </a:ext>
            </a:extLst>
          </p:cNvPr>
          <p:cNvSpPr/>
          <p:nvPr/>
        </p:nvSpPr>
        <p:spPr>
          <a:xfrm>
            <a:off x="1067858" y="2466255"/>
            <a:ext cx="1012874" cy="962745"/>
          </a:xfrm>
          <a:prstGeom prst="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63698 0.070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51016 -0.028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56419 -0.085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ECC073C-05B1-43F7-B982-8D9C26953B09}"/>
              </a:ext>
            </a:extLst>
          </p:cNvPr>
          <p:cNvGrpSpPr/>
          <p:nvPr/>
        </p:nvGrpSpPr>
        <p:grpSpPr>
          <a:xfrm>
            <a:off x="7934178" y="1166272"/>
            <a:ext cx="3073718" cy="4714023"/>
            <a:chOff x="7934178" y="1166272"/>
            <a:chExt cx="3073718" cy="471402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B9C5CE-4C4F-43AA-8FBF-C0C2D42DE966}"/>
                </a:ext>
              </a:extLst>
            </p:cNvPr>
            <p:cNvGrpSpPr/>
            <p:nvPr/>
          </p:nvGrpSpPr>
          <p:grpSpPr>
            <a:xfrm>
              <a:off x="7934178" y="1166272"/>
              <a:ext cx="3073718" cy="4714023"/>
              <a:chOff x="7934178" y="1166272"/>
              <a:chExt cx="3073718" cy="471402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705D1D-3929-437D-8D58-1C540241CE42}"/>
                  </a:ext>
                </a:extLst>
              </p:cNvPr>
              <p:cNvSpPr/>
              <p:nvPr/>
            </p:nvSpPr>
            <p:spPr>
              <a:xfrm>
                <a:off x="7934178" y="1166272"/>
                <a:ext cx="3073718" cy="47140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5F1EB5-2298-4AF7-B0FD-FCBE16EC1118}"/>
                  </a:ext>
                </a:extLst>
              </p:cNvPr>
              <p:cNvSpPr txBox="1"/>
              <p:nvPr/>
            </p:nvSpPr>
            <p:spPr>
              <a:xfrm>
                <a:off x="8492198" y="1357611"/>
                <a:ext cx="18897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D32635-51D8-4D64-B3D9-5FC12A5275F0}"/>
                </a:ext>
              </a:extLst>
            </p:cNvPr>
            <p:cNvCxnSpPr>
              <a:cxnSpLocks/>
            </p:cNvCxnSpPr>
            <p:nvPr/>
          </p:nvCxnSpPr>
          <p:spPr>
            <a:xfrm>
              <a:off x="7934178" y="1822211"/>
              <a:ext cx="3060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C2975-7F95-4D20-B293-90984EF4EA74}"/>
              </a:ext>
            </a:extLst>
          </p:cNvPr>
          <p:cNvSpPr txBox="1"/>
          <p:nvPr/>
        </p:nvSpPr>
        <p:spPr>
          <a:xfrm>
            <a:off x="2873320" y="460778"/>
            <a:ext cx="451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খুজে বের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48D50-C610-43DD-B178-942EF4381685}"/>
              </a:ext>
            </a:extLst>
          </p:cNvPr>
          <p:cNvSpPr/>
          <p:nvPr/>
        </p:nvSpPr>
        <p:spPr>
          <a:xfrm>
            <a:off x="455270" y="1357611"/>
            <a:ext cx="2238050" cy="628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E1495-5253-426F-9115-25FE2E1DCA44}"/>
              </a:ext>
            </a:extLst>
          </p:cNvPr>
          <p:cNvSpPr/>
          <p:nvPr/>
        </p:nvSpPr>
        <p:spPr>
          <a:xfrm>
            <a:off x="1337579" y="5103983"/>
            <a:ext cx="2362225" cy="1295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EE0DAA-AB0C-427D-BF9C-750E44B38945}"/>
              </a:ext>
            </a:extLst>
          </p:cNvPr>
          <p:cNvSpPr/>
          <p:nvPr/>
        </p:nvSpPr>
        <p:spPr>
          <a:xfrm>
            <a:off x="2559089" y="2645626"/>
            <a:ext cx="1012874" cy="19650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FF980B-1E15-454B-9FD0-DB2264EFE3FD}"/>
              </a:ext>
            </a:extLst>
          </p:cNvPr>
          <p:cNvSpPr/>
          <p:nvPr/>
        </p:nvSpPr>
        <p:spPr>
          <a:xfrm>
            <a:off x="3699804" y="1523361"/>
            <a:ext cx="1410227" cy="136300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D06-EA57-46BC-AC92-5342B039F0BF}"/>
              </a:ext>
            </a:extLst>
          </p:cNvPr>
          <p:cNvSpPr/>
          <p:nvPr/>
        </p:nvSpPr>
        <p:spPr>
          <a:xfrm>
            <a:off x="683431" y="3742897"/>
            <a:ext cx="1308295" cy="12520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986484-B665-4DBB-8873-FBE5EC17112A}"/>
              </a:ext>
            </a:extLst>
          </p:cNvPr>
          <p:cNvSpPr/>
          <p:nvPr/>
        </p:nvSpPr>
        <p:spPr>
          <a:xfrm>
            <a:off x="1067858" y="2466255"/>
            <a:ext cx="1012874" cy="962745"/>
          </a:xfrm>
          <a:prstGeom prst="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3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40508 0.056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0.02014 L 0.67135 -0.0650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6093 0.3386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E9B4AD-4E7D-46AE-BB49-86A13CE07D02}"/>
              </a:ext>
            </a:extLst>
          </p:cNvPr>
          <p:cNvSpPr txBox="1"/>
          <p:nvPr/>
        </p:nvSpPr>
        <p:spPr>
          <a:xfrm>
            <a:off x="3933992" y="753166"/>
            <a:ext cx="358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F2304-23F9-4B39-A42B-3D2194443EE2}"/>
              </a:ext>
            </a:extLst>
          </p:cNvPr>
          <p:cNvSpPr/>
          <p:nvPr/>
        </p:nvSpPr>
        <p:spPr>
          <a:xfrm>
            <a:off x="927181" y="1863327"/>
            <a:ext cx="3377533" cy="15052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B23F2-CAC8-46CE-A371-8173C62BC23D}"/>
              </a:ext>
            </a:extLst>
          </p:cNvPr>
          <p:cNvSpPr/>
          <p:nvPr/>
        </p:nvSpPr>
        <p:spPr>
          <a:xfrm>
            <a:off x="1758461" y="4182186"/>
            <a:ext cx="2006718" cy="19126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91BBAA-C4CC-4858-A31F-A488A90BDA5F}"/>
              </a:ext>
            </a:extLst>
          </p:cNvPr>
          <p:cNvSpPr txBox="1"/>
          <p:nvPr/>
        </p:nvSpPr>
        <p:spPr>
          <a:xfrm>
            <a:off x="6001480" y="2163419"/>
            <a:ext cx="586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নাম কি তা খাতায়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EBAA6E-5DA2-464C-950A-6C30BE7AF2E2}"/>
              </a:ext>
            </a:extLst>
          </p:cNvPr>
          <p:cNvSpPr txBox="1"/>
          <p:nvPr/>
        </p:nvSpPr>
        <p:spPr>
          <a:xfrm>
            <a:off x="5923714" y="4784574"/>
            <a:ext cx="586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নাম কি তা খাতায়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536A44F-140E-408A-B6A0-1C067386EF06}"/>
              </a:ext>
            </a:extLst>
          </p:cNvPr>
          <p:cNvSpPr/>
          <p:nvPr/>
        </p:nvSpPr>
        <p:spPr>
          <a:xfrm>
            <a:off x="4409828" y="2438976"/>
            <a:ext cx="1513886" cy="3539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BAD3055-A03B-4DEF-92BB-A8507B7261F5}"/>
              </a:ext>
            </a:extLst>
          </p:cNvPr>
          <p:cNvSpPr/>
          <p:nvPr/>
        </p:nvSpPr>
        <p:spPr>
          <a:xfrm>
            <a:off x="3997905" y="4961545"/>
            <a:ext cx="1826120" cy="353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2" grpId="0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032714-2E16-44AC-9387-39925508DF27}"/>
              </a:ext>
            </a:extLst>
          </p:cNvPr>
          <p:cNvSpPr txBox="1"/>
          <p:nvPr/>
        </p:nvSpPr>
        <p:spPr>
          <a:xfrm>
            <a:off x="3334043" y="1166272"/>
            <a:ext cx="476894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A71D7-30EA-41DA-B070-420DD4CFB1B7}"/>
              </a:ext>
            </a:extLst>
          </p:cNvPr>
          <p:cNvSpPr txBox="1"/>
          <p:nvPr/>
        </p:nvSpPr>
        <p:spPr>
          <a:xfrm>
            <a:off x="2025748" y="3052689"/>
            <a:ext cx="780757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তুমার বাড়িতে আয়ত ও বর্গ আকৃতি আছে এমন ৫টি করে বস্তুর নাম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6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B0C8B-E7A7-4D43-A025-A74C0DEC2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31" y="4010659"/>
            <a:ext cx="9072938" cy="1849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91FD2-0F75-4D4B-A11E-E6B29D25D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03" y="753166"/>
            <a:ext cx="4944514" cy="3039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CA772A-C435-4A54-89DA-F77529BCD6AD}"/>
              </a:ext>
            </a:extLst>
          </p:cNvPr>
          <p:cNvSpPr/>
          <p:nvPr/>
        </p:nvSpPr>
        <p:spPr>
          <a:xfrm>
            <a:off x="984738" y="1166272"/>
            <a:ext cx="4417255" cy="2364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05DF48-0BC0-459F-95E1-FE8A405157B9}"/>
              </a:ext>
            </a:extLst>
          </p:cNvPr>
          <p:cNvSpPr txBox="1"/>
          <p:nvPr/>
        </p:nvSpPr>
        <p:spPr>
          <a:xfrm>
            <a:off x="927181" y="3370465"/>
            <a:ext cx="2841674" cy="22159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 তাহের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৫৮ নং মুল্লাআতা সঃপ্রাঃ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০১৭১২৭৫২৪০৪</a:t>
            </a:r>
          </a:p>
          <a:p>
            <a:pPr algn="ctr"/>
            <a:r>
              <a:rPr lang="bn-BD" sz="1400" dirty="0"/>
              <a:t>Email: taher198720@gmail.com 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37248-B032-4AA2-96E9-BB3CB60B9F88}"/>
              </a:ext>
            </a:extLst>
          </p:cNvPr>
          <p:cNvSpPr txBox="1"/>
          <p:nvPr/>
        </p:nvSpPr>
        <p:spPr>
          <a:xfrm>
            <a:off x="8054109" y="3532483"/>
            <a:ext cx="2940145" cy="18774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শ্রেণি:পঞ্চম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গণিত 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১০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আয়ত ও বর্গ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মিনিট।</a:t>
            </a:r>
          </a:p>
        </p:txBody>
      </p:sp>
      <p:sp>
        <p:nvSpPr>
          <p:cNvPr id="14" name="32-Point Star 2">
            <a:extLst>
              <a:ext uri="{FF2B5EF4-FFF2-40B4-BE49-F238E27FC236}">
                <a16:creationId xmlns:a16="http://schemas.microsoft.com/office/drawing/2014/main" id="{D39AE916-A8C8-46AC-9CDA-D8B6C63527BB}"/>
              </a:ext>
            </a:extLst>
          </p:cNvPr>
          <p:cNvSpPr/>
          <p:nvPr/>
        </p:nvSpPr>
        <p:spPr>
          <a:xfrm>
            <a:off x="4151419" y="949570"/>
            <a:ext cx="3657600" cy="815925"/>
          </a:xfrm>
          <a:prstGeom prst="star32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44450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D02E67-1574-4D8D-BB19-92772252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87" y="935948"/>
            <a:ext cx="2315166" cy="2315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9DE39B-203D-4A7F-9118-5915A8948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49" y="689967"/>
            <a:ext cx="1985244" cy="25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1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12" name="32-Point Star 2">
            <a:extLst>
              <a:ext uri="{FF2B5EF4-FFF2-40B4-BE49-F238E27FC236}">
                <a16:creationId xmlns:a16="http://schemas.microsoft.com/office/drawing/2014/main" id="{1E0FADF1-9734-4F1E-956E-482DFAB5DD63}"/>
              </a:ext>
            </a:extLst>
          </p:cNvPr>
          <p:cNvSpPr/>
          <p:nvPr/>
        </p:nvSpPr>
        <p:spPr>
          <a:xfrm>
            <a:off x="4151419" y="949570"/>
            <a:ext cx="3657600" cy="826211"/>
          </a:xfrm>
          <a:prstGeom prst="star3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44450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F96E7A-9B9E-435C-A41A-8B5E6926C38B}"/>
              </a:ext>
            </a:extLst>
          </p:cNvPr>
          <p:cNvSpPr txBox="1"/>
          <p:nvPr/>
        </p:nvSpPr>
        <p:spPr>
          <a:xfrm>
            <a:off x="2093741" y="2996417"/>
            <a:ext cx="800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আর দুই, জবা আর জুঁই, এই সংখ্যা ছড়া গান দিয়ে আবেগ তৈরি করবো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393C48-ADAE-4436-BB99-A807B5CD265E}"/>
              </a:ext>
            </a:extLst>
          </p:cNvPr>
          <p:cNvSpPr/>
          <p:nvPr/>
        </p:nvSpPr>
        <p:spPr>
          <a:xfrm>
            <a:off x="1942450" y="2540264"/>
            <a:ext cx="8798113" cy="2369880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২৯.১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আয়ত ও বর্গের সাথে পরিচিত হবে আকৃতি অনুসারে পৃথক ভাবে সাজাতে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29.3.1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বৈশিষ্ট্য সম্পর্কে জানবে এবং এদের পার্থক্য চিহ্ণিত করতে পারবে।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451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864DCA-17B5-4BF6-9557-38C7537F1C44}"/>
              </a:ext>
            </a:extLst>
          </p:cNvPr>
          <p:cNvSpPr txBox="1"/>
          <p:nvPr/>
        </p:nvSpPr>
        <p:spPr>
          <a:xfrm>
            <a:off x="3080825" y="745588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834406-9267-4FEB-8409-9AF68EAC661A}"/>
              </a:ext>
            </a:extLst>
          </p:cNvPr>
          <p:cNvSpPr/>
          <p:nvPr/>
        </p:nvSpPr>
        <p:spPr>
          <a:xfrm>
            <a:off x="927181" y="1523361"/>
            <a:ext cx="3560413" cy="8262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B91E6C-683F-4B07-8D49-7642057FB7C6}"/>
              </a:ext>
            </a:extLst>
          </p:cNvPr>
          <p:cNvSpPr/>
          <p:nvPr/>
        </p:nvSpPr>
        <p:spPr>
          <a:xfrm>
            <a:off x="8620038" y="1348933"/>
            <a:ext cx="1849781" cy="1659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D42F0-E495-4799-83F2-EEE248671991}"/>
              </a:ext>
            </a:extLst>
          </p:cNvPr>
          <p:cNvSpPr/>
          <p:nvPr/>
        </p:nvSpPr>
        <p:spPr>
          <a:xfrm>
            <a:off x="1693040" y="3064442"/>
            <a:ext cx="2981203" cy="16459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7BBF0-A9EE-4EF2-BE10-7C6EAD948B22}"/>
              </a:ext>
            </a:extLst>
          </p:cNvPr>
          <p:cNvSpPr/>
          <p:nvPr/>
        </p:nvSpPr>
        <p:spPr>
          <a:xfrm>
            <a:off x="9115865" y="3612266"/>
            <a:ext cx="1308295" cy="250775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02609-A9DD-432E-954B-E868E4E5A81E}"/>
              </a:ext>
            </a:extLst>
          </p:cNvPr>
          <p:cNvSpPr/>
          <p:nvPr/>
        </p:nvSpPr>
        <p:spPr>
          <a:xfrm>
            <a:off x="6006905" y="2837891"/>
            <a:ext cx="1308295" cy="12520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4C52C8-0F70-42E5-8BD0-E3FB41737D91}"/>
              </a:ext>
            </a:extLst>
          </p:cNvPr>
          <p:cNvSpPr/>
          <p:nvPr/>
        </p:nvSpPr>
        <p:spPr>
          <a:xfrm>
            <a:off x="5083126" y="5054514"/>
            <a:ext cx="1012874" cy="962745"/>
          </a:xfrm>
          <a:prstGeom prst="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B15E1A-5365-40C4-91CE-921D7904B197}"/>
              </a:ext>
            </a:extLst>
          </p:cNvPr>
          <p:cNvSpPr txBox="1"/>
          <p:nvPr/>
        </p:nvSpPr>
        <p:spPr>
          <a:xfrm>
            <a:off x="3334043" y="886265"/>
            <a:ext cx="533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A6C356-EEA1-459A-AEF6-03E0C86FE61A}"/>
              </a:ext>
            </a:extLst>
          </p:cNvPr>
          <p:cNvSpPr/>
          <p:nvPr/>
        </p:nvSpPr>
        <p:spPr>
          <a:xfrm>
            <a:off x="1759610" y="2497015"/>
            <a:ext cx="3910819" cy="20398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E38D46-63E6-45ED-B500-836E85825FC0}"/>
              </a:ext>
            </a:extLst>
          </p:cNvPr>
          <p:cNvSpPr/>
          <p:nvPr/>
        </p:nvSpPr>
        <p:spPr>
          <a:xfrm>
            <a:off x="7891975" y="2257864"/>
            <a:ext cx="2363373" cy="22789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DDAD70-C7CA-4C6E-8510-A26C0E015F39}"/>
              </a:ext>
            </a:extLst>
          </p:cNvPr>
          <p:cNvSpPr txBox="1"/>
          <p:nvPr/>
        </p:nvSpPr>
        <p:spPr>
          <a:xfrm>
            <a:off x="6372665" y="1336430"/>
            <a:ext cx="475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চতুর্ভজের চারটি কোণই সমকোণ তাকে আয়ত বলে।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5A152-C8EB-42FD-901F-A745D2D28323}"/>
              </a:ext>
            </a:extLst>
          </p:cNvPr>
          <p:cNvSpPr/>
          <p:nvPr/>
        </p:nvSpPr>
        <p:spPr>
          <a:xfrm>
            <a:off x="1492370" y="958173"/>
            <a:ext cx="3910819" cy="20398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A13DF-806E-4A95-90DA-87B05C6BBE80}"/>
              </a:ext>
            </a:extLst>
          </p:cNvPr>
          <p:cNvSpPr/>
          <p:nvPr/>
        </p:nvSpPr>
        <p:spPr>
          <a:xfrm>
            <a:off x="2266092" y="3598846"/>
            <a:ext cx="2363373" cy="22789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2CA363-9C93-4BD6-88BB-4D420AE59839}"/>
              </a:ext>
            </a:extLst>
          </p:cNvPr>
          <p:cNvSpPr/>
          <p:nvPr/>
        </p:nvSpPr>
        <p:spPr>
          <a:xfrm>
            <a:off x="5146842" y="4415163"/>
            <a:ext cx="6673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আয়তের  চারটি বাহু সমান তাকে বর্গ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9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D6FBB5-84FE-4C08-8813-96DBB3AAE023}"/>
              </a:ext>
            </a:extLst>
          </p:cNvPr>
          <p:cNvSpPr/>
          <p:nvPr/>
        </p:nvSpPr>
        <p:spPr>
          <a:xfrm>
            <a:off x="1915474" y="789632"/>
            <a:ext cx="2381483" cy="12283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1EEB7-3522-4EC5-9FF9-5AD39CC24CD6}"/>
              </a:ext>
            </a:extLst>
          </p:cNvPr>
          <p:cNvSpPr/>
          <p:nvPr/>
        </p:nvSpPr>
        <p:spPr>
          <a:xfrm>
            <a:off x="8250031" y="838597"/>
            <a:ext cx="1130377" cy="11303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FA2D44A9-F90C-4A62-810B-2BE836086664}"/>
              </a:ext>
            </a:extLst>
          </p:cNvPr>
          <p:cNvSpPr/>
          <p:nvPr/>
        </p:nvSpPr>
        <p:spPr>
          <a:xfrm>
            <a:off x="4296957" y="1166272"/>
            <a:ext cx="3892710" cy="357089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A531CE-6E6F-40DA-B68C-AA4A484570A5}"/>
              </a:ext>
            </a:extLst>
          </p:cNvPr>
          <p:cNvSpPr/>
          <p:nvPr/>
        </p:nvSpPr>
        <p:spPr>
          <a:xfrm>
            <a:off x="1879581" y="2079822"/>
            <a:ext cx="2381484" cy="5684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DEF6A-1DA9-4EDF-BEEB-419072D3D801}"/>
              </a:ext>
            </a:extLst>
          </p:cNvPr>
          <p:cNvSpPr/>
          <p:nvPr/>
        </p:nvSpPr>
        <p:spPr>
          <a:xfrm>
            <a:off x="641042" y="3052690"/>
            <a:ext cx="4930345" cy="10267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 বিপরীত বাহু গুলো সমান ও সমান্তরাল।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60E85-73B3-406F-8988-699418F5738B}"/>
              </a:ext>
            </a:extLst>
          </p:cNvPr>
          <p:cNvSpPr/>
          <p:nvPr/>
        </p:nvSpPr>
        <p:spPr>
          <a:xfrm>
            <a:off x="641042" y="4456741"/>
            <a:ext cx="4930345" cy="568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 কোণগুলো সমকোণ।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945C9-637C-4A34-BE37-FC4140A747DF}"/>
              </a:ext>
            </a:extLst>
          </p:cNvPr>
          <p:cNvSpPr/>
          <p:nvPr/>
        </p:nvSpPr>
        <p:spPr>
          <a:xfrm>
            <a:off x="7930935" y="2061407"/>
            <a:ext cx="2381484" cy="5684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08C5D5-EF58-4C6B-9E9C-8FC785F7845D}"/>
              </a:ext>
            </a:extLst>
          </p:cNvPr>
          <p:cNvSpPr/>
          <p:nvPr/>
        </p:nvSpPr>
        <p:spPr>
          <a:xfrm>
            <a:off x="6707110" y="2778611"/>
            <a:ext cx="4930345" cy="1568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 বিপরীত বাহুগুলো সমান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বর্গের সকল বাহু সমান।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74034D-6CD2-4C7A-87ED-9CE0F7C26041}"/>
              </a:ext>
            </a:extLst>
          </p:cNvPr>
          <p:cNvSpPr txBox="1"/>
          <p:nvPr/>
        </p:nvSpPr>
        <p:spPr>
          <a:xfrm>
            <a:off x="6750358" y="4525294"/>
            <a:ext cx="4843848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আয়তের দৈর্ঘ্য থেকে প্রস্থ ছোট, কিন্তু বর্গের দৈর্ঘ্য প্রস্থ সমান।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210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976A9F-948A-4FF2-AB97-A76F821AC4AD}"/>
              </a:ext>
            </a:extLst>
          </p:cNvPr>
          <p:cNvSpPr/>
          <p:nvPr/>
        </p:nvSpPr>
        <p:spPr>
          <a:xfrm>
            <a:off x="455270" y="1357611"/>
            <a:ext cx="2238050" cy="628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A7956-EB50-4AA6-8219-EBED34894674}"/>
              </a:ext>
            </a:extLst>
          </p:cNvPr>
          <p:cNvSpPr/>
          <p:nvPr/>
        </p:nvSpPr>
        <p:spPr>
          <a:xfrm>
            <a:off x="2866849" y="776417"/>
            <a:ext cx="1410227" cy="13630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F011E7-15D1-4061-9FC4-E538814B2343}"/>
              </a:ext>
            </a:extLst>
          </p:cNvPr>
          <p:cNvSpPr/>
          <p:nvPr/>
        </p:nvSpPr>
        <p:spPr>
          <a:xfrm>
            <a:off x="1337579" y="5103983"/>
            <a:ext cx="2362225" cy="1295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B89A2-0133-4C96-980E-F7A9695577C3}"/>
              </a:ext>
            </a:extLst>
          </p:cNvPr>
          <p:cNvSpPr/>
          <p:nvPr/>
        </p:nvSpPr>
        <p:spPr>
          <a:xfrm>
            <a:off x="2559089" y="2645626"/>
            <a:ext cx="1012874" cy="19650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6B2E03-67AB-4447-B858-1FEBCFF1EC88}"/>
              </a:ext>
            </a:extLst>
          </p:cNvPr>
          <p:cNvSpPr/>
          <p:nvPr/>
        </p:nvSpPr>
        <p:spPr>
          <a:xfrm>
            <a:off x="683431" y="3742897"/>
            <a:ext cx="1308295" cy="12520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711A8-1B08-40A0-926E-D586124F509A}"/>
              </a:ext>
            </a:extLst>
          </p:cNvPr>
          <p:cNvSpPr/>
          <p:nvPr/>
        </p:nvSpPr>
        <p:spPr>
          <a:xfrm>
            <a:off x="1067858" y="2466255"/>
            <a:ext cx="1012874" cy="962745"/>
          </a:xfrm>
          <a:prstGeom prst="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65D72-6FBB-449B-B307-00F5E866F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20" y="478786"/>
            <a:ext cx="1410227" cy="1111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7786DD-0317-4770-B6CC-39807EDC4D39}"/>
              </a:ext>
            </a:extLst>
          </p:cNvPr>
          <p:cNvSpPr txBox="1"/>
          <p:nvPr/>
        </p:nvSpPr>
        <p:spPr>
          <a:xfrm>
            <a:off x="6620600" y="711280"/>
            <a:ext cx="213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F1EFF-BF85-46A0-AC04-DE37961F88DF}"/>
              </a:ext>
            </a:extLst>
          </p:cNvPr>
          <p:cNvSpPr/>
          <p:nvPr/>
        </p:nvSpPr>
        <p:spPr>
          <a:xfrm>
            <a:off x="5350608" y="1874651"/>
            <a:ext cx="6283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 থেকে আয়ত গুলো খুজে বের কর এবং খাতায় লেখ।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B906EB-0F80-4AE3-979D-C0946ADAB00D}"/>
              </a:ext>
            </a:extLst>
          </p:cNvPr>
          <p:cNvSpPr/>
          <p:nvPr/>
        </p:nvSpPr>
        <p:spPr>
          <a:xfrm>
            <a:off x="5382217" y="3971305"/>
            <a:ext cx="6220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 থেকে বর্গ গুলো খুজে বের কর এবং খাতায় লেখ।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267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2019-10-30T04:40:17Z</dcterms:created>
  <dcterms:modified xsi:type="dcterms:W3CDTF">2019-10-31T06:58:21Z</dcterms:modified>
</cp:coreProperties>
</file>