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0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1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4" r:id="rId3"/>
    <p:sldMasterId id="2147483731" r:id="rId4"/>
    <p:sldMasterId id="2147483748" r:id="rId5"/>
    <p:sldMasterId id="2147483772" r:id="rId6"/>
    <p:sldMasterId id="2147483790" r:id="rId7"/>
    <p:sldMasterId id="2147483808" r:id="rId8"/>
    <p:sldMasterId id="2147483826" r:id="rId9"/>
    <p:sldMasterId id="2147483838" r:id="rId10"/>
    <p:sldMasterId id="2147483856" r:id="rId11"/>
    <p:sldMasterId id="2147483874" r:id="rId12"/>
  </p:sldMasterIdLst>
  <p:notesMasterIdLst>
    <p:notesMasterId r:id="rId36"/>
  </p:notesMasterIdLst>
  <p:sldIdLst>
    <p:sldId id="256" r:id="rId13"/>
    <p:sldId id="257" r:id="rId14"/>
    <p:sldId id="260" r:id="rId15"/>
    <p:sldId id="258" r:id="rId16"/>
    <p:sldId id="259" r:id="rId17"/>
    <p:sldId id="265" r:id="rId18"/>
    <p:sldId id="281" r:id="rId19"/>
    <p:sldId id="262" r:id="rId20"/>
    <p:sldId id="261" r:id="rId21"/>
    <p:sldId id="264" r:id="rId22"/>
    <p:sldId id="266" r:id="rId23"/>
    <p:sldId id="268" r:id="rId24"/>
    <p:sldId id="269" r:id="rId25"/>
    <p:sldId id="275" r:id="rId26"/>
    <p:sldId id="270" r:id="rId27"/>
    <p:sldId id="280" r:id="rId28"/>
    <p:sldId id="273" r:id="rId29"/>
    <p:sldId id="276" r:id="rId30"/>
    <p:sldId id="277" r:id="rId31"/>
    <p:sldId id="278" r:id="rId32"/>
    <p:sldId id="272" r:id="rId33"/>
    <p:sldId id="279" r:id="rId34"/>
    <p:sldId id="27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61" autoAdjust="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9627E-BD47-4953-8783-C71636441F4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F992-5AD9-4997-8425-AEA0E1DAC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6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F992-5AD9-4997-8425-AEA0E1DAC3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F992-5AD9-4997-8425-AEA0E1DAC3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1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F992-5AD9-4997-8425-AEA0E1DAC3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2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F992-5AD9-4997-8425-AEA0E1DAC3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2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F992-5AD9-4997-8425-AEA0E1DAC3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7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F992-5AD9-4997-8425-AEA0E1DAC3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7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F992-5AD9-4997-8425-AEA0E1DAC3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5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3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6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8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79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2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7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4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3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1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3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3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4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6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6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365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6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1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65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9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8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2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7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64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1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4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3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3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8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3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8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52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9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0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9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98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0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11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5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2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8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7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4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5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2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6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716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8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2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3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2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9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4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1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36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47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4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8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29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8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5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2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71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8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8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38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54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3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2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1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7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6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1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4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3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12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5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0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8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8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3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6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4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0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2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6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449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7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459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5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8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72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9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0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66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4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9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0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38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66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56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3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6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6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2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3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7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5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5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6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45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0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5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7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7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3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6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4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2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4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6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6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3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9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80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5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1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2BFA756-CC12-48DF-9D18-7FD89DB7C01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2603C21-4407-4636-AEB2-8C6DAE31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41.jpeg"/><Relationship Id="rId5" Type="http://schemas.openxmlformats.org/officeDocument/2006/relationships/image" Target="../media/image24.jpg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0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167265" y="141615"/>
            <a:ext cx="4422099" cy="1387382"/>
          </a:xfrm>
          <a:prstGeom prst="wave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3245370" y="5882380"/>
            <a:ext cx="5591331" cy="618978"/>
          </a:xfrm>
          <a:prstGeom prst="doubleWave">
            <a:avLst/>
          </a:prstGeom>
          <a:solidFill>
            <a:srgbClr val="00B050"/>
          </a:solidFill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Good morning everybody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9B714E-569F-4EBD-8948-18BD264E5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1715115"/>
            <a:ext cx="3747540" cy="3981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1F4B95-9DF8-4C62-B0D8-B300AD1AF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2236" y="2688235"/>
            <a:ext cx="4984230" cy="3355299"/>
          </a:xfrm>
          <a:prstGeom prst="rect">
            <a:avLst/>
          </a:prstGeom>
        </p:spPr>
      </p:pic>
      <p:pic>
        <p:nvPicPr>
          <p:cNvPr id="3" name="Stand up Sit down Rhy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27122" y="3096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211948"/>
            <a:ext cx="5050302" cy="2875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5" y="245304"/>
            <a:ext cx="4994031" cy="2809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2" y="3576358"/>
            <a:ext cx="4978791" cy="2613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91" y="3237876"/>
            <a:ext cx="5511149" cy="31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1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374754" y="374754"/>
            <a:ext cx="11392525" cy="1379095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</a:t>
            </a:r>
            <a:r>
              <a:rPr lang="en-US" sz="4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r>
              <a:rPr lang="en-US" sz="4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with pictures</a:t>
            </a:r>
            <a:endParaRPr lang="en-US" sz="48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6CD9EBE-CB7D-4232-8384-ED5DDC4F0F01}"/>
              </a:ext>
            </a:extLst>
          </p:cNvPr>
          <p:cNvGrpSpPr/>
          <p:nvPr/>
        </p:nvGrpSpPr>
        <p:grpSpPr>
          <a:xfrm>
            <a:off x="1889123" y="2053565"/>
            <a:ext cx="8448678" cy="601785"/>
            <a:chOff x="1882773" y="1996282"/>
            <a:chExt cx="8448678" cy="601785"/>
          </a:xfrm>
        </p:grpSpPr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882773" y="1996282"/>
              <a:ext cx="4251325" cy="60178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6084888" y="1997076"/>
              <a:ext cx="4246563" cy="5699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Picture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1870867" y="3167313"/>
            <a:ext cx="4244975" cy="56991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1860549" y="3705225"/>
            <a:ext cx="4244975" cy="56832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1860549" y="4289792"/>
            <a:ext cx="4244975" cy="56991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6123779" y="1710105"/>
            <a:ext cx="0" cy="2865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>
            <a:off x="1870867" y="2676582"/>
            <a:ext cx="8505825" cy="0"/>
          </a:xfrm>
          <a:prstGeom prst="line">
            <a:avLst/>
          </a:prstGeom>
          <a:noFill/>
          <a:ln w="396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Window</a:t>
            </a:r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>
            <a:off x="1831976" y="3135313"/>
            <a:ext cx="85058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>
            <a:off x="1831976" y="3705226"/>
            <a:ext cx="85058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>
            <a:off x="1831976" y="4273551"/>
            <a:ext cx="85058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>
            <a:off x="1860549" y="1997076"/>
            <a:ext cx="0" cy="2865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>
            <a:off x="10331451" y="1987551"/>
            <a:ext cx="0" cy="2865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>
            <a:off x="1831976" y="1997076"/>
            <a:ext cx="85058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>
            <a:off x="1831976" y="4843463"/>
            <a:ext cx="85058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6EC84F-8935-4F51-B015-C1CBE2FD7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78" y="3659077"/>
            <a:ext cx="921895" cy="558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7BE31A-0F3D-4AD0-8B9D-DB8C572B0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1271" y="3114137"/>
            <a:ext cx="1029011" cy="560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8EEFDC-C8DB-4B86-AB7D-BA62C15DE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4" y="4291381"/>
            <a:ext cx="1054308" cy="568324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51C404-B80F-462E-A7AC-06A09D6C5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92" y="2583228"/>
            <a:ext cx="1251370" cy="54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  <p:bldP spid="55" grpId="0" animBg="1"/>
      <p:bldP spid="57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 bwMode="auto">
          <a:xfrm>
            <a:off x="1484027" y="329784"/>
            <a:ext cx="8844196" cy="1259174"/>
          </a:xfrm>
          <a:prstGeom prst="horizontalScroll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7994" y="3539393"/>
            <a:ext cx="569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63C28-F1A4-4F17-A8F4-8499FE619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99" y="1588958"/>
            <a:ext cx="5246557" cy="4513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70C3F8-AD59-483B-9130-2977D0CA9666}"/>
              </a:ext>
            </a:extLst>
          </p:cNvPr>
          <p:cNvSpPr txBox="1"/>
          <p:nvPr/>
        </p:nvSpPr>
        <p:spPr>
          <a:xfrm>
            <a:off x="4354642" y="3416282"/>
            <a:ext cx="3552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no:10</a:t>
            </a:r>
          </a:p>
        </p:txBody>
      </p:sp>
    </p:spTree>
    <p:extLst>
      <p:ext uri="{BB962C8B-B14F-4D97-AF65-F5344CB8AC3E}">
        <p14:creationId xmlns:p14="http://schemas.microsoft.com/office/powerpoint/2010/main" val="322778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5B8EEC-31E0-45B9-BC90-890DFB006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71" y="0"/>
            <a:ext cx="9039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FFD672-116D-43D6-A4D5-112A61830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51" y="94828"/>
            <a:ext cx="241326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DA6512-CA0A-4307-9C71-25503BEC7051}"/>
              </a:ext>
            </a:extLst>
          </p:cNvPr>
          <p:cNvSpPr txBox="1"/>
          <p:nvPr/>
        </p:nvSpPr>
        <p:spPr>
          <a:xfrm>
            <a:off x="3290341" y="2690399"/>
            <a:ext cx="3267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door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B26A2C-7451-447A-8DA0-F7BCFACCECC5}"/>
              </a:ext>
            </a:extLst>
          </p:cNvPr>
          <p:cNvSpPr txBox="1"/>
          <p:nvPr/>
        </p:nvSpPr>
        <p:spPr>
          <a:xfrm>
            <a:off x="6385810" y="6073579"/>
            <a:ext cx="282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door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D62C98-4E51-47E1-BF44-0DF3ED0BC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-257371"/>
            <a:ext cx="4916774" cy="3561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578F7C7-BF7F-4F80-BD11-D2F787C1D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9" y="3258101"/>
            <a:ext cx="2008683" cy="2815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268E6E6-3BE2-466D-88A0-B697D8B1D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3" y="3327001"/>
            <a:ext cx="1394085" cy="28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6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661" y="4727864"/>
            <a:ext cx="31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7013" y="4727864"/>
            <a:ext cx="31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window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10CB4B-7F9B-4148-BA8B-C335BDA81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18" y="-1"/>
            <a:ext cx="2962015" cy="317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A691C5-6E3C-4CCE-B78C-F17A26F85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870364"/>
            <a:ext cx="1428750" cy="285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0D2E0D-A6E9-4CE8-BEE1-A3097BCDAE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0" y="190466"/>
            <a:ext cx="4077324" cy="2984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C4E0BD-8ED8-40A0-9978-7D5EAEF58D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049" y="699796"/>
            <a:ext cx="2114966" cy="408511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5698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736671" y="348816"/>
            <a:ext cx="6466322" cy="1524953"/>
          </a:xfrm>
          <a:prstGeom prst="wave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Song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1F4B95-9DF8-4C62-B0D8-B300AD1AF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2236" y="2688235"/>
            <a:ext cx="4984230" cy="33552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468" y="2611558"/>
            <a:ext cx="86003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Stand up, sit down…..(2)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the time to play the game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96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8012" y="0"/>
            <a:ext cx="235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9D127D-8A5E-42B2-B507-23B97804B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0"/>
            <a:ext cx="4286250" cy="381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48CCDCD-1FFE-4BC0-9FCE-FBB90442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22" y="769440"/>
            <a:ext cx="1428750" cy="3040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590FBB-927E-458F-853E-2AB61F6EF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4" y="3417758"/>
            <a:ext cx="1895475" cy="310491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FCD447A3-9FCF-4CFE-BFF8-8134681B93A9}"/>
              </a:ext>
            </a:extLst>
          </p:cNvPr>
          <p:cNvSpPr/>
          <p:nvPr/>
        </p:nvSpPr>
        <p:spPr>
          <a:xfrm rot="20722722">
            <a:off x="2372899" y="2940277"/>
            <a:ext cx="3552430" cy="9730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door</a:t>
            </a:r>
          </a:p>
        </p:txBody>
      </p:sp>
    </p:spTree>
    <p:extLst>
      <p:ext uri="{BB962C8B-B14F-4D97-AF65-F5344CB8AC3E}">
        <p14:creationId xmlns:p14="http://schemas.microsoft.com/office/powerpoint/2010/main" val="3141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F9D496-60E4-40F2-B501-89A025C8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9" y="3429000"/>
            <a:ext cx="2661613" cy="3149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6F0CF1-917F-45DF-93BF-E7CCC1321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413" y="216421"/>
            <a:ext cx="3177916" cy="285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7F84F2A-8C3F-47A6-9131-813BCC2A4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26" y="336342"/>
            <a:ext cx="2458387" cy="2857500"/>
          </a:xfrm>
          <a:prstGeom prst="rect">
            <a:avLst/>
          </a:prstGeom>
        </p:spPr>
      </p:pic>
      <p:sp>
        <p:nvSpPr>
          <p:cNvPr id="6" name="Arrow: Notched Right 5">
            <a:extLst>
              <a:ext uri="{FF2B5EF4-FFF2-40B4-BE49-F238E27FC236}">
                <a16:creationId xmlns:a16="http://schemas.microsoft.com/office/drawing/2014/main" xmlns="" id="{2CD6096D-CE30-4A59-8B2C-D86476F0832F}"/>
              </a:ext>
            </a:extLst>
          </p:cNvPr>
          <p:cNvSpPr/>
          <p:nvPr/>
        </p:nvSpPr>
        <p:spPr>
          <a:xfrm rot="20095118">
            <a:off x="1854466" y="2732580"/>
            <a:ext cx="3717561" cy="1144550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door</a:t>
            </a:r>
          </a:p>
        </p:txBody>
      </p:sp>
    </p:spTree>
    <p:extLst>
      <p:ext uri="{BB962C8B-B14F-4D97-AF65-F5344CB8AC3E}">
        <p14:creationId xmlns:p14="http://schemas.microsoft.com/office/powerpoint/2010/main" val="206868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97ED72-3872-4C1B-B2B9-8D5B19E33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4328"/>
            <a:ext cx="2433363" cy="3093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722912-047B-4D2D-B765-984CC1BE6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60" y="389745"/>
            <a:ext cx="3657600" cy="2554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B47C21-1F7A-4CF0-838E-D141CC2EE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41" y="906828"/>
            <a:ext cx="1428750" cy="28575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CC42F682-9914-45F6-A347-653006ED730A}"/>
              </a:ext>
            </a:extLst>
          </p:cNvPr>
          <p:cNvSpPr/>
          <p:nvPr/>
        </p:nvSpPr>
        <p:spPr>
          <a:xfrm rot="20590139">
            <a:off x="1506587" y="3194745"/>
            <a:ext cx="3817417" cy="857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the window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0047" y="90268"/>
            <a:ext cx="2441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1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575186" y="583111"/>
            <a:ext cx="5357045" cy="19835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Introducing Myself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croll: Vertical 2"/>
          <p:cNvSpPr/>
          <p:nvPr/>
        </p:nvSpPr>
        <p:spPr>
          <a:xfrm>
            <a:off x="176980" y="2698956"/>
            <a:ext cx="5755252" cy="3362631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SALMA BEGUM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2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Purbo</a:t>
            </a:r>
            <a:r>
              <a:rPr lang="en-US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Charpata</a:t>
            </a:r>
            <a:r>
              <a:rPr lang="en-US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Primary 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Raipur,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Lakshmipur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8014" y="1303635"/>
            <a:ext cx="3037874" cy="217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34" y="870738"/>
            <a:ext cx="2915485" cy="5190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26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77CB86-D856-4F9C-8D02-AD11DEC5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062"/>
            <a:ext cx="2638269" cy="3354181"/>
          </a:xfrm>
          <a:prstGeom prst="rect">
            <a:avLst/>
          </a:prstGeom>
        </p:spPr>
      </p:pic>
      <p:sp>
        <p:nvSpPr>
          <p:cNvPr id="6" name="Arrow: Notched Right 5">
            <a:extLst>
              <a:ext uri="{FF2B5EF4-FFF2-40B4-BE49-F238E27FC236}">
                <a16:creationId xmlns:a16="http://schemas.microsoft.com/office/drawing/2014/main" xmlns="" id="{9099BB0E-25FE-4B71-B952-D04DF93A649D}"/>
              </a:ext>
            </a:extLst>
          </p:cNvPr>
          <p:cNvSpPr/>
          <p:nvPr/>
        </p:nvSpPr>
        <p:spPr>
          <a:xfrm rot="20686987">
            <a:off x="1393313" y="2716968"/>
            <a:ext cx="4616970" cy="14240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window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2AA430-04A8-4CCF-8AED-90CE7E6FC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7600" cy="2554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944865-A9B2-4288-945D-574E706F7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52" y="0"/>
            <a:ext cx="2301102" cy="38524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0104" y="265159"/>
            <a:ext cx="2441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0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81" y="173986"/>
            <a:ext cx="3032730" cy="2554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590AAD-86EB-43A1-866D-DAB31A923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1" y="173986"/>
            <a:ext cx="3657600" cy="255422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5BD7394A-DBFD-4379-BCA7-DB1CC73F230A}"/>
              </a:ext>
            </a:extLst>
          </p:cNvPr>
          <p:cNvSpPr/>
          <p:nvPr/>
        </p:nvSpPr>
        <p:spPr>
          <a:xfrm rot="16200000">
            <a:off x="15336" y="3704283"/>
            <a:ext cx="3312826" cy="10821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901FCEE3-80E0-44B7-9E02-5559747EF7B2}"/>
              </a:ext>
            </a:extLst>
          </p:cNvPr>
          <p:cNvSpPr/>
          <p:nvPr/>
        </p:nvSpPr>
        <p:spPr>
          <a:xfrm rot="16200000">
            <a:off x="4156912" y="3704284"/>
            <a:ext cx="3312826" cy="10821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9F4011D8-5BCF-494E-9F6E-01F30A8A1B2F}"/>
              </a:ext>
            </a:extLst>
          </p:cNvPr>
          <p:cNvSpPr/>
          <p:nvPr/>
        </p:nvSpPr>
        <p:spPr>
          <a:xfrm rot="16200000">
            <a:off x="15335" y="3654052"/>
            <a:ext cx="3312827" cy="11826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A514E349-0301-4EB9-95EB-59057FA12726}"/>
              </a:ext>
            </a:extLst>
          </p:cNvPr>
          <p:cNvSpPr/>
          <p:nvPr/>
        </p:nvSpPr>
        <p:spPr>
          <a:xfrm rot="16200000">
            <a:off x="4156912" y="3654051"/>
            <a:ext cx="3312827" cy="11826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0F91766-674D-498B-B2E8-564395E13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51" y="173985"/>
            <a:ext cx="3640537" cy="255422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CE1DEB3E-9EBB-4EBF-8B24-8F02C68FA73B}"/>
              </a:ext>
            </a:extLst>
          </p:cNvPr>
          <p:cNvSpPr/>
          <p:nvPr/>
        </p:nvSpPr>
        <p:spPr>
          <a:xfrm rot="16200000">
            <a:off x="7807635" y="3563307"/>
            <a:ext cx="3312829" cy="13641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F88CCFF4-30BE-4844-A222-6433A89BE856}"/>
              </a:ext>
            </a:extLst>
          </p:cNvPr>
          <p:cNvSpPr/>
          <p:nvPr/>
        </p:nvSpPr>
        <p:spPr>
          <a:xfrm rot="16200000">
            <a:off x="7772820" y="3598122"/>
            <a:ext cx="3382461" cy="136410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7370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0" grpId="0" animBg="1"/>
      <p:bldP spid="14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087742" y="2265381"/>
            <a:ext cx="6466322" cy="1524953"/>
          </a:xfrm>
          <a:prstGeom prst="wave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 Song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1F4B95-9DF8-4C62-B0D8-B300AD1AF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2236" y="2688235"/>
            <a:ext cx="4984230" cy="33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9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1049312" y="-112426"/>
            <a:ext cx="9698636" cy="24284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</a:t>
            </a: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3" y="2046157"/>
            <a:ext cx="9122228" cy="48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1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800"/>
            <a:ext cx="12191999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6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6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r>
              <a:rPr lang="bn-BD" sz="6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“Hello” </a:t>
            </a:r>
            <a:r>
              <a:rPr lang="en-US" sz="6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song………..</a:t>
            </a:r>
          </a:p>
        </p:txBody>
      </p:sp>
      <p:pic>
        <p:nvPicPr>
          <p:cNvPr id="3" name="Hello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21185267"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124222" y="633046"/>
            <a:ext cx="7863840" cy="1772529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1448972" y="2405575"/>
            <a:ext cx="9734844" cy="3812345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:One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Commands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 5(A,B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(Listen and say)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3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5919" y="803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66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US" sz="66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923" y="2186627"/>
            <a:ext cx="106630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lesson students will be able…………..</a:t>
            </a:r>
          </a:p>
          <a:p>
            <a:endParaRPr lang="en-US" sz="4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</a:t>
            </a:r>
            <a:r>
              <a:rPr lang="bn-BD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</a:t>
            </a:r>
            <a:r>
              <a:rPr lang="bn-BD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bn-BD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words and phrases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2.1.1. To follow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commands and 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</a:t>
            </a:r>
            <a:endParaRPr lang="bn-BD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4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29192" y="464695"/>
            <a:ext cx="9069049" cy="2293495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929389" y="3357797"/>
            <a:ext cx="10707088" cy="3028013"/>
          </a:xfrm>
          <a:prstGeom prst="flowChartPunchedTap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https://www.youtube.com/watch?v=s4ePFtMGBrw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8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29192" y="464695"/>
            <a:ext cx="9069049" cy="2293495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our lesson………..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929389" y="3357797"/>
            <a:ext cx="9368852" cy="3028013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Commands</a:t>
            </a:r>
          </a:p>
        </p:txBody>
      </p:sp>
    </p:spTree>
    <p:extLst>
      <p:ext uri="{BB962C8B-B14F-4D97-AF65-F5344CB8AC3E}">
        <p14:creationId xmlns:p14="http://schemas.microsoft.com/office/powerpoint/2010/main" val="56505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7" y="173748"/>
            <a:ext cx="5777132" cy="460926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26632" y="4783014"/>
            <a:ext cx="5379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44394" y="4783014"/>
            <a:ext cx="273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20B2FA-4EF2-48F3-9AF8-149DAE70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4" y="173748"/>
            <a:ext cx="3139470" cy="46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2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" y="0"/>
            <a:ext cx="4093698" cy="413590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05" y="253219"/>
            <a:ext cx="5706793" cy="4712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5078" y="3868615"/>
            <a:ext cx="2771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3171" y="4304176"/>
            <a:ext cx="2771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72846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spDef>
      <a:spPr>
        <a:solidFill>
          <a:srgbClr val="00B050"/>
        </a:solidFill>
        <a:ln w="38100"/>
        <a:scene3d>
          <a:camera prst="orthographicFront"/>
          <a:lightRig rig="threePt" dir="t"/>
        </a:scene3d>
        <a:sp3d>
          <a:bevelT prst="slope"/>
        </a:sp3d>
      </a:spPr>
      <a:bodyPr rtlCol="0" anchor="ctr"/>
      <a:lstStyle>
        <a:defPPr algn="ctr"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10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1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1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7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rgbClr val="D8E6D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Damask" id="{F9A299A0-33D0-4E0F-9F3F-7163E3744208}" vid="{4539428D-6454-4FE6-B992-2D59F0AC2F89}"/>
    </a:ext>
  </a:extLst>
</a:theme>
</file>

<file path=ppt/theme/theme8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80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9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912</TotalTime>
  <Words>190</Words>
  <Application>Microsoft Office PowerPoint</Application>
  <PresentationFormat>Custom</PresentationFormat>
  <Paragraphs>69</Paragraphs>
  <Slides>23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Ion</vt:lpstr>
      <vt:lpstr>Organic</vt:lpstr>
      <vt:lpstr>Facet</vt:lpstr>
      <vt:lpstr>1_Facet</vt:lpstr>
      <vt:lpstr>Gallery</vt:lpstr>
      <vt:lpstr>Damask</vt:lpstr>
      <vt:lpstr>1_Damask</vt:lpstr>
      <vt:lpstr>Circuit</vt:lpstr>
      <vt:lpstr>Feathered</vt:lpstr>
      <vt:lpstr>Slice</vt:lpstr>
      <vt:lpstr>Droplet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NUR ALAM</cp:lastModifiedBy>
  <cp:revision>197</cp:revision>
  <dcterms:created xsi:type="dcterms:W3CDTF">2018-02-22T05:58:39Z</dcterms:created>
  <dcterms:modified xsi:type="dcterms:W3CDTF">2019-10-30T17:59:51Z</dcterms:modified>
</cp:coreProperties>
</file>