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32"/>
  </p:notesMasterIdLst>
  <p:sldIdLst>
    <p:sldId id="310" r:id="rId7"/>
    <p:sldId id="311" r:id="rId8"/>
    <p:sldId id="282" r:id="rId9"/>
    <p:sldId id="256" r:id="rId10"/>
    <p:sldId id="304" r:id="rId11"/>
    <p:sldId id="283" r:id="rId12"/>
    <p:sldId id="275" r:id="rId13"/>
    <p:sldId id="281" r:id="rId14"/>
    <p:sldId id="285" r:id="rId15"/>
    <p:sldId id="286" r:id="rId16"/>
    <p:sldId id="308" r:id="rId17"/>
    <p:sldId id="309" r:id="rId18"/>
    <p:sldId id="269" r:id="rId19"/>
    <p:sldId id="263" r:id="rId20"/>
    <p:sldId id="289" r:id="rId21"/>
    <p:sldId id="277" r:id="rId22"/>
    <p:sldId id="278" r:id="rId23"/>
    <p:sldId id="264" r:id="rId24"/>
    <p:sldId id="313" r:id="rId25"/>
    <p:sldId id="314" r:id="rId26"/>
    <p:sldId id="294" r:id="rId27"/>
    <p:sldId id="315" r:id="rId28"/>
    <p:sldId id="299" r:id="rId29"/>
    <p:sldId id="306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B3CF0-17DB-4880-B46E-15D890D43B7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7AA52-B7C4-4C05-B0A9-F93D8EA86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7AA52-B7C4-4C05-B0A9-F93D8EA86E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1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5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0928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4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5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5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1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26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6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11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6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6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B1A4-97EC-4D7B-B96F-7886807FF8A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4183-0C09-4CCC-9A74-0074B678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17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42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72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705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82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41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7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50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40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45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598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476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248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096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8E3C6-78B1-4D12-919D-4F0E3C9BD5F8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6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2CFA7-0384-467F-AC09-6ED1A2888136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5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A799C-14A1-4412-8808-DC8C19946CBC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53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92B4A-1078-414C-A8F0-8FFEADC2A7F1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6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096F0-2508-45D3-A79A-5AC7E90A8F33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0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24668-14E9-416E-B1BC-4175E286416F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8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9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E1D73-D8B4-46A6-BD82-AE9E29F240C0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96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65CD8-2912-47B6-A9B1-27F2D3161BE4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19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D7E1C-2D3A-4B75-9C64-963AB0BE2727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8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1C1E2-75D1-44B7-AE01-EFACA4CCA8B5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79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B3660-835F-493D-B6C5-11C0B1BAE62E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50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08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060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89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343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96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2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493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21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747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780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358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9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083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045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339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6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80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7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234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496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314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88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3293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9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6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8" y="2618915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0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2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1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5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31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82CFA7-0384-467F-AC09-6ED1A2888136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10/30/2019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A. S. M. Tawhidour Rahman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8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95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2CFA7-0384-467F-AC09-6ED1A2888136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52500" cy="714375"/>
          </a:xfrm>
          <a:prstGeom prst="rect">
            <a:avLst/>
          </a:prstGeom>
        </p:spPr>
      </p:pic>
      <p:sp>
        <p:nvSpPr>
          <p:cNvPr id="12" name="Action Button: Home 11">
            <a:hlinkClick r:id="" action="ppaction://hlinkshowjump?jump=firstslide" highlightClick="1"/>
          </p:cNvPr>
          <p:cNvSpPr/>
          <p:nvPr userDrawn="1"/>
        </p:nvSpPr>
        <p:spPr>
          <a:xfrm>
            <a:off x="11497056" y="25401"/>
            <a:ext cx="694944" cy="3317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68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1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B1A4-97EC-4D7B-B96F-7886807FF8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E4183-0C09-4CCC-9A74-0074B6785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2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image" Target="../media/image40.pn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r="24219"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57" y="101600"/>
            <a:ext cx="5057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সচেতনতা বিষয়ক </a:t>
            </a:r>
            <a:endParaRPr lang="en-US" sz="5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8240" y="0"/>
            <a:ext cx="393376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সেমিনার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49728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9849" y="3650734"/>
            <a:ext cx="10999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050" b="1" dirty="0">
                <a:latin typeface="Trebuchet MS"/>
              </a:rPr>
              <a:t>বঙ্গবন্ধু কলেজ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358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"/>
            <a:ext cx="12192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ডেঙ্গু জ্বরের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181820"/>
            <a:ext cx="5675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ক্ল্যাসিক্যাল বা সাধারণ ডেঙ্গু জ্বর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448447"/>
            <a:ext cx="272863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 মাথাব্যথা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64641"/>
            <a:ext cx="830217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 ও কোমরে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 ব্যথা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রোগের বিশেষ লক্ষণ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95817"/>
            <a:ext cx="3828292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প্রচন্ড জ্বর- ১০৩-১০৫ ডি. ফা.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673905"/>
            <a:ext cx="4241354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</a:rPr>
              <a:t>ফুসকুড়ি</a:t>
            </a:r>
            <a:r>
              <a:rPr lang="en-US" sz="3600" b="1" dirty="0">
                <a:solidFill>
                  <a:srgbClr val="FFC000"/>
                </a:solidFill>
              </a:rPr>
              <a:t>  (rash) </a:t>
            </a:r>
            <a:r>
              <a:rPr lang="bn-IN" sz="3600" b="1" dirty="0">
                <a:solidFill>
                  <a:srgbClr val="FFC000"/>
                </a:solidFill>
              </a:rPr>
              <a:t>উঠা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গলা ব্যথা, চোখের পিছনে ব্যথা, পিঠ, মাংসপেশি, ঘাড় এবং হাড়ের জোড়ায় জোড়ায় ব্যথা। এ জন্য একে হাড়ভাঙা জ্বর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114229">
            <a:off x="8276496" y="3040560"/>
            <a:ext cx="4570482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ডেঙ্গু জরের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লক্ষণ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8"/>
          <a:stretch/>
        </p:blipFill>
        <p:spPr>
          <a:xfrm>
            <a:off x="8810171" y="1442239"/>
            <a:ext cx="1335314" cy="1706671"/>
          </a:xfrm>
          <a:prstGeom prst="rect">
            <a:avLst/>
          </a:prstGeom>
        </p:spPr>
      </p:pic>
      <p:pic>
        <p:nvPicPr>
          <p:cNvPr id="15" name="Picture 14" descr="C:\Users\User\Desktop\New folder\eye\skeleton\New folder (2)\dvf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8796" b="9033"/>
          <a:stretch/>
        </p:blipFill>
        <p:spPr bwMode="auto">
          <a:xfrm>
            <a:off x="4615543" y="3121261"/>
            <a:ext cx="1465944" cy="20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1"/>
          <a:stretch/>
        </p:blipFill>
        <p:spPr>
          <a:xfrm>
            <a:off x="6596744" y="2782202"/>
            <a:ext cx="1560285" cy="19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2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ngue Virus.gif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304801"/>
            <a:ext cx="12308115" cy="6553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0"/>
            <a:ext cx="1219200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</a:t>
            </a:r>
            <a:r>
              <a:rPr lang="bn-IN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জ্বরের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angue Virus.gif"/>
          <p:cNvPicPr>
            <a:picLocks noChangeAspect="1"/>
          </p:cNvPicPr>
          <p:nvPr/>
        </p:nvPicPr>
        <p:blipFill rotWithShape="1">
          <a:blip r:embed="rId2"/>
          <a:srcRect l="4831" t="3610" r="3610" b="4831"/>
          <a:stretch/>
        </p:blipFill>
        <p:spPr>
          <a:xfrm>
            <a:off x="5765801" y="130627"/>
            <a:ext cx="910772" cy="91077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7155633" y="152791"/>
            <a:ext cx="4615366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just"/>
            <a:r>
              <a:rPr lang="bn-IN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হেমোরেজিক ডেঙ্গু </a:t>
            </a:r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171" y="1328449"/>
            <a:ext cx="12017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ক্ল্যাসিক্যাল বা সাধারণ ডেঙ্গু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জ্বরের জটিলতা থেকে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হেমোরেজিক ডেঙ্গু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হয় </a:t>
            </a:r>
            <a:endParaRPr lang="en-US" sz="3600" dirty="0"/>
          </a:p>
        </p:txBody>
      </p:sp>
      <p:pic>
        <p:nvPicPr>
          <p:cNvPr id="7" name="Picture 6" descr="dengue sy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177143"/>
            <a:ext cx="6052317" cy="3599543"/>
          </a:xfrm>
          <a:prstGeom prst="rect">
            <a:avLst/>
          </a:prstGeom>
        </p:spPr>
      </p:pic>
      <p:pic>
        <p:nvPicPr>
          <p:cNvPr id="9" name="Picture 3" descr="images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13" y="2249714"/>
            <a:ext cx="5006887" cy="34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" y="6027003"/>
            <a:ext cx="1235165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নাক, মুখ, ত্বক, চোখ ও দাঁত দিয়ে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রক্তক্ষরণ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7406" y="6128081"/>
            <a:ext cx="3592650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ডেঙ্গু জরের 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লক্ষণ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:\TAWHID\Human\imagesCAD1PBB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71" y="1224787"/>
            <a:ext cx="5413829" cy="563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0" y="1669144"/>
            <a:ext cx="7649029" cy="43615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IN" sz="4400" b="1" dirty="0" smtClean="0">
              <a:solidFill>
                <a:srgbClr val="FFC000"/>
              </a:solidFill>
            </a:endParaRPr>
          </a:p>
          <a:p>
            <a:pPr algn="just"/>
            <a:r>
              <a:rPr lang="bn-IN" sz="4400" b="1" dirty="0" smtClean="0">
                <a:solidFill>
                  <a:srgbClr val="FFC000"/>
                </a:solidFill>
              </a:rPr>
              <a:t>অন্ত্রে </a:t>
            </a:r>
            <a:r>
              <a:rPr lang="bn-IN" sz="4400" b="1" dirty="0" smtClean="0">
                <a:solidFill>
                  <a:srgbClr val="FF0000"/>
                </a:solidFill>
              </a:rPr>
              <a:t>রক্তক্ষরণের</a:t>
            </a:r>
            <a:r>
              <a:rPr lang="bn-IN" sz="4400" b="1" dirty="0" smtClean="0">
                <a:solidFill>
                  <a:srgbClr val="FFC000"/>
                </a:solidFill>
              </a:rPr>
              <a:t> কারণে পায়খানা ও বমির সাথে </a:t>
            </a:r>
            <a:r>
              <a:rPr lang="bn-IN" sz="4400" b="1" dirty="0" smtClean="0">
                <a:solidFill>
                  <a:srgbClr val="FF0000"/>
                </a:solidFill>
              </a:rPr>
              <a:t>রক্ত</a:t>
            </a:r>
            <a:r>
              <a:rPr lang="bn-IN" sz="4400" b="1" dirty="0" smtClean="0">
                <a:solidFill>
                  <a:srgbClr val="FFC000"/>
                </a:solidFill>
              </a:rPr>
              <a:t> বের হতে পারে </a:t>
            </a:r>
            <a:endParaRPr lang="en-US" sz="4400" b="1" dirty="0">
              <a:solidFill>
                <a:srgbClr val="FFC000"/>
              </a:solidFill>
            </a:endParaRPr>
          </a:p>
          <a:p>
            <a:pPr algn="just"/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0"/>
            <a:ext cx="1219200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</a:t>
            </a:r>
            <a:r>
              <a:rPr lang="bn-IN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জ্বরের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Dangue Virus.gif"/>
          <p:cNvPicPr>
            <a:picLocks noChangeAspect="1"/>
          </p:cNvPicPr>
          <p:nvPr/>
        </p:nvPicPr>
        <p:blipFill rotWithShape="1">
          <a:blip r:embed="rId3"/>
          <a:srcRect l="4831" t="3610" r="3610" b="4831"/>
          <a:stretch/>
        </p:blipFill>
        <p:spPr>
          <a:xfrm>
            <a:off x="5765801" y="130627"/>
            <a:ext cx="910772" cy="91077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16" name="TextBox 15"/>
          <p:cNvSpPr txBox="1"/>
          <p:nvPr/>
        </p:nvSpPr>
        <p:spPr>
          <a:xfrm>
            <a:off x="159657" y="6183087"/>
            <a:ext cx="10982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 অনুচক্রিকা/প্লেটলেটের পরিমান মারাত্নকভাবে কমে 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5633" y="152791"/>
            <a:ext cx="4615366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algn="just"/>
            <a:r>
              <a:rPr lang="bn-IN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হেমোরেজিক ডেঙ্গু </a:t>
            </a:r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</a:p>
        </p:txBody>
      </p:sp>
    </p:spTree>
    <p:extLst>
      <p:ext uri="{BB962C8B-B14F-4D97-AF65-F5344CB8AC3E}">
        <p14:creationId xmlns:p14="http://schemas.microsoft.com/office/powerpoint/2010/main" val="41574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"/>
            <a:ext cx="12192000" cy="120032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ডেঙ্গু জ্বরের </a:t>
            </a:r>
            <a:r>
              <a:rPr lang="en-US" sz="72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9996" y="123763"/>
            <a:ext cx="4895892" cy="92333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just"/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ডেঙ্গু শক সিনড্রোম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2" y="1225691"/>
            <a:ext cx="1148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Courier New" panose="02070309020205020404" pitchFamily="49" charset="0"/>
              <a:buChar char="o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রক্তচাপ কমে যায়</a:t>
            </a:r>
          </a:p>
          <a:p>
            <a:pPr marL="857250" indent="-857250" algn="just">
              <a:buFont typeface="Courier New" panose="02070309020205020404" pitchFamily="49" charset="0"/>
              <a:buChar char="o"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রক্তে ফ্লুইড কমে গিয়ে রক্তের ঘনত্ব বেড়ে গেলে (হিমোকনসেনন্ট্রেশন) রোগী শকে চলে যায়। এ অবস্থাকে </a:t>
            </a:r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শক সিনড্রোম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bn-IN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চিকিৎসা না হলে এ পর্যায়ে এসে রোগীর মৃত্যু ঘটে। </a:t>
            </a:r>
            <a:endParaRPr lang="en-US" sz="60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73" y="2002972"/>
            <a:ext cx="4618722" cy="4397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330" y="3294746"/>
            <a:ext cx="11902071" cy="284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সেরোলজি :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রক্তে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IgM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অ্যান্টিবডির উপস্থিতি</a:t>
            </a:r>
          </a:p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NS-1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জ্বরের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ের 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CBC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Complete Blade Count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 দিন পার হয়ে গেলে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প্লাটিলেট টেস্ট :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প্লাটিলেট </a:t>
            </a:r>
            <a:r>
              <a:rPr lang="en-US" sz="4400" dirty="0">
                <a:latin typeface="NikoshBAN" panose="02000000000000000000" pitchFamily="2" charset="0"/>
                <a:ea typeface="Calibri" panose="020F0502020204030204" pitchFamily="34" charset="0"/>
                <a:cs typeface="Vrinda"/>
              </a:rPr>
              <a:t>≠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১,৫০,০০০/</a:t>
            </a:r>
            <a:r>
              <a:rPr lang="en-US" sz="4400" dirty="0">
                <a:latin typeface="NikoshBAN" panose="02000000000000000000" pitchFamily="2" charset="0"/>
                <a:ea typeface="Calibri" panose="020F0502020204030204" pitchFamily="34" charset="0"/>
                <a:cs typeface="Vrinda"/>
              </a:rPr>
              <a:t>mm</a:t>
            </a:r>
            <a:r>
              <a:rPr lang="en-US" sz="4400" b="1" baseline="30000" dirty="0">
                <a:latin typeface="Calibri Light" panose="020F0302020204030204" pitchFamily="34" charset="0"/>
                <a:ea typeface="Calibri" panose="020F0502020204030204" pitchFamily="34" charset="0"/>
                <a:cs typeface="Vrinda"/>
              </a:rPr>
              <a:t>3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229" y="116116"/>
            <a:ext cx="426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Labe Test/Clinical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5771" y="812802"/>
            <a:ext cx="6749142" cy="101566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নির্ণয়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Diagnosis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11" y="1890484"/>
            <a:ext cx="312175" cy="31217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9" b="9035"/>
          <a:stretch/>
        </p:blipFill>
        <p:spPr bwMode="auto">
          <a:xfrm>
            <a:off x="232229" y="932308"/>
            <a:ext cx="1001485" cy="17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Picture\Blood\Untitleddd.png"/>
          <p:cNvPicPr>
            <a:picLocks noChangeAspect="1" noChangeArrowheads="1"/>
          </p:cNvPicPr>
          <p:nvPr/>
        </p:nvPicPr>
        <p:blipFill>
          <a:blip r:embed="rId5"/>
          <a:srcRect l="11923" r="42177" b="41257"/>
          <a:stretch>
            <a:fillRect/>
          </a:stretch>
        </p:blipFill>
        <p:spPr bwMode="auto">
          <a:xfrm rot="4883646">
            <a:off x="10276623" y="2122728"/>
            <a:ext cx="1179634" cy="11701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36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5086"/>
            <a:ext cx="12192000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bn-IN" sz="8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ও দমন 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7639" y="3236685"/>
            <a:ext cx="7855277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ডেঙ্গু প্রতিকারে করণীয়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0685" y="4804230"/>
            <a:ext cx="785223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ডেঙ্গু প্রতিরোধে করণীয়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2" y="805543"/>
            <a:ext cx="121919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00CC"/>
                </a:solidFill>
              </a:rPr>
              <a:t>১.মশককূলের উপর প্রত্যক্ষ ও পরোক্ষ আক্রমন</a:t>
            </a:r>
          </a:p>
          <a:p>
            <a:endParaRPr lang="bn-BD" b="1" dirty="0"/>
          </a:p>
          <a:p>
            <a:r>
              <a:rPr lang="bn-IN" sz="3600" b="1" dirty="0">
                <a:solidFill>
                  <a:srgbClr val="FF0000"/>
                </a:solidFill>
              </a:rPr>
              <a:t>      </a:t>
            </a:r>
            <a:r>
              <a:rPr lang="bn-BD" sz="3600" b="1" dirty="0">
                <a:solidFill>
                  <a:srgbClr val="FF0000"/>
                </a:solidFill>
              </a:rPr>
              <a:t>প্রত্যক্ষ আক্রমন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dirty="0"/>
              <a:t>       </a:t>
            </a:r>
            <a:r>
              <a:rPr lang="bn-IN" sz="3200" b="1" dirty="0"/>
              <a:t>ঝো</a:t>
            </a:r>
            <a:r>
              <a:rPr lang="bn-BD" sz="3200" b="1" dirty="0"/>
              <a:t>প-ঝাড় পরিষ্কার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dirty="0"/>
              <a:t>       জলাশয়ে লর্ভাভোজী মাছ ছাড়া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dirty="0"/>
              <a:t>       লর্ভানাশক তেল স্প্রে করা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dirty="0"/>
              <a:t>      </a:t>
            </a:r>
            <a:r>
              <a:rPr lang="en-US" sz="3200" b="1" dirty="0"/>
              <a:t>DDT, BHC, </a:t>
            </a:r>
            <a:r>
              <a:rPr lang="bn-BD" sz="3200" b="1" dirty="0"/>
              <a:t> এরোসল, ফিনিস  স্প্রে করা</a:t>
            </a:r>
            <a:endParaRPr lang="bn-IN" sz="3200" b="1" dirty="0"/>
          </a:p>
          <a:p>
            <a:pPr marL="571500" indent="-571500">
              <a:buFont typeface="Wingdings" pitchFamily="2" charset="2"/>
              <a:buChar char="Ø"/>
            </a:pPr>
            <a:endParaRPr lang="bn-BD" sz="3200" b="1" dirty="0"/>
          </a:p>
          <a:p>
            <a:r>
              <a:rPr lang="bn-IN" sz="3600" b="1" dirty="0">
                <a:solidFill>
                  <a:srgbClr val="FF0000"/>
                </a:solidFill>
              </a:rPr>
              <a:t>      </a:t>
            </a:r>
            <a:r>
              <a:rPr lang="bn-BD" sz="3600" b="1" dirty="0">
                <a:solidFill>
                  <a:srgbClr val="FF0000"/>
                </a:solidFill>
              </a:rPr>
              <a:t>পরোক্ষ আক্রমন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dirty="0"/>
              <a:t>      </a:t>
            </a:r>
            <a:r>
              <a:rPr lang="bn-BD" sz="3200" b="1" dirty="0"/>
              <a:t>প্রজননক্ষেত্র বিনষ্টিকরণ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dirty="0"/>
              <a:t>      বন্ধ্যাকরণ</a:t>
            </a:r>
          </a:p>
          <a:p>
            <a:endParaRPr lang="bn-BD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29F8-FD64-4717-BEAF-9FB58A575357}" type="datetime2">
              <a:rPr lang="en-US" smtClean="0"/>
              <a:t>Wednesday, October 30,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 S M Tawhidour Rahman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86287" y="2"/>
            <a:ext cx="58057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</a:rPr>
              <a:t>ক) ডেঙ্গু প্রতিকারে করণীয়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30480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ডে</a:t>
            </a:r>
            <a:r>
              <a:rPr lang="bn-IN" sz="2400" b="1" dirty="0">
                <a:solidFill>
                  <a:srgbClr val="C00000"/>
                </a:solidFill>
              </a:rPr>
              <a:t>ঙ্গু</a:t>
            </a:r>
            <a:r>
              <a:rPr lang="bn-BD" sz="2400" b="1" dirty="0">
                <a:solidFill>
                  <a:srgbClr val="7030A0"/>
                </a:solidFill>
              </a:rPr>
              <a:t> নিয়ন্ত্রণ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ব্যবস্থা</a:t>
            </a:r>
            <a:endParaRPr lang="bn-BD" sz="2400" b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72" y="4773495"/>
            <a:ext cx="2148059" cy="17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085" y="718460"/>
            <a:ext cx="1171302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আত্নরক্ষা</a:t>
            </a:r>
          </a:p>
          <a:p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মশারী ব্যবহার করা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মোজা, গ্লোভস ব্যবহার করা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দরজা-জানালা বন্ধ রাখা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অক্রান্ত ব্যক্তিকে যাতে কোন ভাবেই মশায় কামরাতে না পারে সেদিকে লক্ষ্য রাখা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B591-0A5C-4753-9EC1-03A1B23902EE}" type="datetime2">
              <a:rPr lang="en-US" smtClean="0"/>
              <a:t>Wednesday, October 30,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 S M Tawhidour Rahman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8631" y="0"/>
            <a:ext cx="64733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</a:rPr>
              <a:t>ক) ডেঙ্গু প্রতিকারে করণীয়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30480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ডে</a:t>
            </a:r>
            <a:r>
              <a:rPr lang="bn-IN" sz="2400" b="1" dirty="0">
                <a:solidFill>
                  <a:srgbClr val="C00000"/>
                </a:solidFill>
              </a:rPr>
              <a:t>ঙ্গু</a:t>
            </a:r>
            <a:r>
              <a:rPr lang="bn-BD" sz="2400" b="1" dirty="0">
                <a:solidFill>
                  <a:srgbClr val="7030A0"/>
                </a:solidFill>
              </a:rPr>
              <a:t> নিয়ন্ত্রণ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ব্যবস্থা</a:t>
            </a:r>
            <a:endParaRPr lang="bn-BD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6" y="801626"/>
            <a:ext cx="4267199" cy="2732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154"/>
            <a:ext cx="3483429" cy="22958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2"/>
            <a:ext cx="6215163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</a:rPr>
              <a:t>ডেঙ্গু প্রতিকারে করণীয়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0" y="2"/>
            <a:ext cx="30480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ডে</a:t>
            </a:r>
            <a:r>
              <a:rPr lang="bn-IN" sz="2400" b="1" dirty="0">
                <a:solidFill>
                  <a:srgbClr val="C00000"/>
                </a:solidFill>
              </a:rPr>
              <a:t>ঙ্গু</a:t>
            </a:r>
            <a:r>
              <a:rPr lang="bn-BD" sz="2400" b="1" dirty="0">
                <a:solidFill>
                  <a:srgbClr val="7030A0"/>
                </a:solidFill>
              </a:rPr>
              <a:t> নিয়ন্ত্রণ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ব্যবস্থা</a:t>
            </a:r>
            <a:endParaRPr lang="bn-BD" sz="24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721">
            <a:off x="3556251" y="1307903"/>
            <a:ext cx="4549219" cy="3113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72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658" y="990147"/>
            <a:ext cx="4688117" cy="4217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5534561"/>
            <a:ext cx="45720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শুধুমাত্র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প্যারাসিটামল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জাতীয়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ঔষধ খেতে হবে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3085" y="5534561"/>
            <a:ext cx="4071257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অন্য কোন ব্যাথানাশক ঔষধ খাওয়া যাবে না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1979" y="0"/>
            <a:ext cx="7100021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খ) ডেঙ্গু প্রতিরোধে করণীয়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ডে</a:t>
            </a:r>
            <a:r>
              <a:rPr kumimoji="0" lang="bn-I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ঙ্গু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নিয়ন্ত্রণ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ব্যবস্থা</a:t>
            </a:r>
            <a:endParaRPr kumimoji="0" lang="bn-BD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0344" y="1233715"/>
            <a:ext cx="4020457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ডাইক্লোফেন,  অ্যাসপিরিন ও পেইন কিলার জতীয় ঔষধ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11" y="1245356"/>
            <a:ext cx="2162403" cy="151099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7460343" y="1277257"/>
            <a:ext cx="4005944" cy="39769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74857" y="1233714"/>
            <a:ext cx="3991429" cy="3976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4233" r="20237" b="5397"/>
          <a:stretch/>
        </p:blipFill>
        <p:spPr>
          <a:xfrm>
            <a:off x="174172" y="116114"/>
            <a:ext cx="11887200" cy="6633029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F2FF8C2-4E39-4CB0-AD0B-BE66C4D7F2D7}"/>
              </a:ext>
            </a:extLst>
          </p:cNvPr>
          <p:cNvSpPr/>
          <p:nvPr/>
        </p:nvSpPr>
        <p:spPr>
          <a:xfrm>
            <a:off x="328964" y="-290277"/>
            <a:ext cx="3325496" cy="3209486"/>
          </a:xfrm>
          <a:custGeom>
            <a:avLst/>
            <a:gdLst>
              <a:gd name="connsiteX0" fmla="*/ 1289154 w 2578308"/>
              <a:gd name="connsiteY0" fmla="*/ 382248 h 2488364"/>
              <a:gd name="connsiteX1" fmla="*/ 427220 w 2578308"/>
              <a:gd name="connsiteY1" fmla="*/ 1244182 h 2488364"/>
              <a:gd name="connsiteX2" fmla="*/ 1289154 w 2578308"/>
              <a:gd name="connsiteY2" fmla="*/ 2106116 h 2488364"/>
              <a:gd name="connsiteX3" fmla="*/ 2151088 w 2578308"/>
              <a:gd name="connsiteY3" fmla="*/ 1244182 h 2488364"/>
              <a:gd name="connsiteX4" fmla="*/ 1289154 w 2578308"/>
              <a:gd name="connsiteY4" fmla="*/ 382248 h 2488364"/>
              <a:gd name="connsiteX5" fmla="*/ 1289154 w 2578308"/>
              <a:gd name="connsiteY5" fmla="*/ 0 h 2488364"/>
              <a:gd name="connsiteX6" fmla="*/ 1370592 w 2578308"/>
              <a:gd name="connsiteY6" fmla="*/ 3969 h 2488364"/>
              <a:gd name="connsiteX7" fmla="*/ 1396255 w 2578308"/>
              <a:gd name="connsiteY7" fmla="*/ 170299 h 2488364"/>
              <a:gd name="connsiteX8" fmla="*/ 1399505 w 2578308"/>
              <a:gd name="connsiteY8" fmla="*/ 170463 h 2488364"/>
              <a:gd name="connsiteX9" fmla="*/ 1506669 w 2578308"/>
              <a:gd name="connsiteY9" fmla="*/ 186818 h 2488364"/>
              <a:gd name="connsiteX10" fmla="*/ 1568231 w 2578308"/>
              <a:gd name="connsiteY10" fmla="*/ 202648 h 2488364"/>
              <a:gd name="connsiteX11" fmla="*/ 1654781 w 2578308"/>
              <a:gd name="connsiteY11" fmla="*/ 51537 h 2488364"/>
              <a:gd name="connsiteX12" fmla="*/ 1672509 w 2578308"/>
              <a:gd name="connsiteY12" fmla="*/ 55936 h 2488364"/>
              <a:gd name="connsiteX13" fmla="*/ 1790951 w 2578308"/>
              <a:gd name="connsiteY13" fmla="*/ 97774 h 2488364"/>
              <a:gd name="connsiteX14" fmla="*/ 1803972 w 2578308"/>
              <a:gd name="connsiteY14" fmla="*/ 103828 h 2488364"/>
              <a:gd name="connsiteX15" fmla="*/ 1767537 w 2578308"/>
              <a:gd name="connsiteY15" fmla="*/ 277779 h 2488364"/>
              <a:gd name="connsiteX16" fmla="*/ 1803608 w 2578308"/>
              <a:gd name="connsiteY16" fmla="*/ 295156 h 2488364"/>
              <a:gd name="connsiteX17" fmla="*/ 1892596 w 2578308"/>
              <a:gd name="connsiteY17" fmla="*/ 349217 h 2488364"/>
              <a:gd name="connsiteX18" fmla="*/ 1934552 w 2578308"/>
              <a:gd name="connsiteY18" fmla="*/ 380591 h 2488364"/>
              <a:gd name="connsiteX19" fmla="*/ 2082889 w 2578308"/>
              <a:gd name="connsiteY19" fmla="*/ 265139 h 2488364"/>
              <a:gd name="connsiteX20" fmla="*/ 2109176 w 2578308"/>
              <a:gd name="connsiteY20" fmla="*/ 284111 h 2488364"/>
              <a:gd name="connsiteX21" fmla="*/ 2194312 w 2578308"/>
              <a:gd name="connsiteY21" fmla="*/ 358788 h 2488364"/>
              <a:gd name="connsiteX22" fmla="*/ 2088833 w 2578308"/>
              <a:gd name="connsiteY22" fmla="*/ 521173 h 2488364"/>
              <a:gd name="connsiteX23" fmla="*/ 2121988 w 2578308"/>
              <a:gd name="connsiteY23" fmla="*/ 557653 h 2488364"/>
              <a:gd name="connsiteX24" fmla="*/ 2184119 w 2578308"/>
              <a:gd name="connsiteY24" fmla="*/ 640740 h 2488364"/>
              <a:gd name="connsiteX25" fmla="*/ 2224579 w 2578308"/>
              <a:gd name="connsiteY25" fmla="*/ 707339 h 2488364"/>
              <a:gd name="connsiteX26" fmla="*/ 2425589 w 2578308"/>
              <a:gd name="connsiteY26" fmla="*/ 656890 h 2488364"/>
              <a:gd name="connsiteX27" fmla="*/ 2477000 w 2578308"/>
              <a:gd name="connsiteY27" fmla="*/ 759890 h 2488364"/>
              <a:gd name="connsiteX28" fmla="*/ 2481997 w 2578308"/>
              <a:gd name="connsiteY28" fmla="*/ 773065 h 2488364"/>
              <a:gd name="connsiteX29" fmla="*/ 2308532 w 2578308"/>
              <a:gd name="connsiteY29" fmla="*/ 892112 h 2488364"/>
              <a:gd name="connsiteX30" fmla="*/ 2319922 w 2578308"/>
              <a:gd name="connsiteY30" fmla="*/ 923234 h 2488364"/>
              <a:gd name="connsiteX31" fmla="*/ 2362873 w 2578308"/>
              <a:gd name="connsiteY31" fmla="*/ 1133831 h 2488364"/>
              <a:gd name="connsiteX32" fmla="*/ 2363395 w 2578308"/>
              <a:gd name="connsiteY32" fmla="*/ 1144177 h 2488364"/>
              <a:gd name="connsiteX33" fmla="*/ 2575124 w 2578308"/>
              <a:gd name="connsiteY33" fmla="*/ 1183320 h 2488364"/>
              <a:gd name="connsiteX34" fmla="*/ 2578308 w 2578308"/>
              <a:gd name="connsiteY34" fmla="*/ 1244182 h 2488364"/>
              <a:gd name="connsiteX35" fmla="*/ 2575124 w 2578308"/>
              <a:gd name="connsiteY35" fmla="*/ 1305046 h 2488364"/>
              <a:gd name="connsiteX36" fmla="*/ 2363395 w 2578308"/>
              <a:gd name="connsiteY36" fmla="*/ 1344188 h 2488364"/>
              <a:gd name="connsiteX37" fmla="*/ 2362873 w 2578308"/>
              <a:gd name="connsiteY37" fmla="*/ 1354533 h 2488364"/>
              <a:gd name="connsiteX38" fmla="*/ 2319922 w 2578308"/>
              <a:gd name="connsiteY38" fmla="*/ 1565130 h 2488364"/>
              <a:gd name="connsiteX39" fmla="*/ 2308531 w 2578308"/>
              <a:gd name="connsiteY39" fmla="*/ 1596254 h 2488364"/>
              <a:gd name="connsiteX40" fmla="*/ 2481996 w 2578308"/>
              <a:gd name="connsiteY40" fmla="*/ 1715300 h 2488364"/>
              <a:gd name="connsiteX41" fmla="*/ 2477000 w 2578308"/>
              <a:gd name="connsiteY41" fmla="*/ 1728474 h 2488364"/>
              <a:gd name="connsiteX42" fmla="*/ 2425589 w 2578308"/>
              <a:gd name="connsiteY42" fmla="*/ 1831475 h 2488364"/>
              <a:gd name="connsiteX43" fmla="*/ 2224579 w 2578308"/>
              <a:gd name="connsiteY43" fmla="*/ 1781026 h 2488364"/>
              <a:gd name="connsiteX44" fmla="*/ 2184119 w 2578308"/>
              <a:gd name="connsiteY44" fmla="*/ 1847624 h 2488364"/>
              <a:gd name="connsiteX45" fmla="*/ 2121988 w 2578308"/>
              <a:gd name="connsiteY45" fmla="*/ 1930711 h 2488364"/>
              <a:gd name="connsiteX46" fmla="*/ 2088832 w 2578308"/>
              <a:gd name="connsiteY46" fmla="*/ 1967191 h 2488364"/>
              <a:gd name="connsiteX47" fmla="*/ 2194311 w 2578308"/>
              <a:gd name="connsiteY47" fmla="*/ 2129576 h 2488364"/>
              <a:gd name="connsiteX48" fmla="*/ 2109176 w 2578308"/>
              <a:gd name="connsiteY48" fmla="*/ 2204254 h 2488364"/>
              <a:gd name="connsiteX49" fmla="*/ 2082888 w 2578308"/>
              <a:gd name="connsiteY49" fmla="*/ 2223226 h 2488364"/>
              <a:gd name="connsiteX50" fmla="*/ 1934551 w 2578308"/>
              <a:gd name="connsiteY50" fmla="*/ 2107774 h 2488364"/>
              <a:gd name="connsiteX51" fmla="*/ 1892596 w 2578308"/>
              <a:gd name="connsiteY51" fmla="*/ 2139147 h 2488364"/>
              <a:gd name="connsiteX52" fmla="*/ 1803608 w 2578308"/>
              <a:gd name="connsiteY52" fmla="*/ 2193209 h 2488364"/>
              <a:gd name="connsiteX53" fmla="*/ 1767536 w 2578308"/>
              <a:gd name="connsiteY53" fmla="*/ 2210585 h 2488364"/>
              <a:gd name="connsiteX54" fmla="*/ 1803972 w 2578308"/>
              <a:gd name="connsiteY54" fmla="*/ 2384536 h 2488364"/>
              <a:gd name="connsiteX55" fmla="*/ 1790951 w 2578308"/>
              <a:gd name="connsiteY55" fmla="*/ 2390590 h 2488364"/>
              <a:gd name="connsiteX56" fmla="*/ 1672509 w 2578308"/>
              <a:gd name="connsiteY56" fmla="*/ 2432428 h 2488364"/>
              <a:gd name="connsiteX57" fmla="*/ 1654781 w 2578308"/>
              <a:gd name="connsiteY57" fmla="*/ 2436828 h 2488364"/>
              <a:gd name="connsiteX58" fmla="*/ 1568231 w 2578308"/>
              <a:gd name="connsiteY58" fmla="*/ 2285717 h 2488364"/>
              <a:gd name="connsiteX59" fmla="*/ 1506669 w 2578308"/>
              <a:gd name="connsiteY59" fmla="*/ 2301546 h 2488364"/>
              <a:gd name="connsiteX60" fmla="*/ 1399505 w 2578308"/>
              <a:gd name="connsiteY60" fmla="*/ 2317901 h 2488364"/>
              <a:gd name="connsiteX61" fmla="*/ 1396255 w 2578308"/>
              <a:gd name="connsiteY61" fmla="*/ 2318065 h 2488364"/>
              <a:gd name="connsiteX62" fmla="*/ 1370592 w 2578308"/>
              <a:gd name="connsiteY62" fmla="*/ 2484395 h 2488364"/>
              <a:gd name="connsiteX63" fmla="*/ 1289154 w 2578308"/>
              <a:gd name="connsiteY63" fmla="*/ 2488364 h 2488364"/>
              <a:gd name="connsiteX64" fmla="*/ 1207718 w 2578308"/>
              <a:gd name="connsiteY64" fmla="*/ 2484395 h 2488364"/>
              <a:gd name="connsiteX65" fmla="*/ 1182055 w 2578308"/>
              <a:gd name="connsiteY65" fmla="*/ 2318065 h 2488364"/>
              <a:gd name="connsiteX66" fmla="*/ 1178803 w 2578308"/>
              <a:gd name="connsiteY66" fmla="*/ 2317901 h 2488364"/>
              <a:gd name="connsiteX67" fmla="*/ 1071639 w 2578308"/>
              <a:gd name="connsiteY67" fmla="*/ 2301546 h 2488364"/>
              <a:gd name="connsiteX68" fmla="*/ 1010078 w 2578308"/>
              <a:gd name="connsiteY68" fmla="*/ 2285717 h 2488364"/>
              <a:gd name="connsiteX69" fmla="*/ 923528 w 2578308"/>
              <a:gd name="connsiteY69" fmla="*/ 2436828 h 2488364"/>
              <a:gd name="connsiteX70" fmla="*/ 905799 w 2578308"/>
              <a:gd name="connsiteY70" fmla="*/ 2432428 h 2488364"/>
              <a:gd name="connsiteX71" fmla="*/ 787357 w 2578308"/>
              <a:gd name="connsiteY71" fmla="*/ 2390590 h 2488364"/>
              <a:gd name="connsiteX72" fmla="*/ 774337 w 2578308"/>
              <a:gd name="connsiteY72" fmla="*/ 2384537 h 2488364"/>
              <a:gd name="connsiteX73" fmla="*/ 810773 w 2578308"/>
              <a:gd name="connsiteY73" fmla="*/ 2210586 h 2488364"/>
              <a:gd name="connsiteX74" fmla="*/ 774700 w 2578308"/>
              <a:gd name="connsiteY74" fmla="*/ 2193209 h 2488364"/>
              <a:gd name="connsiteX75" fmla="*/ 685712 w 2578308"/>
              <a:gd name="connsiteY75" fmla="*/ 2139147 h 2488364"/>
              <a:gd name="connsiteX76" fmla="*/ 643758 w 2578308"/>
              <a:gd name="connsiteY76" fmla="*/ 2107774 h 2488364"/>
              <a:gd name="connsiteX77" fmla="*/ 495421 w 2578308"/>
              <a:gd name="connsiteY77" fmla="*/ 2223226 h 2488364"/>
              <a:gd name="connsiteX78" fmla="*/ 469133 w 2578308"/>
              <a:gd name="connsiteY78" fmla="*/ 2204254 h 2488364"/>
              <a:gd name="connsiteX79" fmla="*/ 383998 w 2578308"/>
              <a:gd name="connsiteY79" fmla="*/ 2129577 h 2488364"/>
              <a:gd name="connsiteX80" fmla="*/ 489477 w 2578308"/>
              <a:gd name="connsiteY80" fmla="*/ 1967192 h 2488364"/>
              <a:gd name="connsiteX81" fmla="*/ 456321 w 2578308"/>
              <a:gd name="connsiteY81" fmla="*/ 1930711 h 2488364"/>
              <a:gd name="connsiteX82" fmla="*/ 394189 w 2578308"/>
              <a:gd name="connsiteY82" fmla="*/ 1847624 h 2488364"/>
              <a:gd name="connsiteX83" fmla="*/ 353730 w 2578308"/>
              <a:gd name="connsiteY83" fmla="*/ 1781026 h 2488364"/>
              <a:gd name="connsiteX84" fmla="*/ 152720 w 2578308"/>
              <a:gd name="connsiteY84" fmla="*/ 1831475 h 2488364"/>
              <a:gd name="connsiteX85" fmla="*/ 101308 w 2578308"/>
              <a:gd name="connsiteY85" fmla="*/ 1728474 h 2488364"/>
              <a:gd name="connsiteX86" fmla="*/ 96312 w 2578308"/>
              <a:gd name="connsiteY86" fmla="*/ 1715300 h 2488364"/>
              <a:gd name="connsiteX87" fmla="*/ 269777 w 2578308"/>
              <a:gd name="connsiteY87" fmla="*/ 1596254 h 2488364"/>
              <a:gd name="connsiteX88" fmla="*/ 258386 w 2578308"/>
              <a:gd name="connsiteY88" fmla="*/ 1565130 h 2488364"/>
              <a:gd name="connsiteX89" fmla="*/ 215435 w 2578308"/>
              <a:gd name="connsiteY89" fmla="*/ 1354533 h 2488364"/>
              <a:gd name="connsiteX90" fmla="*/ 214913 w 2578308"/>
              <a:gd name="connsiteY90" fmla="*/ 1344188 h 2488364"/>
              <a:gd name="connsiteX91" fmla="*/ 3185 w 2578308"/>
              <a:gd name="connsiteY91" fmla="*/ 1305046 h 2488364"/>
              <a:gd name="connsiteX92" fmla="*/ 0 w 2578308"/>
              <a:gd name="connsiteY92" fmla="*/ 1244182 h 2488364"/>
              <a:gd name="connsiteX93" fmla="*/ 3185 w 2578308"/>
              <a:gd name="connsiteY93" fmla="*/ 1183320 h 2488364"/>
              <a:gd name="connsiteX94" fmla="*/ 214913 w 2578308"/>
              <a:gd name="connsiteY94" fmla="*/ 1144178 h 2488364"/>
              <a:gd name="connsiteX95" fmla="*/ 215435 w 2578308"/>
              <a:gd name="connsiteY95" fmla="*/ 1133831 h 2488364"/>
              <a:gd name="connsiteX96" fmla="*/ 258386 w 2578308"/>
              <a:gd name="connsiteY96" fmla="*/ 923234 h 2488364"/>
              <a:gd name="connsiteX97" fmla="*/ 269777 w 2578308"/>
              <a:gd name="connsiteY97" fmla="*/ 892111 h 2488364"/>
              <a:gd name="connsiteX98" fmla="*/ 96312 w 2578308"/>
              <a:gd name="connsiteY98" fmla="*/ 773065 h 2488364"/>
              <a:gd name="connsiteX99" fmla="*/ 101308 w 2578308"/>
              <a:gd name="connsiteY99" fmla="*/ 759890 h 2488364"/>
              <a:gd name="connsiteX100" fmla="*/ 152719 w 2578308"/>
              <a:gd name="connsiteY100" fmla="*/ 656890 h 2488364"/>
              <a:gd name="connsiteX101" fmla="*/ 353729 w 2578308"/>
              <a:gd name="connsiteY101" fmla="*/ 707339 h 2488364"/>
              <a:gd name="connsiteX102" fmla="*/ 394189 w 2578308"/>
              <a:gd name="connsiteY102" fmla="*/ 640740 h 2488364"/>
              <a:gd name="connsiteX103" fmla="*/ 456321 w 2578308"/>
              <a:gd name="connsiteY103" fmla="*/ 557653 h 2488364"/>
              <a:gd name="connsiteX104" fmla="*/ 489476 w 2578308"/>
              <a:gd name="connsiteY104" fmla="*/ 521173 h 2488364"/>
              <a:gd name="connsiteX105" fmla="*/ 383997 w 2578308"/>
              <a:gd name="connsiteY105" fmla="*/ 358788 h 2488364"/>
              <a:gd name="connsiteX106" fmla="*/ 469133 w 2578308"/>
              <a:gd name="connsiteY106" fmla="*/ 284111 h 2488364"/>
              <a:gd name="connsiteX107" fmla="*/ 495420 w 2578308"/>
              <a:gd name="connsiteY107" fmla="*/ 265139 h 2488364"/>
              <a:gd name="connsiteX108" fmla="*/ 643757 w 2578308"/>
              <a:gd name="connsiteY108" fmla="*/ 380591 h 2488364"/>
              <a:gd name="connsiteX109" fmla="*/ 685712 w 2578308"/>
              <a:gd name="connsiteY109" fmla="*/ 349217 h 2488364"/>
              <a:gd name="connsiteX110" fmla="*/ 774700 w 2578308"/>
              <a:gd name="connsiteY110" fmla="*/ 295156 h 2488364"/>
              <a:gd name="connsiteX111" fmla="*/ 810773 w 2578308"/>
              <a:gd name="connsiteY111" fmla="*/ 277779 h 2488364"/>
              <a:gd name="connsiteX112" fmla="*/ 774337 w 2578308"/>
              <a:gd name="connsiteY112" fmla="*/ 103828 h 2488364"/>
              <a:gd name="connsiteX113" fmla="*/ 787357 w 2578308"/>
              <a:gd name="connsiteY113" fmla="*/ 97774 h 2488364"/>
              <a:gd name="connsiteX114" fmla="*/ 905799 w 2578308"/>
              <a:gd name="connsiteY114" fmla="*/ 55936 h 2488364"/>
              <a:gd name="connsiteX115" fmla="*/ 923528 w 2578308"/>
              <a:gd name="connsiteY115" fmla="*/ 51537 h 2488364"/>
              <a:gd name="connsiteX116" fmla="*/ 1010078 w 2578308"/>
              <a:gd name="connsiteY116" fmla="*/ 202648 h 2488364"/>
              <a:gd name="connsiteX117" fmla="*/ 1071639 w 2578308"/>
              <a:gd name="connsiteY117" fmla="*/ 186818 h 2488364"/>
              <a:gd name="connsiteX118" fmla="*/ 1178803 w 2578308"/>
              <a:gd name="connsiteY118" fmla="*/ 170463 h 2488364"/>
              <a:gd name="connsiteX119" fmla="*/ 1182055 w 2578308"/>
              <a:gd name="connsiteY119" fmla="*/ 170299 h 2488364"/>
              <a:gd name="connsiteX120" fmla="*/ 1207718 w 2578308"/>
              <a:gd name="connsiteY120" fmla="*/ 3969 h 248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578308" h="2488364">
                <a:moveTo>
                  <a:pt x="1289154" y="382248"/>
                </a:moveTo>
                <a:cubicBezTo>
                  <a:pt x="813121" y="382248"/>
                  <a:pt x="427220" y="768149"/>
                  <a:pt x="427220" y="1244182"/>
                </a:cubicBezTo>
                <a:cubicBezTo>
                  <a:pt x="427220" y="1720215"/>
                  <a:pt x="813121" y="2106116"/>
                  <a:pt x="1289154" y="2106116"/>
                </a:cubicBezTo>
                <a:cubicBezTo>
                  <a:pt x="1765187" y="2106116"/>
                  <a:pt x="2151088" y="1720215"/>
                  <a:pt x="2151088" y="1244182"/>
                </a:cubicBezTo>
                <a:cubicBezTo>
                  <a:pt x="2151088" y="768149"/>
                  <a:pt x="1765187" y="382248"/>
                  <a:pt x="1289154" y="382248"/>
                </a:cubicBezTo>
                <a:close/>
                <a:moveTo>
                  <a:pt x="1289154" y="0"/>
                </a:moveTo>
                <a:lnTo>
                  <a:pt x="1370592" y="3969"/>
                </a:lnTo>
                <a:lnTo>
                  <a:pt x="1396255" y="170299"/>
                </a:lnTo>
                <a:lnTo>
                  <a:pt x="1399505" y="170463"/>
                </a:lnTo>
                <a:cubicBezTo>
                  <a:pt x="1435788" y="174148"/>
                  <a:pt x="1471539" y="179630"/>
                  <a:pt x="1506669" y="186818"/>
                </a:cubicBezTo>
                <a:lnTo>
                  <a:pt x="1568231" y="202648"/>
                </a:lnTo>
                <a:lnTo>
                  <a:pt x="1654781" y="51537"/>
                </a:lnTo>
                <a:lnTo>
                  <a:pt x="1672509" y="55936"/>
                </a:lnTo>
                <a:cubicBezTo>
                  <a:pt x="1712876" y="68054"/>
                  <a:pt x="1752393" y="82034"/>
                  <a:pt x="1790951" y="97774"/>
                </a:cubicBezTo>
                <a:lnTo>
                  <a:pt x="1803972" y="103828"/>
                </a:lnTo>
                <a:lnTo>
                  <a:pt x="1767537" y="277779"/>
                </a:lnTo>
                <a:lnTo>
                  <a:pt x="1803608" y="295156"/>
                </a:lnTo>
                <a:cubicBezTo>
                  <a:pt x="1834194" y="311771"/>
                  <a:pt x="1863887" y="329821"/>
                  <a:pt x="1892596" y="349217"/>
                </a:cubicBezTo>
                <a:lnTo>
                  <a:pt x="1934552" y="380591"/>
                </a:lnTo>
                <a:lnTo>
                  <a:pt x="2082889" y="265139"/>
                </a:lnTo>
                <a:lnTo>
                  <a:pt x="2109176" y="284111"/>
                </a:lnTo>
                <a:lnTo>
                  <a:pt x="2194312" y="358788"/>
                </a:lnTo>
                <a:lnTo>
                  <a:pt x="2088833" y="521173"/>
                </a:lnTo>
                <a:lnTo>
                  <a:pt x="2121988" y="557653"/>
                </a:lnTo>
                <a:cubicBezTo>
                  <a:pt x="2143983" y="584305"/>
                  <a:pt x="2164724" y="612031"/>
                  <a:pt x="2184119" y="640740"/>
                </a:cubicBezTo>
                <a:lnTo>
                  <a:pt x="2224579" y="707339"/>
                </a:lnTo>
                <a:lnTo>
                  <a:pt x="2425589" y="656890"/>
                </a:lnTo>
                <a:lnTo>
                  <a:pt x="2477000" y="759890"/>
                </a:lnTo>
                <a:lnTo>
                  <a:pt x="2481997" y="773065"/>
                </a:lnTo>
                <a:lnTo>
                  <a:pt x="2308532" y="892112"/>
                </a:lnTo>
                <a:lnTo>
                  <a:pt x="2319922" y="923234"/>
                </a:lnTo>
                <a:cubicBezTo>
                  <a:pt x="2340946" y="990826"/>
                  <a:pt x="2355504" y="1061266"/>
                  <a:pt x="2362873" y="1133831"/>
                </a:cubicBezTo>
                <a:lnTo>
                  <a:pt x="2363395" y="1144177"/>
                </a:lnTo>
                <a:lnTo>
                  <a:pt x="2575124" y="1183320"/>
                </a:lnTo>
                <a:lnTo>
                  <a:pt x="2578308" y="1244182"/>
                </a:lnTo>
                <a:lnTo>
                  <a:pt x="2575124" y="1305046"/>
                </a:lnTo>
                <a:lnTo>
                  <a:pt x="2363395" y="1344188"/>
                </a:lnTo>
                <a:lnTo>
                  <a:pt x="2362873" y="1354533"/>
                </a:lnTo>
                <a:cubicBezTo>
                  <a:pt x="2355504" y="1427099"/>
                  <a:pt x="2340946" y="1497539"/>
                  <a:pt x="2319922" y="1565130"/>
                </a:cubicBezTo>
                <a:lnTo>
                  <a:pt x="2308531" y="1596254"/>
                </a:lnTo>
                <a:lnTo>
                  <a:pt x="2481996" y="1715300"/>
                </a:lnTo>
                <a:lnTo>
                  <a:pt x="2477000" y="1728474"/>
                </a:lnTo>
                <a:lnTo>
                  <a:pt x="2425589" y="1831475"/>
                </a:lnTo>
                <a:lnTo>
                  <a:pt x="2224579" y="1781026"/>
                </a:lnTo>
                <a:lnTo>
                  <a:pt x="2184119" y="1847624"/>
                </a:lnTo>
                <a:cubicBezTo>
                  <a:pt x="2164724" y="1876333"/>
                  <a:pt x="2143983" y="1904059"/>
                  <a:pt x="2121988" y="1930711"/>
                </a:cubicBezTo>
                <a:lnTo>
                  <a:pt x="2088832" y="1967191"/>
                </a:lnTo>
                <a:lnTo>
                  <a:pt x="2194311" y="2129576"/>
                </a:lnTo>
                <a:lnTo>
                  <a:pt x="2109176" y="2204254"/>
                </a:lnTo>
                <a:lnTo>
                  <a:pt x="2082888" y="2223226"/>
                </a:lnTo>
                <a:lnTo>
                  <a:pt x="1934551" y="2107774"/>
                </a:lnTo>
                <a:lnTo>
                  <a:pt x="1892596" y="2139147"/>
                </a:lnTo>
                <a:cubicBezTo>
                  <a:pt x="1863887" y="2158543"/>
                  <a:pt x="1834194" y="2176593"/>
                  <a:pt x="1803608" y="2193209"/>
                </a:cubicBezTo>
                <a:lnTo>
                  <a:pt x="1767536" y="2210585"/>
                </a:lnTo>
                <a:lnTo>
                  <a:pt x="1803972" y="2384536"/>
                </a:lnTo>
                <a:lnTo>
                  <a:pt x="1790951" y="2390590"/>
                </a:lnTo>
                <a:cubicBezTo>
                  <a:pt x="1752393" y="2406330"/>
                  <a:pt x="1712876" y="2420311"/>
                  <a:pt x="1672509" y="2432428"/>
                </a:cubicBezTo>
                <a:lnTo>
                  <a:pt x="1654781" y="2436828"/>
                </a:lnTo>
                <a:lnTo>
                  <a:pt x="1568231" y="2285717"/>
                </a:lnTo>
                <a:lnTo>
                  <a:pt x="1506669" y="2301546"/>
                </a:lnTo>
                <a:cubicBezTo>
                  <a:pt x="1471539" y="2308734"/>
                  <a:pt x="1435788" y="2314216"/>
                  <a:pt x="1399505" y="2317901"/>
                </a:cubicBezTo>
                <a:lnTo>
                  <a:pt x="1396255" y="2318065"/>
                </a:lnTo>
                <a:lnTo>
                  <a:pt x="1370592" y="2484395"/>
                </a:lnTo>
                <a:lnTo>
                  <a:pt x="1289154" y="2488364"/>
                </a:lnTo>
                <a:lnTo>
                  <a:pt x="1207718" y="2484395"/>
                </a:lnTo>
                <a:lnTo>
                  <a:pt x="1182055" y="2318065"/>
                </a:lnTo>
                <a:lnTo>
                  <a:pt x="1178803" y="2317901"/>
                </a:lnTo>
                <a:cubicBezTo>
                  <a:pt x="1142520" y="2314216"/>
                  <a:pt x="1106769" y="2308734"/>
                  <a:pt x="1071639" y="2301546"/>
                </a:cubicBezTo>
                <a:lnTo>
                  <a:pt x="1010078" y="2285717"/>
                </a:lnTo>
                <a:lnTo>
                  <a:pt x="923528" y="2436828"/>
                </a:lnTo>
                <a:lnTo>
                  <a:pt x="905799" y="2432428"/>
                </a:lnTo>
                <a:cubicBezTo>
                  <a:pt x="865432" y="2420311"/>
                  <a:pt x="825915" y="2406330"/>
                  <a:pt x="787357" y="2390590"/>
                </a:cubicBezTo>
                <a:lnTo>
                  <a:pt x="774337" y="2384537"/>
                </a:lnTo>
                <a:lnTo>
                  <a:pt x="810773" y="2210586"/>
                </a:lnTo>
                <a:lnTo>
                  <a:pt x="774700" y="2193209"/>
                </a:lnTo>
                <a:cubicBezTo>
                  <a:pt x="744114" y="2176593"/>
                  <a:pt x="714422" y="2158543"/>
                  <a:pt x="685712" y="2139147"/>
                </a:cubicBezTo>
                <a:lnTo>
                  <a:pt x="643758" y="2107774"/>
                </a:lnTo>
                <a:lnTo>
                  <a:pt x="495421" y="2223226"/>
                </a:lnTo>
                <a:lnTo>
                  <a:pt x="469133" y="2204254"/>
                </a:lnTo>
                <a:lnTo>
                  <a:pt x="383998" y="2129577"/>
                </a:lnTo>
                <a:lnTo>
                  <a:pt x="489477" y="1967192"/>
                </a:lnTo>
                <a:lnTo>
                  <a:pt x="456321" y="1930711"/>
                </a:lnTo>
                <a:cubicBezTo>
                  <a:pt x="434325" y="1904059"/>
                  <a:pt x="413585" y="1876333"/>
                  <a:pt x="394189" y="1847624"/>
                </a:cubicBezTo>
                <a:lnTo>
                  <a:pt x="353730" y="1781026"/>
                </a:lnTo>
                <a:lnTo>
                  <a:pt x="152720" y="1831475"/>
                </a:lnTo>
                <a:lnTo>
                  <a:pt x="101308" y="1728474"/>
                </a:lnTo>
                <a:lnTo>
                  <a:pt x="96312" y="1715300"/>
                </a:lnTo>
                <a:lnTo>
                  <a:pt x="269777" y="1596254"/>
                </a:lnTo>
                <a:lnTo>
                  <a:pt x="258386" y="1565130"/>
                </a:lnTo>
                <a:cubicBezTo>
                  <a:pt x="237363" y="1497539"/>
                  <a:pt x="222805" y="1427099"/>
                  <a:pt x="215435" y="1354533"/>
                </a:cubicBezTo>
                <a:lnTo>
                  <a:pt x="214913" y="1344188"/>
                </a:lnTo>
                <a:lnTo>
                  <a:pt x="3185" y="1305046"/>
                </a:lnTo>
                <a:lnTo>
                  <a:pt x="0" y="1244182"/>
                </a:lnTo>
                <a:lnTo>
                  <a:pt x="3185" y="1183320"/>
                </a:lnTo>
                <a:lnTo>
                  <a:pt x="214913" y="1144178"/>
                </a:lnTo>
                <a:lnTo>
                  <a:pt x="215435" y="1133831"/>
                </a:lnTo>
                <a:cubicBezTo>
                  <a:pt x="222805" y="1061266"/>
                  <a:pt x="237363" y="990826"/>
                  <a:pt x="258386" y="923234"/>
                </a:cubicBezTo>
                <a:lnTo>
                  <a:pt x="269777" y="892111"/>
                </a:lnTo>
                <a:lnTo>
                  <a:pt x="96312" y="773065"/>
                </a:lnTo>
                <a:lnTo>
                  <a:pt x="101308" y="759890"/>
                </a:lnTo>
                <a:lnTo>
                  <a:pt x="152719" y="656890"/>
                </a:lnTo>
                <a:lnTo>
                  <a:pt x="353729" y="707339"/>
                </a:lnTo>
                <a:lnTo>
                  <a:pt x="394189" y="640740"/>
                </a:lnTo>
                <a:cubicBezTo>
                  <a:pt x="413585" y="612031"/>
                  <a:pt x="434325" y="584305"/>
                  <a:pt x="456321" y="557653"/>
                </a:cubicBezTo>
                <a:lnTo>
                  <a:pt x="489476" y="521173"/>
                </a:lnTo>
                <a:lnTo>
                  <a:pt x="383997" y="358788"/>
                </a:lnTo>
                <a:lnTo>
                  <a:pt x="469133" y="284111"/>
                </a:lnTo>
                <a:lnTo>
                  <a:pt x="495420" y="265139"/>
                </a:lnTo>
                <a:lnTo>
                  <a:pt x="643757" y="380591"/>
                </a:lnTo>
                <a:lnTo>
                  <a:pt x="685712" y="349217"/>
                </a:lnTo>
                <a:cubicBezTo>
                  <a:pt x="714422" y="329821"/>
                  <a:pt x="744114" y="311771"/>
                  <a:pt x="774700" y="295156"/>
                </a:cubicBezTo>
                <a:lnTo>
                  <a:pt x="810773" y="277779"/>
                </a:lnTo>
                <a:lnTo>
                  <a:pt x="774337" y="103828"/>
                </a:lnTo>
                <a:lnTo>
                  <a:pt x="787357" y="97774"/>
                </a:lnTo>
                <a:cubicBezTo>
                  <a:pt x="825915" y="82034"/>
                  <a:pt x="865432" y="68054"/>
                  <a:pt x="905799" y="55936"/>
                </a:cubicBezTo>
                <a:lnTo>
                  <a:pt x="923528" y="51537"/>
                </a:lnTo>
                <a:lnTo>
                  <a:pt x="1010078" y="202648"/>
                </a:lnTo>
                <a:lnTo>
                  <a:pt x="1071639" y="186818"/>
                </a:lnTo>
                <a:cubicBezTo>
                  <a:pt x="1106769" y="179630"/>
                  <a:pt x="1142520" y="174148"/>
                  <a:pt x="1178803" y="170463"/>
                </a:cubicBezTo>
                <a:lnTo>
                  <a:pt x="1182055" y="170299"/>
                </a:lnTo>
                <a:lnTo>
                  <a:pt x="1207718" y="39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harsh" dir="t"/>
          </a:scene3d>
          <a:sp3d extrusionH="279400" contourW="19050" prstMaterial="dkEdge"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3AC403-D9C3-4789-948B-D38E9F7D4174}"/>
              </a:ext>
            </a:extLst>
          </p:cNvPr>
          <p:cNvSpPr/>
          <p:nvPr/>
        </p:nvSpPr>
        <p:spPr>
          <a:xfrm>
            <a:off x="3579827" y="207395"/>
            <a:ext cx="2749678" cy="2653756"/>
          </a:xfrm>
          <a:custGeom>
            <a:avLst/>
            <a:gdLst>
              <a:gd name="connsiteX0" fmla="*/ 1289154 w 2578308"/>
              <a:gd name="connsiteY0" fmla="*/ 382248 h 2488364"/>
              <a:gd name="connsiteX1" fmla="*/ 427220 w 2578308"/>
              <a:gd name="connsiteY1" fmla="*/ 1244182 h 2488364"/>
              <a:gd name="connsiteX2" fmla="*/ 1289154 w 2578308"/>
              <a:gd name="connsiteY2" fmla="*/ 2106116 h 2488364"/>
              <a:gd name="connsiteX3" fmla="*/ 2151088 w 2578308"/>
              <a:gd name="connsiteY3" fmla="*/ 1244182 h 2488364"/>
              <a:gd name="connsiteX4" fmla="*/ 1289154 w 2578308"/>
              <a:gd name="connsiteY4" fmla="*/ 382248 h 2488364"/>
              <a:gd name="connsiteX5" fmla="*/ 1289154 w 2578308"/>
              <a:gd name="connsiteY5" fmla="*/ 0 h 2488364"/>
              <a:gd name="connsiteX6" fmla="*/ 1370592 w 2578308"/>
              <a:gd name="connsiteY6" fmla="*/ 3969 h 2488364"/>
              <a:gd name="connsiteX7" fmla="*/ 1396255 w 2578308"/>
              <a:gd name="connsiteY7" fmla="*/ 170299 h 2488364"/>
              <a:gd name="connsiteX8" fmla="*/ 1399505 w 2578308"/>
              <a:gd name="connsiteY8" fmla="*/ 170463 h 2488364"/>
              <a:gd name="connsiteX9" fmla="*/ 1506669 w 2578308"/>
              <a:gd name="connsiteY9" fmla="*/ 186818 h 2488364"/>
              <a:gd name="connsiteX10" fmla="*/ 1568231 w 2578308"/>
              <a:gd name="connsiteY10" fmla="*/ 202648 h 2488364"/>
              <a:gd name="connsiteX11" fmla="*/ 1654781 w 2578308"/>
              <a:gd name="connsiteY11" fmla="*/ 51537 h 2488364"/>
              <a:gd name="connsiteX12" fmla="*/ 1672509 w 2578308"/>
              <a:gd name="connsiteY12" fmla="*/ 55936 h 2488364"/>
              <a:gd name="connsiteX13" fmla="*/ 1790951 w 2578308"/>
              <a:gd name="connsiteY13" fmla="*/ 97774 h 2488364"/>
              <a:gd name="connsiteX14" fmla="*/ 1803972 w 2578308"/>
              <a:gd name="connsiteY14" fmla="*/ 103828 h 2488364"/>
              <a:gd name="connsiteX15" fmla="*/ 1767537 w 2578308"/>
              <a:gd name="connsiteY15" fmla="*/ 277779 h 2488364"/>
              <a:gd name="connsiteX16" fmla="*/ 1803608 w 2578308"/>
              <a:gd name="connsiteY16" fmla="*/ 295156 h 2488364"/>
              <a:gd name="connsiteX17" fmla="*/ 1892596 w 2578308"/>
              <a:gd name="connsiteY17" fmla="*/ 349217 h 2488364"/>
              <a:gd name="connsiteX18" fmla="*/ 1934552 w 2578308"/>
              <a:gd name="connsiteY18" fmla="*/ 380591 h 2488364"/>
              <a:gd name="connsiteX19" fmla="*/ 2082889 w 2578308"/>
              <a:gd name="connsiteY19" fmla="*/ 265139 h 2488364"/>
              <a:gd name="connsiteX20" fmla="*/ 2109176 w 2578308"/>
              <a:gd name="connsiteY20" fmla="*/ 284111 h 2488364"/>
              <a:gd name="connsiteX21" fmla="*/ 2194312 w 2578308"/>
              <a:gd name="connsiteY21" fmla="*/ 358788 h 2488364"/>
              <a:gd name="connsiteX22" fmla="*/ 2088833 w 2578308"/>
              <a:gd name="connsiteY22" fmla="*/ 521173 h 2488364"/>
              <a:gd name="connsiteX23" fmla="*/ 2121988 w 2578308"/>
              <a:gd name="connsiteY23" fmla="*/ 557653 h 2488364"/>
              <a:gd name="connsiteX24" fmla="*/ 2184119 w 2578308"/>
              <a:gd name="connsiteY24" fmla="*/ 640740 h 2488364"/>
              <a:gd name="connsiteX25" fmla="*/ 2224579 w 2578308"/>
              <a:gd name="connsiteY25" fmla="*/ 707339 h 2488364"/>
              <a:gd name="connsiteX26" fmla="*/ 2425589 w 2578308"/>
              <a:gd name="connsiteY26" fmla="*/ 656890 h 2488364"/>
              <a:gd name="connsiteX27" fmla="*/ 2477000 w 2578308"/>
              <a:gd name="connsiteY27" fmla="*/ 759890 h 2488364"/>
              <a:gd name="connsiteX28" fmla="*/ 2481997 w 2578308"/>
              <a:gd name="connsiteY28" fmla="*/ 773065 h 2488364"/>
              <a:gd name="connsiteX29" fmla="*/ 2308532 w 2578308"/>
              <a:gd name="connsiteY29" fmla="*/ 892112 h 2488364"/>
              <a:gd name="connsiteX30" fmla="*/ 2319922 w 2578308"/>
              <a:gd name="connsiteY30" fmla="*/ 923234 h 2488364"/>
              <a:gd name="connsiteX31" fmla="*/ 2362873 w 2578308"/>
              <a:gd name="connsiteY31" fmla="*/ 1133831 h 2488364"/>
              <a:gd name="connsiteX32" fmla="*/ 2363395 w 2578308"/>
              <a:gd name="connsiteY32" fmla="*/ 1144177 h 2488364"/>
              <a:gd name="connsiteX33" fmla="*/ 2575124 w 2578308"/>
              <a:gd name="connsiteY33" fmla="*/ 1183320 h 2488364"/>
              <a:gd name="connsiteX34" fmla="*/ 2578308 w 2578308"/>
              <a:gd name="connsiteY34" fmla="*/ 1244182 h 2488364"/>
              <a:gd name="connsiteX35" fmla="*/ 2575124 w 2578308"/>
              <a:gd name="connsiteY35" fmla="*/ 1305046 h 2488364"/>
              <a:gd name="connsiteX36" fmla="*/ 2363395 w 2578308"/>
              <a:gd name="connsiteY36" fmla="*/ 1344188 h 2488364"/>
              <a:gd name="connsiteX37" fmla="*/ 2362873 w 2578308"/>
              <a:gd name="connsiteY37" fmla="*/ 1354533 h 2488364"/>
              <a:gd name="connsiteX38" fmla="*/ 2319922 w 2578308"/>
              <a:gd name="connsiteY38" fmla="*/ 1565130 h 2488364"/>
              <a:gd name="connsiteX39" fmla="*/ 2308531 w 2578308"/>
              <a:gd name="connsiteY39" fmla="*/ 1596254 h 2488364"/>
              <a:gd name="connsiteX40" fmla="*/ 2481996 w 2578308"/>
              <a:gd name="connsiteY40" fmla="*/ 1715300 h 2488364"/>
              <a:gd name="connsiteX41" fmla="*/ 2477000 w 2578308"/>
              <a:gd name="connsiteY41" fmla="*/ 1728474 h 2488364"/>
              <a:gd name="connsiteX42" fmla="*/ 2425589 w 2578308"/>
              <a:gd name="connsiteY42" fmla="*/ 1831475 h 2488364"/>
              <a:gd name="connsiteX43" fmla="*/ 2224579 w 2578308"/>
              <a:gd name="connsiteY43" fmla="*/ 1781026 h 2488364"/>
              <a:gd name="connsiteX44" fmla="*/ 2184119 w 2578308"/>
              <a:gd name="connsiteY44" fmla="*/ 1847624 h 2488364"/>
              <a:gd name="connsiteX45" fmla="*/ 2121988 w 2578308"/>
              <a:gd name="connsiteY45" fmla="*/ 1930711 h 2488364"/>
              <a:gd name="connsiteX46" fmla="*/ 2088832 w 2578308"/>
              <a:gd name="connsiteY46" fmla="*/ 1967191 h 2488364"/>
              <a:gd name="connsiteX47" fmla="*/ 2194311 w 2578308"/>
              <a:gd name="connsiteY47" fmla="*/ 2129576 h 2488364"/>
              <a:gd name="connsiteX48" fmla="*/ 2109176 w 2578308"/>
              <a:gd name="connsiteY48" fmla="*/ 2204254 h 2488364"/>
              <a:gd name="connsiteX49" fmla="*/ 2082888 w 2578308"/>
              <a:gd name="connsiteY49" fmla="*/ 2223226 h 2488364"/>
              <a:gd name="connsiteX50" fmla="*/ 1934551 w 2578308"/>
              <a:gd name="connsiteY50" fmla="*/ 2107774 h 2488364"/>
              <a:gd name="connsiteX51" fmla="*/ 1892596 w 2578308"/>
              <a:gd name="connsiteY51" fmla="*/ 2139147 h 2488364"/>
              <a:gd name="connsiteX52" fmla="*/ 1803608 w 2578308"/>
              <a:gd name="connsiteY52" fmla="*/ 2193209 h 2488364"/>
              <a:gd name="connsiteX53" fmla="*/ 1767536 w 2578308"/>
              <a:gd name="connsiteY53" fmla="*/ 2210585 h 2488364"/>
              <a:gd name="connsiteX54" fmla="*/ 1803972 w 2578308"/>
              <a:gd name="connsiteY54" fmla="*/ 2384536 h 2488364"/>
              <a:gd name="connsiteX55" fmla="*/ 1790951 w 2578308"/>
              <a:gd name="connsiteY55" fmla="*/ 2390590 h 2488364"/>
              <a:gd name="connsiteX56" fmla="*/ 1672509 w 2578308"/>
              <a:gd name="connsiteY56" fmla="*/ 2432428 h 2488364"/>
              <a:gd name="connsiteX57" fmla="*/ 1654781 w 2578308"/>
              <a:gd name="connsiteY57" fmla="*/ 2436828 h 2488364"/>
              <a:gd name="connsiteX58" fmla="*/ 1568231 w 2578308"/>
              <a:gd name="connsiteY58" fmla="*/ 2285717 h 2488364"/>
              <a:gd name="connsiteX59" fmla="*/ 1506669 w 2578308"/>
              <a:gd name="connsiteY59" fmla="*/ 2301546 h 2488364"/>
              <a:gd name="connsiteX60" fmla="*/ 1399505 w 2578308"/>
              <a:gd name="connsiteY60" fmla="*/ 2317901 h 2488364"/>
              <a:gd name="connsiteX61" fmla="*/ 1396255 w 2578308"/>
              <a:gd name="connsiteY61" fmla="*/ 2318065 h 2488364"/>
              <a:gd name="connsiteX62" fmla="*/ 1370592 w 2578308"/>
              <a:gd name="connsiteY62" fmla="*/ 2484395 h 2488364"/>
              <a:gd name="connsiteX63" fmla="*/ 1289154 w 2578308"/>
              <a:gd name="connsiteY63" fmla="*/ 2488364 h 2488364"/>
              <a:gd name="connsiteX64" fmla="*/ 1207718 w 2578308"/>
              <a:gd name="connsiteY64" fmla="*/ 2484395 h 2488364"/>
              <a:gd name="connsiteX65" fmla="*/ 1182055 w 2578308"/>
              <a:gd name="connsiteY65" fmla="*/ 2318065 h 2488364"/>
              <a:gd name="connsiteX66" fmla="*/ 1178803 w 2578308"/>
              <a:gd name="connsiteY66" fmla="*/ 2317901 h 2488364"/>
              <a:gd name="connsiteX67" fmla="*/ 1071639 w 2578308"/>
              <a:gd name="connsiteY67" fmla="*/ 2301546 h 2488364"/>
              <a:gd name="connsiteX68" fmla="*/ 1010078 w 2578308"/>
              <a:gd name="connsiteY68" fmla="*/ 2285717 h 2488364"/>
              <a:gd name="connsiteX69" fmla="*/ 923528 w 2578308"/>
              <a:gd name="connsiteY69" fmla="*/ 2436828 h 2488364"/>
              <a:gd name="connsiteX70" fmla="*/ 905799 w 2578308"/>
              <a:gd name="connsiteY70" fmla="*/ 2432428 h 2488364"/>
              <a:gd name="connsiteX71" fmla="*/ 787357 w 2578308"/>
              <a:gd name="connsiteY71" fmla="*/ 2390590 h 2488364"/>
              <a:gd name="connsiteX72" fmla="*/ 774337 w 2578308"/>
              <a:gd name="connsiteY72" fmla="*/ 2384537 h 2488364"/>
              <a:gd name="connsiteX73" fmla="*/ 810773 w 2578308"/>
              <a:gd name="connsiteY73" fmla="*/ 2210586 h 2488364"/>
              <a:gd name="connsiteX74" fmla="*/ 774700 w 2578308"/>
              <a:gd name="connsiteY74" fmla="*/ 2193209 h 2488364"/>
              <a:gd name="connsiteX75" fmla="*/ 685712 w 2578308"/>
              <a:gd name="connsiteY75" fmla="*/ 2139147 h 2488364"/>
              <a:gd name="connsiteX76" fmla="*/ 643758 w 2578308"/>
              <a:gd name="connsiteY76" fmla="*/ 2107774 h 2488364"/>
              <a:gd name="connsiteX77" fmla="*/ 495421 w 2578308"/>
              <a:gd name="connsiteY77" fmla="*/ 2223226 h 2488364"/>
              <a:gd name="connsiteX78" fmla="*/ 469133 w 2578308"/>
              <a:gd name="connsiteY78" fmla="*/ 2204254 h 2488364"/>
              <a:gd name="connsiteX79" fmla="*/ 383998 w 2578308"/>
              <a:gd name="connsiteY79" fmla="*/ 2129577 h 2488364"/>
              <a:gd name="connsiteX80" fmla="*/ 489477 w 2578308"/>
              <a:gd name="connsiteY80" fmla="*/ 1967192 h 2488364"/>
              <a:gd name="connsiteX81" fmla="*/ 456321 w 2578308"/>
              <a:gd name="connsiteY81" fmla="*/ 1930711 h 2488364"/>
              <a:gd name="connsiteX82" fmla="*/ 394189 w 2578308"/>
              <a:gd name="connsiteY82" fmla="*/ 1847624 h 2488364"/>
              <a:gd name="connsiteX83" fmla="*/ 353730 w 2578308"/>
              <a:gd name="connsiteY83" fmla="*/ 1781026 h 2488364"/>
              <a:gd name="connsiteX84" fmla="*/ 152720 w 2578308"/>
              <a:gd name="connsiteY84" fmla="*/ 1831475 h 2488364"/>
              <a:gd name="connsiteX85" fmla="*/ 101308 w 2578308"/>
              <a:gd name="connsiteY85" fmla="*/ 1728474 h 2488364"/>
              <a:gd name="connsiteX86" fmla="*/ 96312 w 2578308"/>
              <a:gd name="connsiteY86" fmla="*/ 1715300 h 2488364"/>
              <a:gd name="connsiteX87" fmla="*/ 269777 w 2578308"/>
              <a:gd name="connsiteY87" fmla="*/ 1596254 h 2488364"/>
              <a:gd name="connsiteX88" fmla="*/ 258386 w 2578308"/>
              <a:gd name="connsiteY88" fmla="*/ 1565130 h 2488364"/>
              <a:gd name="connsiteX89" fmla="*/ 215435 w 2578308"/>
              <a:gd name="connsiteY89" fmla="*/ 1354533 h 2488364"/>
              <a:gd name="connsiteX90" fmla="*/ 214913 w 2578308"/>
              <a:gd name="connsiteY90" fmla="*/ 1344188 h 2488364"/>
              <a:gd name="connsiteX91" fmla="*/ 3185 w 2578308"/>
              <a:gd name="connsiteY91" fmla="*/ 1305046 h 2488364"/>
              <a:gd name="connsiteX92" fmla="*/ 0 w 2578308"/>
              <a:gd name="connsiteY92" fmla="*/ 1244182 h 2488364"/>
              <a:gd name="connsiteX93" fmla="*/ 3185 w 2578308"/>
              <a:gd name="connsiteY93" fmla="*/ 1183320 h 2488364"/>
              <a:gd name="connsiteX94" fmla="*/ 214913 w 2578308"/>
              <a:gd name="connsiteY94" fmla="*/ 1144178 h 2488364"/>
              <a:gd name="connsiteX95" fmla="*/ 215435 w 2578308"/>
              <a:gd name="connsiteY95" fmla="*/ 1133831 h 2488364"/>
              <a:gd name="connsiteX96" fmla="*/ 258386 w 2578308"/>
              <a:gd name="connsiteY96" fmla="*/ 923234 h 2488364"/>
              <a:gd name="connsiteX97" fmla="*/ 269777 w 2578308"/>
              <a:gd name="connsiteY97" fmla="*/ 892111 h 2488364"/>
              <a:gd name="connsiteX98" fmla="*/ 96312 w 2578308"/>
              <a:gd name="connsiteY98" fmla="*/ 773065 h 2488364"/>
              <a:gd name="connsiteX99" fmla="*/ 101308 w 2578308"/>
              <a:gd name="connsiteY99" fmla="*/ 759890 h 2488364"/>
              <a:gd name="connsiteX100" fmla="*/ 152719 w 2578308"/>
              <a:gd name="connsiteY100" fmla="*/ 656890 h 2488364"/>
              <a:gd name="connsiteX101" fmla="*/ 353729 w 2578308"/>
              <a:gd name="connsiteY101" fmla="*/ 707339 h 2488364"/>
              <a:gd name="connsiteX102" fmla="*/ 394189 w 2578308"/>
              <a:gd name="connsiteY102" fmla="*/ 640740 h 2488364"/>
              <a:gd name="connsiteX103" fmla="*/ 456321 w 2578308"/>
              <a:gd name="connsiteY103" fmla="*/ 557653 h 2488364"/>
              <a:gd name="connsiteX104" fmla="*/ 489476 w 2578308"/>
              <a:gd name="connsiteY104" fmla="*/ 521173 h 2488364"/>
              <a:gd name="connsiteX105" fmla="*/ 383997 w 2578308"/>
              <a:gd name="connsiteY105" fmla="*/ 358788 h 2488364"/>
              <a:gd name="connsiteX106" fmla="*/ 469133 w 2578308"/>
              <a:gd name="connsiteY106" fmla="*/ 284111 h 2488364"/>
              <a:gd name="connsiteX107" fmla="*/ 495420 w 2578308"/>
              <a:gd name="connsiteY107" fmla="*/ 265139 h 2488364"/>
              <a:gd name="connsiteX108" fmla="*/ 643757 w 2578308"/>
              <a:gd name="connsiteY108" fmla="*/ 380591 h 2488364"/>
              <a:gd name="connsiteX109" fmla="*/ 685712 w 2578308"/>
              <a:gd name="connsiteY109" fmla="*/ 349217 h 2488364"/>
              <a:gd name="connsiteX110" fmla="*/ 774700 w 2578308"/>
              <a:gd name="connsiteY110" fmla="*/ 295156 h 2488364"/>
              <a:gd name="connsiteX111" fmla="*/ 810773 w 2578308"/>
              <a:gd name="connsiteY111" fmla="*/ 277779 h 2488364"/>
              <a:gd name="connsiteX112" fmla="*/ 774337 w 2578308"/>
              <a:gd name="connsiteY112" fmla="*/ 103828 h 2488364"/>
              <a:gd name="connsiteX113" fmla="*/ 787357 w 2578308"/>
              <a:gd name="connsiteY113" fmla="*/ 97774 h 2488364"/>
              <a:gd name="connsiteX114" fmla="*/ 905799 w 2578308"/>
              <a:gd name="connsiteY114" fmla="*/ 55936 h 2488364"/>
              <a:gd name="connsiteX115" fmla="*/ 923528 w 2578308"/>
              <a:gd name="connsiteY115" fmla="*/ 51537 h 2488364"/>
              <a:gd name="connsiteX116" fmla="*/ 1010078 w 2578308"/>
              <a:gd name="connsiteY116" fmla="*/ 202648 h 2488364"/>
              <a:gd name="connsiteX117" fmla="*/ 1071639 w 2578308"/>
              <a:gd name="connsiteY117" fmla="*/ 186818 h 2488364"/>
              <a:gd name="connsiteX118" fmla="*/ 1178803 w 2578308"/>
              <a:gd name="connsiteY118" fmla="*/ 170463 h 2488364"/>
              <a:gd name="connsiteX119" fmla="*/ 1182055 w 2578308"/>
              <a:gd name="connsiteY119" fmla="*/ 170299 h 2488364"/>
              <a:gd name="connsiteX120" fmla="*/ 1207718 w 2578308"/>
              <a:gd name="connsiteY120" fmla="*/ 3969 h 248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578308" h="2488364">
                <a:moveTo>
                  <a:pt x="1289154" y="382248"/>
                </a:moveTo>
                <a:cubicBezTo>
                  <a:pt x="813121" y="382248"/>
                  <a:pt x="427220" y="768149"/>
                  <a:pt x="427220" y="1244182"/>
                </a:cubicBezTo>
                <a:cubicBezTo>
                  <a:pt x="427220" y="1720215"/>
                  <a:pt x="813121" y="2106116"/>
                  <a:pt x="1289154" y="2106116"/>
                </a:cubicBezTo>
                <a:cubicBezTo>
                  <a:pt x="1765187" y="2106116"/>
                  <a:pt x="2151088" y="1720215"/>
                  <a:pt x="2151088" y="1244182"/>
                </a:cubicBezTo>
                <a:cubicBezTo>
                  <a:pt x="2151088" y="768149"/>
                  <a:pt x="1765187" y="382248"/>
                  <a:pt x="1289154" y="382248"/>
                </a:cubicBezTo>
                <a:close/>
                <a:moveTo>
                  <a:pt x="1289154" y="0"/>
                </a:moveTo>
                <a:lnTo>
                  <a:pt x="1370592" y="3969"/>
                </a:lnTo>
                <a:lnTo>
                  <a:pt x="1396255" y="170299"/>
                </a:lnTo>
                <a:lnTo>
                  <a:pt x="1399505" y="170463"/>
                </a:lnTo>
                <a:cubicBezTo>
                  <a:pt x="1435788" y="174148"/>
                  <a:pt x="1471539" y="179630"/>
                  <a:pt x="1506669" y="186818"/>
                </a:cubicBezTo>
                <a:lnTo>
                  <a:pt x="1568231" y="202648"/>
                </a:lnTo>
                <a:lnTo>
                  <a:pt x="1654781" y="51537"/>
                </a:lnTo>
                <a:lnTo>
                  <a:pt x="1672509" y="55936"/>
                </a:lnTo>
                <a:cubicBezTo>
                  <a:pt x="1712876" y="68054"/>
                  <a:pt x="1752393" y="82034"/>
                  <a:pt x="1790951" y="97774"/>
                </a:cubicBezTo>
                <a:lnTo>
                  <a:pt x="1803972" y="103828"/>
                </a:lnTo>
                <a:lnTo>
                  <a:pt x="1767537" y="277779"/>
                </a:lnTo>
                <a:lnTo>
                  <a:pt x="1803608" y="295156"/>
                </a:lnTo>
                <a:cubicBezTo>
                  <a:pt x="1834194" y="311771"/>
                  <a:pt x="1863887" y="329821"/>
                  <a:pt x="1892596" y="349217"/>
                </a:cubicBezTo>
                <a:lnTo>
                  <a:pt x="1934552" y="380591"/>
                </a:lnTo>
                <a:lnTo>
                  <a:pt x="2082889" y="265139"/>
                </a:lnTo>
                <a:lnTo>
                  <a:pt x="2109176" y="284111"/>
                </a:lnTo>
                <a:lnTo>
                  <a:pt x="2194312" y="358788"/>
                </a:lnTo>
                <a:lnTo>
                  <a:pt x="2088833" y="521173"/>
                </a:lnTo>
                <a:lnTo>
                  <a:pt x="2121988" y="557653"/>
                </a:lnTo>
                <a:cubicBezTo>
                  <a:pt x="2143983" y="584305"/>
                  <a:pt x="2164724" y="612031"/>
                  <a:pt x="2184119" y="640740"/>
                </a:cubicBezTo>
                <a:lnTo>
                  <a:pt x="2224579" y="707339"/>
                </a:lnTo>
                <a:lnTo>
                  <a:pt x="2425589" y="656890"/>
                </a:lnTo>
                <a:lnTo>
                  <a:pt x="2477000" y="759890"/>
                </a:lnTo>
                <a:lnTo>
                  <a:pt x="2481997" y="773065"/>
                </a:lnTo>
                <a:lnTo>
                  <a:pt x="2308532" y="892112"/>
                </a:lnTo>
                <a:lnTo>
                  <a:pt x="2319922" y="923234"/>
                </a:lnTo>
                <a:cubicBezTo>
                  <a:pt x="2340946" y="990826"/>
                  <a:pt x="2355504" y="1061266"/>
                  <a:pt x="2362873" y="1133831"/>
                </a:cubicBezTo>
                <a:lnTo>
                  <a:pt x="2363395" y="1144177"/>
                </a:lnTo>
                <a:lnTo>
                  <a:pt x="2575124" y="1183320"/>
                </a:lnTo>
                <a:lnTo>
                  <a:pt x="2578308" y="1244182"/>
                </a:lnTo>
                <a:lnTo>
                  <a:pt x="2575124" y="1305046"/>
                </a:lnTo>
                <a:lnTo>
                  <a:pt x="2363395" y="1344188"/>
                </a:lnTo>
                <a:lnTo>
                  <a:pt x="2362873" y="1354533"/>
                </a:lnTo>
                <a:cubicBezTo>
                  <a:pt x="2355504" y="1427099"/>
                  <a:pt x="2340946" y="1497539"/>
                  <a:pt x="2319922" y="1565130"/>
                </a:cubicBezTo>
                <a:lnTo>
                  <a:pt x="2308531" y="1596254"/>
                </a:lnTo>
                <a:lnTo>
                  <a:pt x="2481996" y="1715300"/>
                </a:lnTo>
                <a:lnTo>
                  <a:pt x="2477000" y="1728474"/>
                </a:lnTo>
                <a:lnTo>
                  <a:pt x="2425589" y="1831475"/>
                </a:lnTo>
                <a:lnTo>
                  <a:pt x="2224579" y="1781026"/>
                </a:lnTo>
                <a:lnTo>
                  <a:pt x="2184119" y="1847624"/>
                </a:lnTo>
                <a:cubicBezTo>
                  <a:pt x="2164724" y="1876333"/>
                  <a:pt x="2143983" y="1904059"/>
                  <a:pt x="2121988" y="1930711"/>
                </a:cubicBezTo>
                <a:lnTo>
                  <a:pt x="2088832" y="1967191"/>
                </a:lnTo>
                <a:lnTo>
                  <a:pt x="2194311" y="2129576"/>
                </a:lnTo>
                <a:lnTo>
                  <a:pt x="2109176" y="2204254"/>
                </a:lnTo>
                <a:lnTo>
                  <a:pt x="2082888" y="2223226"/>
                </a:lnTo>
                <a:lnTo>
                  <a:pt x="1934551" y="2107774"/>
                </a:lnTo>
                <a:lnTo>
                  <a:pt x="1892596" y="2139147"/>
                </a:lnTo>
                <a:cubicBezTo>
                  <a:pt x="1863887" y="2158543"/>
                  <a:pt x="1834194" y="2176593"/>
                  <a:pt x="1803608" y="2193209"/>
                </a:cubicBezTo>
                <a:lnTo>
                  <a:pt x="1767536" y="2210585"/>
                </a:lnTo>
                <a:lnTo>
                  <a:pt x="1803972" y="2384536"/>
                </a:lnTo>
                <a:lnTo>
                  <a:pt x="1790951" y="2390590"/>
                </a:lnTo>
                <a:cubicBezTo>
                  <a:pt x="1752393" y="2406330"/>
                  <a:pt x="1712876" y="2420311"/>
                  <a:pt x="1672509" y="2432428"/>
                </a:cubicBezTo>
                <a:lnTo>
                  <a:pt x="1654781" y="2436828"/>
                </a:lnTo>
                <a:lnTo>
                  <a:pt x="1568231" y="2285717"/>
                </a:lnTo>
                <a:lnTo>
                  <a:pt x="1506669" y="2301546"/>
                </a:lnTo>
                <a:cubicBezTo>
                  <a:pt x="1471539" y="2308734"/>
                  <a:pt x="1435788" y="2314216"/>
                  <a:pt x="1399505" y="2317901"/>
                </a:cubicBezTo>
                <a:lnTo>
                  <a:pt x="1396255" y="2318065"/>
                </a:lnTo>
                <a:lnTo>
                  <a:pt x="1370592" y="2484395"/>
                </a:lnTo>
                <a:lnTo>
                  <a:pt x="1289154" y="2488364"/>
                </a:lnTo>
                <a:lnTo>
                  <a:pt x="1207718" y="2484395"/>
                </a:lnTo>
                <a:lnTo>
                  <a:pt x="1182055" y="2318065"/>
                </a:lnTo>
                <a:lnTo>
                  <a:pt x="1178803" y="2317901"/>
                </a:lnTo>
                <a:cubicBezTo>
                  <a:pt x="1142520" y="2314216"/>
                  <a:pt x="1106769" y="2308734"/>
                  <a:pt x="1071639" y="2301546"/>
                </a:cubicBezTo>
                <a:lnTo>
                  <a:pt x="1010078" y="2285717"/>
                </a:lnTo>
                <a:lnTo>
                  <a:pt x="923528" y="2436828"/>
                </a:lnTo>
                <a:lnTo>
                  <a:pt x="905799" y="2432428"/>
                </a:lnTo>
                <a:cubicBezTo>
                  <a:pt x="865432" y="2420311"/>
                  <a:pt x="825915" y="2406330"/>
                  <a:pt x="787357" y="2390590"/>
                </a:cubicBezTo>
                <a:lnTo>
                  <a:pt x="774337" y="2384537"/>
                </a:lnTo>
                <a:lnTo>
                  <a:pt x="810773" y="2210586"/>
                </a:lnTo>
                <a:lnTo>
                  <a:pt x="774700" y="2193209"/>
                </a:lnTo>
                <a:cubicBezTo>
                  <a:pt x="744114" y="2176593"/>
                  <a:pt x="714422" y="2158543"/>
                  <a:pt x="685712" y="2139147"/>
                </a:cubicBezTo>
                <a:lnTo>
                  <a:pt x="643758" y="2107774"/>
                </a:lnTo>
                <a:lnTo>
                  <a:pt x="495421" y="2223226"/>
                </a:lnTo>
                <a:lnTo>
                  <a:pt x="469133" y="2204254"/>
                </a:lnTo>
                <a:lnTo>
                  <a:pt x="383998" y="2129577"/>
                </a:lnTo>
                <a:lnTo>
                  <a:pt x="489477" y="1967192"/>
                </a:lnTo>
                <a:lnTo>
                  <a:pt x="456321" y="1930711"/>
                </a:lnTo>
                <a:cubicBezTo>
                  <a:pt x="434325" y="1904059"/>
                  <a:pt x="413585" y="1876333"/>
                  <a:pt x="394189" y="1847624"/>
                </a:cubicBezTo>
                <a:lnTo>
                  <a:pt x="353730" y="1781026"/>
                </a:lnTo>
                <a:lnTo>
                  <a:pt x="152720" y="1831475"/>
                </a:lnTo>
                <a:lnTo>
                  <a:pt x="101308" y="1728474"/>
                </a:lnTo>
                <a:lnTo>
                  <a:pt x="96312" y="1715300"/>
                </a:lnTo>
                <a:lnTo>
                  <a:pt x="269777" y="1596254"/>
                </a:lnTo>
                <a:lnTo>
                  <a:pt x="258386" y="1565130"/>
                </a:lnTo>
                <a:cubicBezTo>
                  <a:pt x="237363" y="1497539"/>
                  <a:pt x="222805" y="1427099"/>
                  <a:pt x="215435" y="1354533"/>
                </a:cubicBezTo>
                <a:lnTo>
                  <a:pt x="214913" y="1344188"/>
                </a:lnTo>
                <a:lnTo>
                  <a:pt x="3185" y="1305046"/>
                </a:lnTo>
                <a:lnTo>
                  <a:pt x="0" y="1244182"/>
                </a:lnTo>
                <a:lnTo>
                  <a:pt x="3185" y="1183320"/>
                </a:lnTo>
                <a:lnTo>
                  <a:pt x="214913" y="1144178"/>
                </a:lnTo>
                <a:lnTo>
                  <a:pt x="215435" y="1133831"/>
                </a:lnTo>
                <a:cubicBezTo>
                  <a:pt x="222805" y="1061266"/>
                  <a:pt x="237363" y="990826"/>
                  <a:pt x="258386" y="923234"/>
                </a:cubicBezTo>
                <a:lnTo>
                  <a:pt x="269777" y="892111"/>
                </a:lnTo>
                <a:lnTo>
                  <a:pt x="96312" y="773065"/>
                </a:lnTo>
                <a:lnTo>
                  <a:pt x="101308" y="759890"/>
                </a:lnTo>
                <a:lnTo>
                  <a:pt x="152719" y="656890"/>
                </a:lnTo>
                <a:lnTo>
                  <a:pt x="353729" y="707339"/>
                </a:lnTo>
                <a:lnTo>
                  <a:pt x="394189" y="640740"/>
                </a:lnTo>
                <a:cubicBezTo>
                  <a:pt x="413585" y="612031"/>
                  <a:pt x="434325" y="584305"/>
                  <a:pt x="456321" y="557653"/>
                </a:cubicBezTo>
                <a:lnTo>
                  <a:pt x="489476" y="521173"/>
                </a:lnTo>
                <a:lnTo>
                  <a:pt x="383997" y="358788"/>
                </a:lnTo>
                <a:lnTo>
                  <a:pt x="469133" y="284111"/>
                </a:lnTo>
                <a:lnTo>
                  <a:pt x="495420" y="265139"/>
                </a:lnTo>
                <a:lnTo>
                  <a:pt x="643757" y="380591"/>
                </a:lnTo>
                <a:lnTo>
                  <a:pt x="685712" y="349217"/>
                </a:lnTo>
                <a:cubicBezTo>
                  <a:pt x="714422" y="329821"/>
                  <a:pt x="744114" y="311771"/>
                  <a:pt x="774700" y="295156"/>
                </a:cubicBezTo>
                <a:lnTo>
                  <a:pt x="810773" y="277779"/>
                </a:lnTo>
                <a:lnTo>
                  <a:pt x="774337" y="103828"/>
                </a:lnTo>
                <a:lnTo>
                  <a:pt x="787357" y="97774"/>
                </a:lnTo>
                <a:cubicBezTo>
                  <a:pt x="825915" y="82034"/>
                  <a:pt x="865432" y="68054"/>
                  <a:pt x="905799" y="55936"/>
                </a:cubicBezTo>
                <a:lnTo>
                  <a:pt x="923528" y="51537"/>
                </a:lnTo>
                <a:lnTo>
                  <a:pt x="1010078" y="202648"/>
                </a:lnTo>
                <a:lnTo>
                  <a:pt x="1071639" y="186818"/>
                </a:lnTo>
                <a:cubicBezTo>
                  <a:pt x="1106769" y="179630"/>
                  <a:pt x="1142520" y="174148"/>
                  <a:pt x="1178803" y="170463"/>
                </a:cubicBezTo>
                <a:lnTo>
                  <a:pt x="1182055" y="170299"/>
                </a:lnTo>
                <a:lnTo>
                  <a:pt x="1207718" y="39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harsh" dir="t"/>
          </a:scene3d>
          <a:sp3d extrusionH="279400" contourW="19050" prstMaterial="dkEdge"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DF72B8-1811-48A4-AD24-66B43ADA5C24}"/>
              </a:ext>
            </a:extLst>
          </p:cNvPr>
          <p:cNvSpPr/>
          <p:nvPr/>
        </p:nvSpPr>
        <p:spPr>
          <a:xfrm>
            <a:off x="6242073" y="383628"/>
            <a:ext cx="3095507" cy="2987521"/>
          </a:xfrm>
          <a:custGeom>
            <a:avLst/>
            <a:gdLst>
              <a:gd name="connsiteX0" fmla="*/ 1289154 w 2578308"/>
              <a:gd name="connsiteY0" fmla="*/ 382248 h 2488364"/>
              <a:gd name="connsiteX1" fmla="*/ 427220 w 2578308"/>
              <a:gd name="connsiteY1" fmla="*/ 1244182 h 2488364"/>
              <a:gd name="connsiteX2" fmla="*/ 1289154 w 2578308"/>
              <a:gd name="connsiteY2" fmla="*/ 2106116 h 2488364"/>
              <a:gd name="connsiteX3" fmla="*/ 2151088 w 2578308"/>
              <a:gd name="connsiteY3" fmla="*/ 1244182 h 2488364"/>
              <a:gd name="connsiteX4" fmla="*/ 1289154 w 2578308"/>
              <a:gd name="connsiteY4" fmla="*/ 382248 h 2488364"/>
              <a:gd name="connsiteX5" fmla="*/ 1289154 w 2578308"/>
              <a:gd name="connsiteY5" fmla="*/ 0 h 2488364"/>
              <a:gd name="connsiteX6" fmla="*/ 1370592 w 2578308"/>
              <a:gd name="connsiteY6" fmla="*/ 3969 h 2488364"/>
              <a:gd name="connsiteX7" fmla="*/ 1396255 w 2578308"/>
              <a:gd name="connsiteY7" fmla="*/ 170299 h 2488364"/>
              <a:gd name="connsiteX8" fmla="*/ 1399505 w 2578308"/>
              <a:gd name="connsiteY8" fmla="*/ 170463 h 2488364"/>
              <a:gd name="connsiteX9" fmla="*/ 1506669 w 2578308"/>
              <a:gd name="connsiteY9" fmla="*/ 186818 h 2488364"/>
              <a:gd name="connsiteX10" fmla="*/ 1568231 w 2578308"/>
              <a:gd name="connsiteY10" fmla="*/ 202648 h 2488364"/>
              <a:gd name="connsiteX11" fmla="*/ 1654781 w 2578308"/>
              <a:gd name="connsiteY11" fmla="*/ 51537 h 2488364"/>
              <a:gd name="connsiteX12" fmla="*/ 1672509 w 2578308"/>
              <a:gd name="connsiteY12" fmla="*/ 55936 h 2488364"/>
              <a:gd name="connsiteX13" fmla="*/ 1790951 w 2578308"/>
              <a:gd name="connsiteY13" fmla="*/ 97774 h 2488364"/>
              <a:gd name="connsiteX14" fmla="*/ 1803972 w 2578308"/>
              <a:gd name="connsiteY14" fmla="*/ 103828 h 2488364"/>
              <a:gd name="connsiteX15" fmla="*/ 1767537 w 2578308"/>
              <a:gd name="connsiteY15" fmla="*/ 277779 h 2488364"/>
              <a:gd name="connsiteX16" fmla="*/ 1803608 w 2578308"/>
              <a:gd name="connsiteY16" fmla="*/ 295156 h 2488364"/>
              <a:gd name="connsiteX17" fmla="*/ 1892596 w 2578308"/>
              <a:gd name="connsiteY17" fmla="*/ 349217 h 2488364"/>
              <a:gd name="connsiteX18" fmla="*/ 1934552 w 2578308"/>
              <a:gd name="connsiteY18" fmla="*/ 380591 h 2488364"/>
              <a:gd name="connsiteX19" fmla="*/ 2082889 w 2578308"/>
              <a:gd name="connsiteY19" fmla="*/ 265139 h 2488364"/>
              <a:gd name="connsiteX20" fmla="*/ 2109176 w 2578308"/>
              <a:gd name="connsiteY20" fmla="*/ 284111 h 2488364"/>
              <a:gd name="connsiteX21" fmla="*/ 2194312 w 2578308"/>
              <a:gd name="connsiteY21" fmla="*/ 358788 h 2488364"/>
              <a:gd name="connsiteX22" fmla="*/ 2088833 w 2578308"/>
              <a:gd name="connsiteY22" fmla="*/ 521173 h 2488364"/>
              <a:gd name="connsiteX23" fmla="*/ 2121988 w 2578308"/>
              <a:gd name="connsiteY23" fmla="*/ 557653 h 2488364"/>
              <a:gd name="connsiteX24" fmla="*/ 2184119 w 2578308"/>
              <a:gd name="connsiteY24" fmla="*/ 640740 h 2488364"/>
              <a:gd name="connsiteX25" fmla="*/ 2224579 w 2578308"/>
              <a:gd name="connsiteY25" fmla="*/ 707339 h 2488364"/>
              <a:gd name="connsiteX26" fmla="*/ 2425589 w 2578308"/>
              <a:gd name="connsiteY26" fmla="*/ 656890 h 2488364"/>
              <a:gd name="connsiteX27" fmla="*/ 2477000 w 2578308"/>
              <a:gd name="connsiteY27" fmla="*/ 759890 h 2488364"/>
              <a:gd name="connsiteX28" fmla="*/ 2481997 w 2578308"/>
              <a:gd name="connsiteY28" fmla="*/ 773065 h 2488364"/>
              <a:gd name="connsiteX29" fmla="*/ 2308532 w 2578308"/>
              <a:gd name="connsiteY29" fmla="*/ 892112 h 2488364"/>
              <a:gd name="connsiteX30" fmla="*/ 2319922 w 2578308"/>
              <a:gd name="connsiteY30" fmla="*/ 923234 h 2488364"/>
              <a:gd name="connsiteX31" fmla="*/ 2362873 w 2578308"/>
              <a:gd name="connsiteY31" fmla="*/ 1133831 h 2488364"/>
              <a:gd name="connsiteX32" fmla="*/ 2363395 w 2578308"/>
              <a:gd name="connsiteY32" fmla="*/ 1144177 h 2488364"/>
              <a:gd name="connsiteX33" fmla="*/ 2575124 w 2578308"/>
              <a:gd name="connsiteY33" fmla="*/ 1183320 h 2488364"/>
              <a:gd name="connsiteX34" fmla="*/ 2578308 w 2578308"/>
              <a:gd name="connsiteY34" fmla="*/ 1244182 h 2488364"/>
              <a:gd name="connsiteX35" fmla="*/ 2575124 w 2578308"/>
              <a:gd name="connsiteY35" fmla="*/ 1305046 h 2488364"/>
              <a:gd name="connsiteX36" fmla="*/ 2363395 w 2578308"/>
              <a:gd name="connsiteY36" fmla="*/ 1344188 h 2488364"/>
              <a:gd name="connsiteX37" fmla="*/ 2362873 w 2578308"/>
              <a:gd name="connsiteY37" fmla="*/ 1354533 h 2488364"/>
              <a:gd name="connsiteX38" fmla="*/ 2319922 w 2578308"/>
              <a:gd name="connsiteY38" fmla="*/ 1565130 h 2488364"/>
              <a:gd name="connsiteX39" fmla="*/ 2308531 w 2578308"/>
              <a:gd name="connsiteY39" fmla="*/ 1596254 h 2488364"/>
              <a:gd name="connsiteX40" fmla="*/ 2481996 w 2578308"/>
              <a:gd name="connsiteY40" fmla="*/ 1715300 h 2488364"/>
              <a:gd name="connsiteX41" fmla="*/ 2477000 w 2578308"/>
              <a:gd name="connsiteY41" fmla="*/ 1728474 h 2488364"/>
              <a:gd name="connsiteX42" fmla="*/ 2425589 w 2578308"/>
              <a:gd name="connsiteY42" fmla="*/ 1831475 h 2488364"/>
              <a:gd name="connsiteX43" fmla="*/ 2224579 w 2578308"/>
              <a:gd name="connsiteY43" fmla="*/ 1781026 h 2488364"/>
              <a:gd name="connsiteX44" fmla="*/ 2184119 w 2578308"/>
              <a:gd name="connsiteY44" fmla="*/ 1847624 h 2488364"/>
              <a:gd name="connsiteX45" fmla="*/ 2121988 w 2578308"/>
              <a:gd name="connsiteY45" fmla="*/ 1930711 h 2488364"/>
              <a:gd name="connsiteX46" fmla="*/ 2088832 w 2578308"/>
              <a:gd name="connsiteY46" fmla="*/ 1967191 h 2488364"/>
              <a:gd name="connsiteX47" fmla="*/ 2194311 w 2578308"/>
              <a:gd name="connsiteY47" fmla="*/ 2129576 h 2488364"/>
              <a:gd name="connsiteX48" fmla="*/ 2109176 w 2578308"/>
              <a:gd name="connsiteY48" fmla="*/ 2204254 h 2488364"/>
              <a:gd name="connsiteX49" fmla="*/ 2082888 w 2578308"/>
              <a:gd name="connsiteY49" fmla="*/ 2223226 h 2488364"/>
              <a:gd name="connsiteX50" fmla="*/ 1934551 w 2578308"/>
              <a:gd name="connsiteY50" fmla="*/ 2107774 h 2488364"/>
              <a:gd name="connsiteX51" fmla="*/ 1892596 w 2578308"/>
              <a:gd name="connsiteY51" fmla="*/ 2139147 h 2488364"/>
              <a:gd name="connsiteX52" fmla="*/ 1803608 w 2578308"/>
              <a:gd name="connsiteY52" fmla="*/ 2193209 h 2488364"/>
              <a:gd name="connsiteX53" fmla="*/ 1767536 w 2578308"/>
              <a:gd name="connsiteY53" fmla="*/ 2210585 h 2488364"/>
              <a:gd name="connsiteX54" fmla="*/ 1803972 w 2578308"/>
              <a:gd name="connsiteY54" fmla="*/ 2384536 h 2488364"/>
              <a:gd name="connsiteX55" fmla="*/ 1790951 w 2578308"/>
              <a:gd name="connsiteY55" fmla="*/ 2390590 h 2488364"/>
              <a:gd name="connsiteX56" fmla="*/ 1672509 w 2578308"/>
              <a:gd name="connsiteY56" fmla="*/ 2432428 h 2488364"/>
              <a:gd name="connsiteX57" fmla="*/ 1654781 w 2578308"/>
              <a:gd name="connsiteY57" fmla="*/ 2436828 h 2488364"/>
              <a:gd name="connsiteX58" fmla="*/ 1568231 w 2578308"/>
              <a:gd name="connsiteY58" fmla="*/ 2285717 h 2488364"/>
              <a:gd name="connsiteX59" fmla="*/ 1506669 w 2578308"/>
              <a:gd name="connsiteY59" fmla="*/ 2301546 h 2488364"/>
              <a:gd name="connsiteX60" fmla="*/ 1399505 w 2578308"/>
              <a:gd name="connsiteY60" fmla="*/ 2317901 h 2488364"/>
              <a:gd name="connsiteX61" fmla="*/ 1396255 w 2578308"/>
              <a:gd name="connsiteY61" fmla="*/ 2318065 h 2488364"/>
              <a:gd name="connsiteX62" fmla="*/ 1370592 w 2578308"/>
              <a:gd name="connsiteY62" fmla="*/ 2484395 h 2488364"/>
              <a:gd name="connsiteX63" fmla="*/ 1289154 w 2578308"/>
              <a:gd name="connsiteY63" fmla="*/ 2488364 h 2488364"/>
              <a:gd name="connsiteX64" fmla="*/ 1207718 w 2578308"/>
              <a:gd name="connsiteY64" fmla="*/ 2484395 h 2488364"/>
              <a:gd name="connsiteX65" fmla="*/ 1182055 w 2578308"/>
              <a:gd name="connsiteY65" fmla="*/ 2318065 h 2488364"/>
              <a:gd name="connsiteX66" fmla="*/ 1178803 w 2578308"/>
              <a:gd name="connsiteY66" fmla="*/ 2317901 h 2488364"/>
              <a:gd name="connsiteX67" fmla="*/ 1071639 w 2578308"/>
              <a:gd name="connsiteY67" fmla="*/ 2301546 h 2488364"/>
              <a:gd name="connsiteX68" fmla="*/ 1010078 w 2578308"/>
              <a:gd name="connsiteY68" fmla="*/ 2285717 h 2488364"/>
              <a:gd name="connsiteX69" fmla="*/ 923528 w 2578308"/>
              <a:gd name="connsiteY69" fmla="*/ 2436828 h 2488364"/>
              <a:gd name="connsiteX70" fmla="*/ 905799 w 2578308"/>
              <a:gd name="connsiteY70" fmla="*/ 2432428 h 2488364"/>
              <a:gd name="connsiteX71" fmla="*/ 787357 w 2578308"/>
              <a:gd name="connsiteY71" fmla="*/ 2390590 h 2488364"/>
              <a:gd name="connsiteX72" fmla="*/ 774337 w 2578308"/>
              <a:gd name="connsiteY72" fmla="*/ 2384537 h 2488364"/>
              <a:gd name="connsiteX73" fmla="*/ 810773 w 2578308"/>
              <a:gd name="connsiteY73" fmla="*/ 2210586 h 2488364"/>
              <a:gd name="connsiteX74" fmla="*/ 774700 w 2578308"/>
              <a:gd name="connsiteY74" fmla="*/ 2193209 h 2488364"/>
              <a:gd name="connsiteX75" fmla="*/ 685712 w 2578308"/>
              <a:gd name="connsiteY75" fmla="*/ 2139147 h 2488364"/>
              <a:gd name="connsiteX76" fmla="*/ 643758 w 2578308"/>
              <a:gd name="connsiteY76" fmla="*/ 2107774 h 2488364"/>
              <a:gd name="connsiteX77" fmla="*/ 495421 w 2578308"/>
              <a:gd name="connsiteY77" fmla="*/ 2223226 h 2488364"/>
              <a:gd name="connsiteX78" fmla="*/ 469133 w 2578308"/>
              <a:gd name="connsiteY78" fmla="*/ 2204254 h 2488364"/>
              <a:gd name="connsiteX79" fmla="*/ 383998 w 2578308"/>
              <a:gd name="connsiteY79" fmla="*/ 2129577 h 2488364"/>
              <a:gd name="connsiteX80" fmla="*/ 489477 w 2578308"/>
              <a:gd name="connsiteY80" fmla="*/ 1967192 h 2488364"/>
              <a:gd name="connsiteX81" fmla="*/ 456321 w 2578308"/>
              <a:gd name="connsiteY81" fmla="*/ 1930711 h 2488364"/>
              <a:gd name="connsiteX82" fmla="*/ 394189 w 2578308"/>
              <a:gd name="connsiteY82" fmla="*/ 1847624 h 2488364"/>
              <a:gd name="connsiteX83" fmla="*/ 353730 w 2578308"/>
              <a:gd name="connsiteY83" fmla="*/ 1781026 h 2488364"/>
              <a:gd name="connsiteX84" fmla="*/ 152720 w 2578308"/>
              <a:gd name="connsiteY84" fmla="*/ 1831475 h 2488364"/>
              <a:gd name="connsiteX85" fmla="*/ 101308 w 2578308"/>
              <a:gd name="connsiteY85" fmla="*/ 1728474 h 2488364"/>
              <a:gd name="connsiteX86" fmla="*/ 96312 w 2578308"/>
              <a:gd name="connsiteY86" fmla="*/ 1715300 h 2488364"/>
              <a:gd name="connsiteX87" fmla="*/ 269777 w 2578308"/>
              <a:gd name="connsiteY87" fmla="*/ 1596254 h 2488364"/>
              <a:gd name="connsiteX88" fmla="*/ 258386 w 2578308"/>
              <a:gd name="connsiteY88" fmla="*/ 1565130 h 2488364"/>
              <a:gd name="connsiteX89" fmla="*/ 215435 w 2578308"/>
              <a:gd name="connsiteY89" fmla="*/ 1354533 h 2488364"/>
              <a:gd name="connsiteX90" fmla="*/ 214913 w 2578308"/>
              <a:gd name="connsiteY90" fmla="*/ 1344188 h 2488364"/>
              <a:gd name="connsiteX91" fmla="*/ 3185 w 2578308"/>
              <a:gd name="connsiteY91" fmla="*/ 1305046 h 2488364"/>
              <a:gd name="connsiteX92" fmla="*/ 0 w 2578308"/>
              <a:gd name="connsiteY92" fmla="*/ 1244182 h 2488364"/>
              <a:gd name="connsiteX93" fmla="*/ 3185 w 2578308"/>
              <a:gd name="connsiteY93" fmla="*/ 1183320 h 2488364"/>
              <a:gd name="connsiteX94" fmla="*/ 214913 w 2578308"/>
              <a:gd name="connsiteY94" fmla="*/ 1144178 h 2488364"/>
              <a:gd name="connsiteX95" fmla="*/ 215435 w 2578308"/>
              <a:gd name="connsiteY95" fmla="*/ 1133831 h 2488364"/>
              <a:gd name="connsiteX96" fmla="*/ 258386 w 2578308"/>
              <a:gd name="connsiteY96" fmla="*/ 923234 h 2488364"/>
              <a:gd name="connsiteX97" fmla="*/ 269777 w 2578308"/>
              <a:gd name="connsiteY97" fmla="*/ 892111 h 2488364"/>
              <a:gd name="connsiteX98" fmla="*/ 96312 w 2578308"/>
              <a:gd name="connsiteY98" fmla="*/ 773065 h 2488364"/>
              <a:gd name="connsiteX99" fmla="*/ 101308 w 2578308"/>
              <a:gd name="connsiteY99" fmla="*/ 759890 h 2488364"/>
              <a:gd name="connsiteX100" fmla="*/ 152719 w 2578308"/>
              <a:gd name="connsiteY100" fmla="*/ 656890 h 2488364"/>
              <a:gd name="connsiteX101" fmla="*/ 353729 w 2578308"/>
              <a:gd name="connsiteY101" fmla="*/ 707339 h 2488364"/>
              <a:gd name="connsiteX102" fmla="*/ 394189 w 2578308"/>
              <a:gd name="connsiteY102" fmla="*/ 640740 h 2488364"/>
              <a:gd name="connsiteX103" fmla="*/ 456321 w 2578308"/>
              <a:gd name="connsiteY103" fmla="*/ 557653 h 2488364"/>
              <a:gd name="connsiteX104" fmla="*/ 489476 w 2578308"/>
              <a:gd name="connsiteY104" fmla="*/ 521173 h 2488364"/>
              <a:gd name="connsiteX105" fmla="*/ 383997 w 2578308"/>
              <a:gd name="connsiteY105" fmla="*/ 358788 h 2488364"/>
              <a:gd name="connsiteX106" fmla="*/ 469133 w 2578308"/>
              <a:gd name="connsiteY106" fmla="*/ 284111 h 2488364"/>
              <a:gd name="connsiteX107" fmla="*/ 495420 w 2578308"/>
              <a:gd name="connsiteY107" fmla="*/ 265139 h 2488364"/>
              <a:gd name="connsiteX108" fmla="*/ 643757 w 2578308"/>
              <a:gd name="connsiteY108" fmla="*/ 380591 h 2488364"/>
              <a:gd name="connsiteX109" fmla="*/ 685712 w 2578308"/>
              <a:gd name="connsiteY109" fmla="*/ 349217 h 2488364"/>
              <a:gd name="connsiteX110" fmla="*/ 774700 w 2578308"/>
              <a:gd name="connsiteY110" fmla="*/ 295156 h 2488364"/>
              <a:gd name="connsiteX111" fmla="*/ 810773 w 2578308"/>
              <a:gd name="connsiteY111" fmla="*/ 277779 h 2488364"/>
              <a:gd name="connsiteX112" fmla="*/ 774337 w 2578308"/>
              <a:gd name="connsiteY112" fmla="*/ 103828 h 2488364"/>
              <a:gd name="connsiteX113" fmla="*/ 787357 w 2578308"/>
              <a:gd name="connsiteY113" fmla="*/ 97774 h 2488364"/>
              <a:gd name="connsiteX114" fmla="*/ 905799 w 2578308"/>
              <a:gd name="connsiteY114" fmla="*/ 55936 h 2488364"/>
              <a:gd name="connsiteX115" fmla="*/ 923528 w 2578308"/>
              <a:gd name="connsiteY115" fmla="*/ 51537 h 2488364"/>
              <a:gd name="connsiteX116" fmla="*/ 1010078 w 2578308"/>
              <a:gd name="connsiteY116" fmla="*/ 202648 h 2488364"/>
              <a:gd name="connsiteX117" fmla="*/ 1071639 w 2578308"/>
              <a:gd name="connsiteY117" fmla="*/ 186818 h 2488364"/>
              <a:gd name="connsiteX118" fmla="*/ 1178803 w 2578308"/>
              <a:gd name="connsiteY118" fmla="*/ 170463 h 2488364"/>
              <a:gd name="connsiteX119" fmla="*/ 1182055 w 2578308"/>
              <a:gd name="connsiteY119" fmla="*/ 170299 h 2488364"/>
              <a:gd name="connsiteX120" fmla="*/ 1207718 w 2578308"/>
              <a:gd name="connsiteY120" fmla="*/ 3969 h 248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578308" h="2488364">
                <a:moveTo>
                  <a:pt x="1289154" y="382248"/>
                </a:moveTo>
                <a:cubicBezTo>
                  <a:pt x="813121" y="382248"/>
                  <a:pt x="427220" y="768149"/>
                  <a:pt x="427220" y="1244182"/>
                </a:cubicBezTo>
                <a:cubicBezTo>
                  <a:pt x="427220" y="1720215"/>
                  <a:pt x="813121" y="2106116"/>
                  <a:pt x="1289154" y="2106116"/>
                </a:cubicBezTo>
                <a:cubicBezTo>
                  <a:pt x="1765187" y="2106116"/>
                  <a:pt x="2151088" y="1720215"/>
                  <a:pt x="2151088" y="1244182"/>
                </a:cubicBezTo>
                <a:cubicBezTo>
                  <a:pt x="2151088" y="768149"/>
                  <a:pt x="1765187" y="382248"/>
                  <a:pt x="1289154" y="382248"/>
                </a:cubicBezTo>
                <a:close/>
                <a:moveTo>
                  <a:pt x="1289154" y="0"/>
                </a:moveTo>
                <a:lnTo>
                  <a:pt x="1370592" y="3969"/>
                </a:lnTo>
                <a:lnTo>
                  <a:pt x="1396255" y="170299"/>
                </a:lnTo>
                <a:lnTo>
                  <a:pt x="1399505" y="170463"/>
                </a:lnTo>
                <a:cubicBezTo>
                  <a:pt x="1435788" y="174148"/>
                  <a:pt x="1471539" y="179630"/>
                  <a:pt x="1506669" y="186818"/>
                </a:cubicBezTo>
                <a:lnTo>
                  <a:pt x="1568231" y="202648"/>
                </a:lnTo>
                <a:lnTo>
                  <a:pt x="1654781" y="51537"/>
                </a:lnTo>
                <a:lnTo>
                  <a:pt x="1672509" y="55936"/>
                </a:lnTo>
                <a:cubicBezTo>
                  <a:pt x="1712876" y="68054"/>
                  <a:pt x="1752393" y="82034"/>
                  <a:pt x="1790951" y="97774"/>
                </a:cubicBezTo>
                <a:lnTo>
                  <a:pt x="1803972" y="103828"/>
                </a:lnTo>
                <a:lnTo>
                  <a:pt x="1767537" y="277779"/>
                </a:lnTo>
                <a:lnTo>
                  <a:pt x="1803608" y="295156"/>
                </a:lnTo>
                <a:cubicBezTo>
                  <a:pt x="1834194" y="311771"/>
                  <a:pt x="1863887" y="329821"/>
                  <a:pt x="1892596" y="349217"/>
                </a:cubicBezTo>
                <a:lnTo>
                  <a:pt x="1934552" y="380591"/>
                </a:lnTo>
                <a:lnTo>
                  <a:pt x="2082889" y="265139"/>
                </a:lnTo>
                <a:lnTo>
                  <a:pt x="2109176" y="284111"/>
                </a:lnTo>
                <a:lnTo>
                  <a:pt x="2194312" y="358788"/>
                </a:lnTo>
                <a:lnTo>
                  <a:pt x="2088833" y="521173"/>
                </a:lnTo>
                <a:lnTo>
                  <a:pt x="2121988" y="557653"/>
                </a:lnTo>
                <a:cubicBezTo>
                  <a:pt x="2143983" y="584305"/>
                  <a:pt x="2164724" y="612031"/>
                  <a:pt x="2184119" y="640740"/>
                </a:cubicBezTo>
                <a:lnTo>
                  <a:pt x="2224579" y="707339"/>
                </a:lnTo>
                <a:lnTo>
                  <a:pt x="2425589" y="656890"/>
                </a:lnTo>
                <a:lnTo>
                  <a:pt x="2477000" y="759890"/>
                </a:lnTo>
                <a:lnTo>
                  <a:pt x="2481997" y="773065"/>
                </a:lnTo>
                <a:lnTo>
                  <a:pt x="2308532" y="892112"/>
                </a:lnTo>
                <a:lnTo>
                  <a:pt x="2319922" y="923234"/>
                </a:lnTo>
                <a:cubicBezTo>
                  <a:pt x="2340946" y="990826"/>
                  <a:pt x="2355504" y="1061266"/>
                  <a:pt x="2362873" y="1133831"/>
                </a:cubicBezTo>
                <a:lnTo>
                  <a:pt x="2363395" y="1144177"/>
                </a:lnTo>
                <a:lnTo>
                  <a:pt x="2575124" y="1183320"/>
                </a:lnTo>
                <a:lnTo>
                  <a:pt x="2578308" y="1244182"/>
                </a:lnTo>
                <a:lnTo>
                  <a:pt x="2575124" y="1305046"/>
                </a:lnTo>
                <a:lnTo>
                  <a:pt x="2363395" y="1344188"/>
                </a:lnTo>
                <a:lnTo>
                  <a:pt x="2362873" y="1354533"/>
                </a:lnTo>
                <a:cubicBezTo>
                  <a:pt x="2355504" y="1427099"/>
                  <a:pt x="2340946" y="1497539"/>
                  <a:pt x="2319922" y="1565130"/>
                </a:cubicBezTo>
                <a:lnTo>
                  <a:pt x="2308531" y="1596254"/>
                </a:lnTo>
                <a:lnTo>
                  <a:pt x="2481996" y="1715300"/>
                </a:lnTo>
                <a:lnTo>
                  <a:pt x="2477000" y="1728474"/>
                </a:lnTo>
                <a:lnTo>
                  <a:pt x="2425589" y="1831475"/>
                </a:lnTo>
                <a:lnTo>
                  <a:pt x="2224579" y="1781026"/>
                </a:lnTo>
                <a:lnTo>
                  <a:pt x="2184119" y="1847624"/>
                </a:lnTo>
                <a:cubicBezTo>
                  <a:pt x="2164724" y="1876333"/>
                  <a:pt x="2143983" y="1904059"/>
                  <a:pt x="2121988" y="1930711"/>
                </a:cubicBezTo>
                <a:lnTo>
                  <a:pt x="2088832" y="1967191"/>
                </a:lnTo>
                <a:lnTo>
                  <a:pt x="2194311" y="2129576"/>
                </a:lnTo>
                <a:lnTo>
                  <a:pt x="2109176" y="2204254"/>
                </a:lnTo>
                <a:lnTo>
                  <a:pt x="2082888" y="2223226"/>
                </a:lnTo>
                <a:lnTo>
                  <a:pt x="1934551" y="2107774"/>
                </a:lnTo>
                <a:lnTo>
                  <a:pt x="1892596" y="2139147"/>
                </a:lnTo>
                <a:cubicBezTo>
                  <a:pt x="1863887" y="2158543"/>
                  <a:pt x="1834194" y="2176593"/>
                  <a:pt x="1803608" y="2193209"/>
                </a:cubicBezTo>
                <a:lnTo>
                  <a:pt x="1767536" y="2210585"/>
                </a:lnTo>
                <a:lnTo>
                  <a:pt x="1803972" y="2384536"/>
                </a:lnTo>
                <a:lnTo>
                  <a:pt x="1790951" y="2390590"/>
                </a:lnTo>
                <a:cubicBezTo>
                  <a:pt x="1752393" y="2406330"/>
                  <a:pt x="1712876" y="2420311"/>
                  <a:pt x="1672509" y="2432428"/>
                </a:cubicBezTo>
                <a:lnTo>
                  <a:pt x="1654781" y="2436828"/>
                </a:lnTo>
                <a:lnTo>
                  <a:pt x="1568231" y="2285717"/>
                </a:lnTo>
                <a:lnTo>
                  <a:pt x="1506669" y="2301546"/>
                </a:lnTo>
                <a:cubicBezTo>
                  <a:pt x="1471539" y="2308734"/>
                  <a:pt x="1435788" y="2314216"/>
                  <a:pt x="1399505" y="2317901"/>
                </a:cubicBezTo>
                <a:lnTo>
                  <a:pt x="1396255" y="2318065"/>
                </a:lnTo>
                <a:lnTo>
                  <a:pt x="1370592" y="2484395"/>
                </a:lnTo>
                <a:lnTo>
                  <a:pt x="1289154" y="2488364"/>
                </a:lnTo>
                <a:lnTo>
                  <a:pt x="1207718" y="2484395"/>
                </a:lnTo>
                <a:lnTo>
                  <a:pt x="1182055" y="2318065"/>
                </a:lnTo>
                <a:lnTo>
                  <a:pt x="1178803" y="2317901"/>
                </a:lnTo>
                <a:cubicBezTo>
                  <a:pt x="1142520" y="2314216"/>
                  <a:pt x="1106769" y="2308734"/>
                  <a:pt x="1071639" y="2301546"/>
                </a:cubicBezTo>
                <a:lnTo>
                  <a:pt x="1010078" y="2285717"/>
                </a:lnTo>
                <a:lnTo>
                  <a:pt x="923528" y="2436828"/>
                </a:lnTo>
                <a:lnTo>
                  <a:pt x="905799" y="2432428"/>
                </a:lnTo>
                <a:cubicBezTo>
                  <a:pt x="865432" y="2420311"/>
                  <a:pt x="825915" y="2406330"/>
                  <a:pt x="787357" y="2390590"/>
                </a:cubicBezTo>
                <a:lnTo>
                  <a:pt x="774337" y="2384537"/>
                </a:lnTo>
                <a:lnTo>
                  <a:pt x="810773" y="2210586"/>
                </a:lnTo>
                <a:lnTo>
                  <a:pt x="774700" y="2193209"/>
                </a:lnTo>
                <a:cubicBezTo>
                  <a:pt x="744114" y="2176593"/>
                  <a:pt x="714422" y="2158543"/>
                  <a:pt x="685712" y="2139147"/>
                </a:cubicBezTo>
                <a:lnTo>
                  <a:pt x="643758" y="2107774"/>
                </a:lnTo>
                <a:lnTo>
                  <a:pt x="495421" y="2223226"/>
                </a:lnTo>
                <a:lnTo>
                  <a:pt x="469133" y="2204254"/>
                </a:lnTo>
                <a:lnTo>
                  <a:pt x="383998" y="2129577"/>
                </a:lnTo>
                <a:lnTo>
                  <a:pt x="489477" y="1967192"/>
                </a:lnTo>
                <a:lnTo>
                  <a:pt x="456321" y="1930711"/>
                </a:lnTo>
                <a:cubicBezTo>
                  <a:pt x="434325" y="1904059"/>
                  <a:pt x="413585" y="1876333"/>
                  <a:pt x="394189" y="1847624"/>
                </a:cubicBezTo>
                <a:lnTo>
                  <a:pt x="353730" y="1781026"/>
                </a:lnTo>
                <a:lnTo>
                  <a:pt x="152720" y="1831475"/>
                </a:lnTo>
                <a:lnTo>
                  <a:pt x="101308" y="1728474"/>
                </a:lnTo>
                <a:lnTo>
                  <a:pt x="96312" y="1715300"/>
                </a:lnTo>
                <a:lnTo>
                  <a:pt x="269777" y="1596254"/>
                </a:lnTo>
                <a:lnTo>
                  <a:pt x="258386" y="1565130"/>
                </a:lnTo>
                <a:cubicBezTo>
                  <a:pt x="237363" y="1497539"/>
                  <a:pt x="222805" y="1427099"/>
                  <a:pt x="215435" y="1354533"/>
                </a:cubicBezTo>
                <a:lnTo>
                  <a:pt x="214913" y="1344188"/>
                </a:lnTo>
                <a:lnTo>
                  <a:pt x="3185" y="1305046"/>
                </a:lnTo>
                <a:lnTo>
                  <a:pt x="0" y="1244182"/>
                </a:lnTo>
                <a:lnTo>
                  <a:pt x="3185" y="1183320"/>
                </a:lnTo>
                <a:lnTo>
                  <a:pt x="214913" y="1144178"/>
                </a:lnTo>
                <a:lnTo>
                  <a:pt x="215435" y="1133831"/>
                </a:lnTo>
                <a:cubicBezTo>
                  <a:pt x="222805" y="1061266"/>
                  <a:pt x="237363" y="990826"/>
                  <a:pt x="258386" y="923234"/>
                </a:cubicBezTo>
                <a:lnTo>
                  <a:pt x="269777" y="892111"/>
                </a:lnTo>
                <a:lnTo>
                  <a:pt x="96312" y="773065"/>
                </a:lnTo>
                <a:lnTo>
                  <a:pt x="101308" y="759890"/>
                </a:lnTo>
                <a:lnTo>
                  <a:pt x="152719" y="656890"/>
                </a:lnTo>
                <a:lnTo>
                  <a:pt x="353729" y="707339"/>
                </a:lnTo>
                <a:lnTo>
                  <a:pt x="394189" y="640740"/>
                </a:lnTo>
                <a:cubicBezTo>
                  <a:pt x="413585" y="612031"/>
                  <a:pt x="434325" y="584305"/>
                  <a:pt x="456321" y="557653"/>
                </a:cubicBezTo>
                <a:lnTo>
                  <a:pt x="489476" y="521173"/>
                </a:lnTo>
                <a:lnTo>
                  <a:pt x="383997" y="358788"/>
                </a:lnTo>
                <a:lnTo>
                  <a:pt x="469133" y="284111"/>
                </a:lnTo>
                <a:lnTo>
                  <a:pt x="495420" y="265139"/>
                </a:lnTo>
                <a:lnTo>
                  <a:pt x="643757" y="380591"/>
                </a:lnTo>
                <a:lnTo>
                  <a:pt x="685712" y="349217"/>
                </a:lnTo>
                <a:cubicBezTo>
                  <a:pt x="714422" y="329821"/>
                  <a:pt x="744114" y="311771"/>
                  <a:pt x="774700" y="295156"/>
                </a:cubicBezTo>
                <a:lnTo>
                  <a:pt x="810773" y="277779"/>
                </a:lnTo>
                <a:lnTo>
                  <a:pt x="774337" y="103828"/>
                </a:lnTo>
                <a:lnTo>
                  <a:pt x="787357" y="97774"/>
                </a:lnTo>
                <a:cubicBezTo>
                  <a:pt x="825915" y="82034"/>
                  <a:pt x="865432" y="68054"/>
                  <a:pt x="905799" y="55936"/>
                </a:cubicBezTo>
                <a:lnTo>
                  <a:pt x="923528" y="51537"/>
                </a:lnTo>
                <a:lnTo>
                  <a:pt x="1010078" y="202648"/>
                </a:lnTo>
                <a:lnTo>
                  <a:pt x="1071639" y="186818"/>
                </a:lnTo>
                <a:cubicBezTo>
                  <a:pt x="1106769" y="179630"/>
                  <a:pt x="1142520" y="174148"/>
                  <a:pt x="1178803" y="170463"/>
                </a:cubicBezTo>
                <a:lnTo>
                  <a:pt x="1182055" y="170299"/>
                </a:lnTo>
                <a:lnTo>
                  <a:pt x="1207718" y="39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orthographicFront"/>
            <a:lightRig rig="harsh" dir="t"/>
          </a:scene3d>
          <a:sp3d extrusionH="279400" contourW="19050" prstMaterial="dkEdge"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77792-CC16-494C-93AB-0B29AA86A37B}"/>
              </a:ext>
            </a:extLst>
          </p:cNvPr>
          <p:cNvSpPr txBox="1"/>
          <p:nvPr/>
        </p:nvSpPr>
        <p:spPr>
          <a:xfrm>
            <a:off x="2351328" y="3087923"/>
            <a:ext cx="2467429" cy="27265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আ.স.ম. তৌহিদুর রহমান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40002-75D1-4CC2-AA5C-7CC9AEC7D035}"/>
              </a:ext>
            </a:extLst>
          </p:cNvPr>
          <p:cNvSpPr txBox="1"/>
          <p:nvPr/>
        </p:nvSpPr>
        <p:spPr>
          <a:xfrm>
            <a:off x="4064016" y="856351"/>
            <a:ext cx="173792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সহকারী অধ্যাপক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জীব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DF188-BE52-44B9-B859-B20775AFB29E}"/>
              </a:ext>
            </a:extLst>
          </p:cNvPr>
          <p:cNvSpPr txBox="1"/>
          <p:nvPr/>
        </p:nvSpPr>
        <p:spPr>
          <a:xfrm>
            <a:off x="6821729" y="1041408"/>
            <a:ext cx="1931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বঙ্গবন্ধু কলেজ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বোয়ালমারী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ফরিদপুর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29" y="351980"/>
            <a:ext cx="1807029" cy="19555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itle 1"/>
          <p:cNvSpPr txBox="1">
            <a:spLocks/>
          </p:cNvSpPr>
          <p:nvPr/>
        </p:nvSpPr>
        <p:spPr>
          <a:xfrm rot="16844700">
            <a:off x="-734872" y="4348258"/>
            <a:ext cx="3103603" cy="1074057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গ্রন্থনা, সম্পাদনা ও 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উপস্থাপনায়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1889" y="3367315"/>
            <a:ext cx="129177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bn-BD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</a:rPr>
              <a:t>বঙ্গবন্ধু কলেজ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8F2FF8C2-4E39-4CB0-AD0B-BE66C4D7F2D7}"/>
              </a:ext>
            </a:extLst>
          </p:cNvPr>
          <p:cNvSpPr/>
          <p:nvPr/>
        </p:nvSpPr>
        <p:spPr>
          <a:xfrm>
            <a:off x="1652005" y="2554084"/>
            <a:ext cx="3886200" cy="3681460"/>
          </a:xfrm>
          <a:custGeom>
            <a:avLst/>
            <a:gdLst>
              <a:gd name="connsiteX0" fmla="*/ 1289154 w 2578308"/>
              <a:gd name="connsiteY0" fmla="*/ 382248 h 2488364"/>
              <a:gd name="connsiteX1" fmla="*/ 427220 w 2578308"/>
              <a:gd name="connsiteY1" fmla="*/ 1244182 h 2488364"/>
              <a:gd name="connsiteX2" fmla="*/ 1289154 w 2578308"/>
              <a:gd name="connsiteY2" fmla="*/ 2106116 h 2488364"/>
              <a:gd name="connsiteX3" fmla="*/ 2151088 w 2578308"/>
              <a:gd name="connsiteY3" fmla="*/ 1244182 h 2488364"/>
              <a:gd name="connsiteX4" fmla="*/ 1289154 w 2578308"/>
              <a:gd name="connsiteY4" fmla="*/ 382248 h 2488364"/>
              <a:gd name="connsiteX5" fmla="*/ 1289154 w 2578308"/>
              <a:gd name="connsiteY5" fmla="*/ 0 h 2488364"/>
              <a:gd name="connsiteX6" fmla="*/ 1370592 w 2578308"/>
              <a:gd name="connsiteY6" fmla="*/ 3969 h 2488364"/>
              <a:gd name="connsiteX7" fmla="*/ 1396255 w 2578308"/>
              <a:gd name="connsiteY7" fmla="*/ 170299 h 2488364"/>
              <a:gd name="connsiteX8" fmla="*/ 1399505 w 2578308"/>
              <a:gd name="connsiteY8" fmla="*/ 170463 h 2488364"/>
              <a:gd name="connsiteX9" fmla="*/ 1506669 w 2578308"/>
              <a:gd name="connsiteY9" fmla="*/ 186818 h 2488364"/>
              <a:gd name="connsiteX10" fmla="*/ 1568231 w 2578308"/>
              <a:gd name="connsiteY10" fmla="*/ 202648 h 2488364"/>
              <a:gd name="connsiteX11" fmla="*/ 1654781 w 2578308"/>
              <a:gd name="connsiteY11" fmla="*/ 51537 h 2488364"/>
              <a:gd name="connsiteX12" fmla="*/ 1672509 w 2578308"/>
              <a:gd name="connsiteY12" fmla="*/ 55936 h 2488364"/>
              <a:gd name="connsiteX13" fmla="*/ 1790951 w 2578308"/>
              <a:gd name="connsiteY13" fmla="*/ 97774 h 2488364"/>
              <a:gd name="connsiteX14" fmla="*/ 1803972 w 2578308"/>
              <a:gd name="connsiteY14" fmla="*/ 103828 h 2488364"/>
              <a:gd name="connsiteX15" fmla="*/ 1767537 w 2578308"/>
              <a:gd name="connsiteY15" fmla="*/ 277779 h 2488364"/>
              <a:gd name="connsiteX16" fmla="*/ 1803608 w 2578308"/>
              <a:gd name="connsiteY16" fmla="*/ 295156 h 2488364"/>
              <a:gd name="connsiteX17" fmla="*/ 1892596 w 2578308"/>
              <a:gd name="connsiteY17" fmla="*/ 349217 h 2488364"/>
              <a:gd name="connsiteX18" fmla="*/ 1934552 w 2578308"/>
              <a:gd name="connsiteY18" fmla="*/ 380591 h 2488364"/>
              <a:gd name="connsiteX19" fmla="*/ 2082889 w 2578308"/>
              <a:gd name="connsiteY19" fmla="*/ 265139 h 2488364"/>
              <a:gd name="connsiteX20" fmla="*/ 2109176 w 2578308"/>
              <a:gd name="connsiteY20" fmla="*/ 284111 h 2488364"/>
              <a:gd name="connsiteX21" fmla="*/ 2194312 w 2578308"/>
              <a:gd name="connsiteY21" fmla="*/ 358788 h 2488364"/>
              <a:gd name="connsiteX22" fmla="*/ 2088833 w 2578308"/>
              <a:gd name="connsiteY22" fmla="*/ 521173 h 2488364"/>
              <a:gd name="connsiteX23" fmla="*/ 2121988 w 2578308"/>
              <a:gd name="connsiteY23" fmla="*/ 557653 h 2488364"/>
              <a:gd name="connsiteX24" fmla="*/ 2184119 w 2578308"/>
              <a:gd name="connsiteY24" fmla="*/ 640740 h 2488364"/>
              <a:gd name="connsiteX25" fmla="*/ 2224579 w 2578308"/>
              <a:gd name="connsiteY25" fmla="*/ 707339 h 2488364"/>
              <a:gd name="connsiteX26" fmla="*/ 2425589 w 2578308"/>
              <a:gd name="connsiteY26" fmla="*/ 656890 h 2488364"/>
              <a:gd name="connsiteX27" fmla="*/ 2477000 w 2578308"/>
              <a:gd name="connsiteY27" fmla="*/ 759890 h 2488364"/>
              <a:gd name="connsiteX28" fmla="*/ 2481997 w 2578308"/>
              <a:gd name="connsiteY28" fmla="*/ 773065 h 2488364"/>
              <a:gd name="connsiteX29" fmla="*/ 2308532 w 2578308"/>
              <a:gd name="connsiteY29" fmla="*/ 892112 h 2488364"/>
              <a:gd name="connsiteX30" fmla="*/ 2319922 w 2578308"/>
              <a:gd name="connsiteY30" fmla="*/ 923234 h 2488364"/>
              <a:gd name="connsiteX31" fmla="*/ 2362873 w 2578308"/>
              <a:gd name="connsiteY31" fmla="*/ 1133831 h 2488364"/>
              <a:gd name="connsiteX32" fmla="*/ 2363395 w 2578308"/>
              <a:gd name="connsiteY32" fmla="*/ 1144177 h 2488364"/>
              <a:gd name="connsiteX33" fmla="*/ 2575124 w 2578308"/>
              <a:gd name="connsiteY33" fmla="*/ 1183320 h 2488364"/>
              <a:gd name="connsiteX34" fmla="*/ 2578308 w 2578308"/>
              <a:gd name="connsiteY34" fmla="*/ 1244182 h 2488364"/>
              <a:gd name="connsiteX35" fmla="*/ 2575124 w 2578308"/>
              <a:gd name="connsiteY35" fmla="*/ 1305046 h 2488364"/>
              <a:gd name="connsiteX36" fmla="*/ 2363395 w 2578308"/>
              <a:gd name="connsiteY36" fmla="*/ 1344188 h 2488364"/>
              <a:gd name="connsiteX37" fmla="*/ 2362873 w 2578308"/>
              <a:gd name="connsiteY37" fmla="*/ 1354533 h 2488364"/>
              <a:gd name="connsiteX38" fmla="*/ 2319922 w 2578308"/>
              <a:gd name="connsiteY38" fmla="*/ 1565130 h 2488364"/>
              <a:gd name="connsiteX39" fmla="*/ 2308531 w 2578308"/>
              <a:gd name="connsiteY39" fmla="*/ 1596254 h 2488364"/>
              <a:gd name="connsiteX40" fmla="*/ 2481996 w 2578308"/>
              <a:gd name="connsiteY40" fmla="*/ 1715300 h 2488364"/>
              <a:gd name="connsiteX41" fmla="*/ 2477000 w 2578308"/>
              <a:gd name="connsiteY41" fmla="*/ 1728474 h 2488364"/>
              <a:gd name="connsiteX42" fmla="*/ 2425589 w 2578308"/>
              <a:gd name="connsiteY42" fmla="*/ 1831475 h 2488364"/>
              <a:gd name="connsiteX43" fmla="*/ 2224579 w 2578308"/>
              <a:gd name="connsiteY43" fmla="*/ 1781026 h 2488364"/>
              <a:gd name="connsiteX44" fmla="*/ 2184119 w 2578308"/>
              <a:gd name="connsiteY44" fmla="*/ 1847624 h 2488364"/>
              <a:gd name="connsiteX45" fmla="*/ 2121988 w 2578308"/>
              <a:gd name="connsiteY45" fmla="*/ 1930711 h 2488364"/>
              <a:gd name="connsiteX46" fmla="*/ 2088832 w 2578308"/>
              <a:gd name="connsiteY46" fmla="*/ 1967191 h 2488364"/>
              <a:gd name="connsiteX47" fmla="*/ 2194311 w 2578308"/>
              <a:gd name="connsiteY47" fmla="*/ 2129576 h 2488364"/>
              <a:gd name="connsiteX48" fmla="*/ 2109176 w 2578308"/>
              <a:gd name="connsiteY48" fmla="*/ 2204254 h 2488364"/>
              <a:gd name="connsiteX49" fmla="*/ 2082888 w 2578308"/>
              <a:gd name="connsiteY49" fmla="*/ 2223226 h 2488364"/>
              <a:gd name="connsiteX50" fmla="*/ 1934551 w 2578308"/>
              <a:gd name="connsiteY50" fmla="*/ 2107774 h 2488364"/>
              <a:gd name="connsiteX51" fmla="*/ 1892596 w 2578308"/>
              <a:gd name="connsiteY51" fmla="*/ 2139147 h 2488364"/>
              <a:gd name="connsiteX52" fmla="*/ 1803608 w 2578308"/>
              <a:gd name="connsiteY52" fmla="*/ 2193209 h 2488364"/>
              <a:gd name="connsiteX53" fmla="*/ 1767536 w 2578308"/>
              <a:gd name="connsiteY53" fmla="*/ 2210585 h 2488364"/>
              <a:gd name="connsiteX54" fmla="*/ 1803972 w 2578308"/>
              <a:gd name="connsiteY54" fmla="*/ 2384536 h 2488364"/>
              <a:gd name="connsiteX55" fmla="*/ 1790951 w 2578308"/>
              <a:gd name="connsiteY55" fmla="*/ 2390590 h 2488364"/>
              <a:gd name="connsiteX56" fmla="*/ 1672509 w 2578308"/>
              <a:gd name="connsiteY56" fmla="*/ 2432428 h 2488364"/>
              <a:gd name="connsiteX57" fmla="*/ 1654781 w 2578308"/>
              <a:gd name="connsiteY57" fmla="*/ 2436828 h 2488364"/>
              <a:gd name="connsiteX58" fmla="*/ 1568231 w 2578308"/>
              <a:gd name="connsiteY58" fmla="*/ 2285717 h 2488364"/>
              <a:gd name="connsiteX59" fmla="*/ 1506669 w 2578308"/>
              <a:gd name="connsiteY59" fmla="*/ 2301546 h 2488364"/>
              <a:gd name="connsiteX60" fmla="*/ 1399505 w 2578308"/>
              <a:gd name="connsiteY60" fmla="*/ 2317901 h 2488364"/>
              <a:gd name="connsiteX61" fmla="*/ 1396255 w 2578308"/>
              <a:gd name="connsiteY61" fmla="*/ 2318065 h 2488364"/>
              <a:gd name="connsiteX62" fmla="*/ 1370592 w 2578308"/>
              <a:gd name="connsiteY62" fmla="*/ 2484395 h 2488364"/>
              <a:gd name="connsiteX63" fmla="*/ 1289154 w 2578308"/>
              <a:gd name="connsiteY63" fmla="*/ 2488364 h 2488364"/>
              <a:gd name="connsiteX64" fmla="*/ 1207718 w 2578308"/>
              <a:gd name="connsiteY64" fmla="*/ 2484395 h 2488364"/>
              <a:gd name="connsiteX65" fmla="*/ 1182055 w 2578308"/>
              <a:gd name="connsiteY65" fmla="*/ 2318065 h 2488364"/>
              <a:gd name="connsiteX66" fmla="*/ 1178803 w 2578308"/>
              <a:gd name="connsiteY66" fmla="*/ 2317901 h 2488364"/>
              <a:gd name="connsiteX67" fmla="*/ 1071639 w 2578308"/>
              <a:gd name="connsiteY67" fmla="*/ 2301546 h 2488364"/>
              <a:gd name="connsiteX68" fmla="*/ 1010078 w 2578308"/>
              <a:gd name="connsiteY68" fmla="*/ 2285717 h 2488364"/>
              <a:gd name="connsiteX69" fmla="*/ 923528 w 2578308"/>
              <a:gd name="connsiteY69" fmla="*/ 2436828 h 2488364"/>
              <a:gd name="connsiteX70" fmla="*/ 905799 w 2578308"/>
              <a:gd name="connsiteY70" fmla="*/ 2432428 h 2488364"/>
              <a:gd name="connsiteX71" fmla="*/ 787357 w 2578308"/>
              <a:gd name="connsiteY71" fmla="*/ 2390590 h 2488364"/>
              <a:gd name="connsiteX72" fmla="*/ 774337 w 2578308"/>
              <a:gd name="connsiteY72" fmla="*/ 2384537 h 2488364"/>
              <a:gd name="connsiteX73" fmla="*/ 810773 w 2578308"/>
              <a:gd name="connsiteY73" fmla="*/ 2210586 h 2488364"/>
              <a:gd name="connsiteX74" fmla="*/ 774700 w 2578308"/>
              <a:gd name="connsiteY74" fmla="*/ 2193209 h 2488364"/>
              <a:gd name="connsiteX75" fmla="*/ 685712 w 2578308"/>
              <a:gd name="connsiteY75" fmla="*/ 2139147 h 2488364"/>
              <a:gd name="connsiteX76" fmla="*/ 643758 w 2578308"/>
              <a:gd name="connsiteY76" fmla="*/ 2107774 h 2488364"/>
              <a:gd name="connsiteX77" fmla="*/ 495421 w 2578308"/>
              <a:gd name="connsiteY77" fmla="*/ 2223226 h 2488364"/>
              <a:gd name="connsiteX78" fmla="*/ 469133 w 2578308"/>
              <a:gd name="connsiteY78" fmla="*/ 2204254 h 2488364"/>
              <a:gd name="connsiteX79" fmla="*/ 383998 w 2578308"/>
              <a:gd name="connsiteY79" fmla="*/ 2129577 h 2488364"/>
              <a:gd name="connsiteX80" fmla="*/ 489477 w 2578308"/>
              <a:gd name="connsiteY80" fmla="*/ 1967192 h 2488364"/>
              <a:gd name="connsiteX81" fmla="*/ 456321 w 2578308"/>
              <a:gd name="connsiteY81" fmla="*/ 1930711 h 2488364"/>
              <a:gd name="connsiteX82" fmla="*/ 394189 w 2578308"/>
              <a:gd name="connsiteY82" fmla="*/ 1847624 h 2488364"/>
              <a:gd name="connsiteX83" fmla="*/ 353730 w 2578308"/>
              <a:gd name="connsiteY83" fmla="*/ 1781026 h 2488364"/>
              <a:gd name="connsiteX84" fmla="*/ 152720 w 2578308"/>
              <a:gd name="connsiteY84" fmla="*/ 1831475 h 2488364"/>
              <a:gd name="connsiteX85" fmla="*/ 101308 w 2578308"/>
              <a:gd name="connsiteY85" fmla="*/ 1728474 h 2488364"/>
              <a:gd name="connsiteX86" fmla="*/ 96312 w 2578308"/>
              <a:gd name="connsiteY86" fmla="*/ 1715300 h 2488364"/>
              <a:gd name="connsiteX87" fmla="*/ 269777 w 2578308"/>
              <a:gd name="connsiteY87" fmla="*/ 1596254 h 2488364"/>
              <a:gd name="connsiteX88" fmla="*/ 258386 w 2578308"/>
              <a:gd name="connsiteY88" fmla="*/ 1565130 h 2488364"/>
              <a:gd name="connsiteX89" fmla="*/ 215435 w 2578308"/>
              <a:gd name="connsiteY89" fmla="*/ 1354533 h 2488364"/>
              <a:gd name="connsiteX90" fmla="*/ 214913 w 2578308"/>
              <a:gd name="connsiteY90" fmla="*/ 1344188 h 2488364"/>
              <a:gd name="connsiteX91" fmla="*/ 3185 w 2578308"/>
              <a:gd name="connsiteY91" fmla="*/ 1305046 h 2488364"/>
              <a:gd name="connsiteX92" fmla="*/ 0 w 2578308"/>
              <a:gd name="connsiteY92" fmla="*/ 1244182 h 2488364"/>
              <a:gd name="connsiteX93" fmla="*/ 3185 w 2578308"/>
              <a:gd name="connsiteY93" fmla="*/ 1183320 h 2488364"/>
              <a:gd name="connsiteX94" fmla="*/ 214913 w 2578308"/>
              <a:gd name="connsiteY94" fmla="*/ 1144178 h 2488364"/>
              <a:gd name="connsiteX95" fmla="*/ 215435 w 2578308"/>
              <a:gd name="connsiteY95" fmla="*/ 1133831 h 2488364"/>
              <a:gd name="connsiteX96" fmla="*/ 258386 w 2578308"/>
              <a:gd name="connsiteY96" fmla="*/ 923234 h 2488364"/>
              <a:gd name="connsiteX97" fmla="*/ 269777 w 2578308"/>
              <a:gd name="connsiteY97" fmla="*/ 892111 h 2488364"/>
              <a:gd name="connsiteX98" fmla="*/ 96312 w 2578308"/>
              <a:gd name="connsiteY98" fmla="*/ 773065 h 2488364"/>
              <a:gd name="connsiteX99" fmla="*/ 101308 w 2578308"/>
              <a:gd name="connsiteY99" fmla="*/ 759890 h 2488364"/>
              <a:gd name="connsiteX100" fmla="*/ 152719 w 2578308"/>
              <a:gd name="connsiteY100" fmla="*/ 656890 h 2488364"/>
              <a:gd name="connsiteX101" fmla="*/ 353729 w 2578308"/>
              <a:gd name="connsiteY101" fmla="*/ 707339 h 2488364"/>
              <a:gd name="connsiteX102" fmla="*/ 394189 w 2578308"/>
              <a:gd name="connsiteY102" fmla="*/ 640740 h 2488364"/>
              <a:gd name="connsiteX103" fmla="*/ 456321 w 2578308"/>
              <a:gd name="connsiteY103" fmla="*/ 557653 h 2488364"/>
              <a:gd name="connsiteX104" fmla="*/ 489476 w 2578308"/>
              <a:gd name="connsiteY104" fmla="*/ 521173 h 2488364"/>
              <a:gd name="connsiteX105" fmla="*/ 383997 w 2578308"/>
              <a:gd name="connsiteY105" fmla="*/ 358788 h 2488364"/>
              <a:gd name="connsiteX106" fmla="*/ 469133 w 2578308"/>
              <a:gd name="connsiteY106" fmla="*/ 284111 h 2488364"/>
              <a:gd name="connsiteX107" fmla="*/ 495420 w 2578308"/>
              <a:gd name="connsiteY107" fmla="*/ 265139 h 2488364"/>
              <a:gd name="connsiteX108" fmla="*/ 643757 w 2578308"/>
              <a:gd name="connsiteY108" fmla="*/ 380591 h 2488364"/>
              <a:gd name="connsiteX109" fmla="*/ 685712 w 2578308"/>
              <a:gd name="connsiteY109" fmla="*/ 349217 h 2488364"/>
              <a:gd name="connsiteX110" fmla="*/ 774700 w 2578308"/>
              <a:gd name="connsiteY110" fmla="*/ 295156 h 2488364"/>
              <a:gd name="connsiteX111" fmla="*/ 810773 w 2578308"/>
              <a:gd name="connsiteY111" fmla="*/ 277779 h 2488364"/>
              <a:gd name="connsiteX112" fmla="*/ 774337 w 2578308"/>
              <a:gd name="connsiteY112" fmla="*/ 103828 h 2488364"/>
              <a:gd name="connsiteX113" fmla="*/ 787357 w 2578308"/>
              <a:gd name="connsiteY113" fmla="*/ 97774 h 2488364"/>
              <a:gd name="connsiteX114" fmla="*/ 905799 w 2578308"/>
              <a:gd name="connsiteY114" fmla="*/ 55936 h 2488364"/>
              <a:gd name="connsiteX115" fmla="*/ 923528 w 2578308"/>
              <a:gd name="connsiteY115" fmla="*/ 51537 h 2488364"/>
              <a:gd name="connsiteX116" fmla="*/ 1010078 w 2578308"/>
              <a:gd name="connsiteY116" fmla="*/ 202648 h 2488364"/>
              <a:gd name="connsiteX117" fmla="*/ 1071639 w 2578308"/>
              <a:gd name="connsiteY117" fmla="*/ 186818 h 2488364"/>
              <a:gd name="connsiteX118" fmla="*/ 1178803 w 2578308"/>
              <a:gd name="connsiteY118" fmla="*/ 170463 h 2488364"/>
              <a:gd name="connsiteX119" fmla="*/ 1182055 w 2578308"/>
              <a:gd name="connsiteY119" fmla="*/ 170299 h 2488364"/>
              <a:gd name="connsiteX120" fmla="*/ 1207718 w 2578308"/>
              <a:gd name="connsiteY120" fmla="*/ 3969 h 248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578308" h="2488364">
                <a:moveTo>
                  <a:pt x="1289154" y="382248"/>
                </a:moveTo>
                <a:cubicBezTo>
                  <a:pt x="813121" y="382248"/>
                  <a:pt x="427220" y="768149"/>
                  <a:pt x="427220" y="1244182"/>
                </a:cubicBezTo>
                <a:cubicBezTo>
                  <a:pt x="427220" y="1720215"/>
                  <a:pt x="813121" y="2106116"/>
                  <a:pt x="1289154" y="2106116"/>
                </a:cubicBezTo>
                <a:cubicBezTo>
                  <a:pt x="1765187" y="2106116"/>
                  <a:pt x="2151088" y="1720215"/>
                  <a:pt x="2151088" y="1244182"/>
                </a:cubicBezTo>
                <a:cubicBezTo>
                  <a:pt x="2151088" y="768149"/>
                  <a:pt x="1765187" y="382248"/>
                  <a:pt x="1289154" y="382248"/>
                </a:cubicBezTo>
                <a:close/>
                <a:moveTo>
                  <a:pt x="1289154" y="0"/>
                </a:moveTo>
                <a:lnTo>
                  <a:pt x="1370592" y="3969"/>
                </a:lnTo>
                <a:lnTo>
                  <a:pt x="1396255" y="170299"/>
                </a:lnTo>
                <a:lnTo>
                  <a:pt x="1399505" y="170463"/>
                </a:lnTo>
                <a:cubicBezTo>
                  <a:pt x="1435788" y="174148"/>
                  <a:pt x="1471539" y="179630"/>
                  <a:pt x="1506669" y="186818"/>
                </a:cubicBezTo>
                <a:lnTo>
                  <a:pt x="1568231" y="202648"/>
                </a:lnTo>
                <a:lnTo>
                  <a:pt x="1654781" y="51537"/>
                </a:lnTo>
                <a:lnTo>
                  <a:pt x="1672509" y="55936"/>
                </a:lnTo>
                <a:cubicBezTo>
                  <a:pt x="1712876" y="68054"/>
                  <a:pt x="1752393" y="82034"/>
                  <a:pt x="1790951" y="97774"/>
                </a:cubicBezTo>
                <a:lnTo>
                  <a:pt x="1803972" y="103828"/>
                </a:lnTo>
                <a:lnTo>
                  <a:pt x="1767537" y="277779"/>
                </a:lnTo>
                <a:lnTo>
                  <a:pt x="1803608" y="295156"/>
                </a:lnTo>
                <a:cubicBezTo>
                  <a:pt x="1834194" y="311771"/>
                  <a:pt x="1863887" y="329821"/>
                  <a:pt x="1892596" y="349217"/>
                </a:cubicBezTo>
                <a:lnTo>
                  <a:pt x="1934552" y="380591"/>
                </a:lnTo>
                <a:lnTo>
                  <a:pt x="2082889" y="265139"/>
                </a:lnTo>
                <a:lnTo>
                  <a:pt x="2109176" y="284111"/>
                </a:lnTo>
                <a:lnTo>
                  <a:pt x="2194312" y="358788"/>
                </a:lnTo>
                <a:lnTo>
                  <a:pt x="2088833" y="521173"/>
                </a:lnTo>
                <a:lnTo>
                  <a:pt x="2121988" y="557653"/>
                </a:lnTo>
                <a:cubicBezTo>
                  <a:pt x="2143983" y="584305"/>
                  <a:pt x="2164724" y="612031"/>
                  <a:pt x="2184119" y="640740"/>
                </a:cubicBezTo>
                <a:lnTo>
                  <a:pt x="2224579" y="707339"/>
                </a:lnTo>
                <a:lnTo>
                  <a:pt x="2425589" y="656890"/>
                </a:lnTo>
                <a:lnTo>
                  <a:pt x="2477000" y="759890"/>
                </a:lnTo>
                <a:lnTo>
                  <a:pt x="2481997" y="773065"/>
                </a:lnTo>
                <a:lnTo>
                  <a:pt x="2308532" y="892112"/>
                </a:lnTo>
                <a:lnTo>
                  <a:pt x="2319922" y="923234"/>
                </a:lnTo>
                <a:cubicBezTo>
                  <a:pt x="2340946" y="990826"/>
                  <a:pt x="2355504" y="1061266"/>
                  <a:pt x="2362873" y="1133831"/>
                </a:cubicBezTo>
                <a:lnTo>
                  <a:pt x="2363395" y="1144177"/>
                </a:lnTo>
                <a:lnTo>
                  <a:pt x="2575124" y="1183320"/>
                </a:lnTo>
                <a:lnTo>
                  <a:pt x="2578308" y="1244182"/>
                </a:lnTo>
                <a:lnTo>
                  <a:pt x="2575124" y="1305046"/>
                </a:lnTo>
                <a:lnTo>
                  <a:pt x="2363395" y="1344188"/>
                </a:lnTo>
                <a:lnTo>
                  <a:pt x="2362873" y="1354533"/>
                </a:lnTo>
                <a:cubicBezTo>
                  <a:pt x="2355504" y="1427099"/>
                  <a:pt x="2340946" y="1497539"/>
                  <a:pt x="2319922" y="1565130"/>
                </a:cubicBezTo>
                <a:lnTo>
                  <a:pt x="2308531" y="1596254"/>
                </a:lnTo>
                <a:lnTo>
                  <a:pt x="2481996" y="1715300"/>
                </a:lnTo>
                <a:lnTo>
                  <a:pt x="2477000" y="1728474"/>
                </a:lnTo>
                <a:lnTo>
                  <a:pt x="2425589" y="1831475"/>
                </a:lnTo>
                <a:lnTo>
                  <a:pt x="2224579" y="1781026"/>
                </a:lnTo>
                <a:lnTo>
                  <a:pt x="2184119" y="1847624"/>
                </a:lnTo>
                <a:cubicBezTo>
                  <a:pt x="2164724" y="1876333"/>
                  <a:pt x="2143983" y="1904059"/>
                  <a:pt x="2121988" y="1930711"/>
                </a:cubicBezTo>
                <a:lnTo>
                  <a:pt x="2088832" y="1967191"/>
                </a:lnTo>
                <a:lnTo>
                  <a:pt x="2194311" y="2129576"/>
                </a:lnTo>
                <a:lnTo>
                  <a:pt x="2109176" y="2204254"/>
                </a:lnTo>
                <a:lnTo>
                  <a:pt x="2082888" y="2223226"/>
                </a:lnTo>
                <a:lnTo>
                  <a:pt x="1934551" y="2107774"/>
                </a:lnTo>
                <a:lnTo>
                  <a:pt x="1892596" y="2139147"/>
                </a:lnTo>
                <a:cubicBezTo>
                  <a:pt x="1863887" y="2158543"/>
                  <a:pt x="1834194" y="2176593"/>
                  <a:pt x="1803608" y="2193209"/>
                </a:cubicBezTo>
                <a:lnTo>
                  <a:pt x="1767536" y="2210585"/>
                </a:lnTo>
                <a:lnTo>
                  <a:pt x="1803972" y="2384536"/>
                </a:lnTo>
                <a:lnTo>
                  <a:pt x="1790951" y="2390590"/>
                </a:lnTo>
                <a:cubicBezTo>
                  <a:pt x="1752393" y="2406330"/>
                  <a:pt x="1712876" y="2420311"/>
                  <a:pt x="1672509" y="2432428"/>
                </a:cubicBezTo>
                <a:lnTo>
                  <a:pt x="1654781" y="2436828"/>
                </a:lnTo>
                <a:lnTo>
                  <a:pt x="1568231" y="2285717"/>
                </a:lnTo>
                <a:lnTo>
                  <a:pt x="1506669" y="2301546"/>
                </a:lnTo>
                <a:cubicBezTo>
                  <a:pt x="1471539" y="2308734"/>
                  <a:pt x="1435788" y="2314216"/>
                  <a:pt x="1399505" y="2317901"/>
                </a:cubicBezTo>
                <a:lnTo>
                  <a:pt x="1396255" y="2318065"/>
                </a:lnTo>
                <a:lnTo>
                  <a:pt x="1370592" y="2484395"/>
                </a:lnTo>
                <a:lnTo>
                  <a:pt x="1289154" y="2488364"/>
                </a:lnTo>
                <a:lnTo>
                  <a:pt x="1207718" y="2484395"/>
                </a:lnTo>
                <a:lnTo>
                  <a:pt x="1182055" y="2318065"/>
                </a:lnTo>
                <a:lnTo>
                  <a:pt x="1178803" y="2317901"/>
                </a:lnTo>
                <a:cubicBezTo>
                  <a:pt x="1142520" y="2314216"/>
                  <a:pt x="1106769" y="2308734"/>
                  <a:pt x="1071639" y="2301546"/>
                </a:cubicBezTo>
                <a:lnTo>
                  <a:pt x="1010078" y="2285717"/>
                </a:lnTo>
                <a:lnTo>
                  <a:pt x="923528" y="2436828"/>
                </a:lnTo>
                <a:lnTo>
                  <a:pt x="905799" y="2432428"/>
                </a:lnTo>
                <a:cubicBezTo>
                  <a:pt x="865432" y="2420311"/>
                  <a:pt x="825915" y="2406330"/>
                  <a:pt x="787357" y="2390590"/>
                </a:cubicBezTo>
                <a:lnTo>
                  <a:pt x="774337" y="2384537"/>
                </a:lnTo>
                <a:lnTo>
                  <a:pt x="810773" y="2210586"/>
                </a:lnTo>
                <a:lnTo>
                  <a:pt x="774700" y="2193209"/>
                </a:lnTo>
                <a:cubicBezTo>
                  <a:pt x="744114" y="2176593"/>
                  <a:pt x="714422" y="2158543"/>
                  <a:pt x="685712" y="2139147"/>
                </a:cubicBezTo>
                <a:lnTo>
                  <a:pt x="643758" y="2107774"/>
                </a:lnTo>
                <a:lnTo>
                  <a:pt x="495421" y="2223226"/>
                </a:lnTo>
                <a:lnTo>
                  <a:pt x="469133" y="2204254"/>
                </a:lnTo>
                <a:lnTo>
                  <a:pt x="383998" y="2129577"/>
                </a:lnTo>
                <a:lnTo>
                  <a:pt x="489477" y="1967192"/>
                </a:lnTo>
                <a:lnTo>
                  <a:pt x="456321" y="1930711"/>
                </a:lnTo>
                <a:cubicBezTo>
                  <a:pt x="434325" y="1904059"/>
                  <a:pt x="413585" y="1876333"/>
                  <a:pt x="394189" y="1847624"/>
                </a:cubicBezTo>
                <a:lnTo>
                  <a:pt x="353730" y="1781026"/>
                </a:lnTo>
                <a:lnTo>
                  <a:pt x="152720" y="1831475"/>
                </a:lnTo>
                <a:lnTo>
                  <a:pt x="101308" y="1728474"/>
                </a:lnTo>
                <a:lnTo>
                  <a:pt x="96312" y="1715300"/>
                </a:lnTo>
                <a:lnTo>
                  <a:pt x="269777" y="1596254"/>
                </a:lnTo>
                <a:lnTo>
                  <a:pt x="258386" y="1565130"/>
                </a:lnTo>
                <a:cubicBezTo>
                  <a:pt x="237363" y="1497539"/>
                  <a:pt x="222805" y="1427099"/>
                  <a:pt x="215435" y="1354533"/>
                </a:cubicBezTo>
                <a:lnTo>
                  <a:pt x="214913" y="1344188"/>
                </a:lnTo>
                <a:lnTo>
                  <a:pt x="3185" y="1305046"/>
                </a:lnTo>
                <a:lnTo>
                  <a:pt x="0" y="1244182"/>
                </a:lnTo>
                <a:lnTo>
                  <a:pt x="3185" y="1183320"/>
                </a:lnTo>
                <a:lnTo>
                  <a:pt x="214913" y="1144178"/>
                </a:lnTo>
                <a:lnTo>
                  <a:pt x="215435" y="1133831"/>
                </a:lnTo>
                <a:cubicBezTo>
                  <a:pt x="222805" y="1061266"/>
                  <a:pt x="237363" y="990826"/>
                  <a:pt x="258386" y="923234"/>
                </a:cubicBezTo>
                <a:lnTo>
                  <a:pt x="269777" y="892111"/>
                </a:lnTo>
                <a:lnTo>
                  <a:pt x="96312" y="773065"/>
                </a:lnTo>
                <a:lnTo>
                  <a:pt x="101308" y="759890"/>
                </a:lnTo>
                <a:lnTo>
                  <a:pt x="152719" y="656890"/>
                </a:lnTo>
                <a:lnTo>
                  <a:pt x="353729" y="707339"/>
                </a:lnTo>
                <a:lnTo>
                  <a:pt x="394189" y="640740"/>
                </a:lnTo>
                <a:cubicBezTo>
                  <a:pt x="413585" y="612031"/>
                  <a:pt x="434325" y="584305"/>
                  <a:pt x="456321" y="557653"/>
                </a:cubicBezTo>
                <a:lnTo>
                  <a:pt x="489476" y="521173"/>
                </a:lnTo>
                <a:lnTo>
                  <a:pt x="383997" y="358788"/>
                </a:lnTo>
                <a:lnTo>
                  <a:pt x="469133" y="284111"/>
                </a:lnTo>
                <a:lnTo>
                  <a:pt x="495420" y="265139"/>
                </a:lnTo>
                <a:lnTo>
                  <a:pt x="643757" y="380591"/>
                </a:lnTo>
                <a:lnTo>
                  <a:pt x="685712" y="349217"/>
                </a:lnTo>
                <a:cubicBezTo>
                  <a:pt x="714422" y="329821"/>
                  <a:pt x="744114" y="311771"/>
                  <a:pt x="774700" y="295156"/>
                </a:cubicBezTo>
                <a:lnTo>
                  <a:pt x="810773" y="277779"/>
                </a:lnTo>
                <a:lnTo>
                  <a:pt x="774337" y="103828"/>
                </a:lnTo>
                <a:lnTo>
                  <a:pt x="787357" y="97774"/>
                </a:lnTo>
                <a:cubicBezTo>
                  <a:pt x="825915" y="82034"/>
                  <a:pt x="865432" y="68054"/>
                  <a:pt x="905799" y="55936"/>
                </a:cubicBezTo>
                <a:lnTo>
                  <a:pt x="923528" y="51537"/>
                </a:lnTo>
                <a:lnTo>
                  <a:pt x="1010078" y="202648"/>
                </a:lnTo>
                <a:lnTo>
                  <a:pt x="1071639" y="186818"/>
                </a:lnTo>
                <a:cubicBezTo>
                  <a:pt x="1106769" y="179630"/>
                  <a:pt x="1142520" y="174148"/>
                  <a:pt x="1178803" y="170463"/>
                </a:cubicBezTo>
                <a:lnTo>
                  <a:pt x="1182055" y="170299"/>
                </a:lnTo>
                <a:lnTo>
                  <a:pt x="1207718" y="39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harsh" dir="t"/>
          </a:scene3d>
          <a:sp3d extrusionH="279400" contourW="19050" prstMaterial="dkEdge">
            <a:bevelT w="114300" prst="artDeco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7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90675"/>
            <a:ext cx="4419600" cy="3676650"/>
          </a:xfrm>
          <a:prstGeom prst="rect">
            <a:avLst/>
          </a:prstGeom>
        </p:spPr>
      </p:pic>
      <p:pic>
        <p:nvPicPr>
          <p:cNvPr id="2" name="Picture 1" descr="C:\Users\CNS\Pictures\vlcsnap-2016-07-24-15h48m54s2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3637"/>
          <a:stretch/>
        </p:blipFill>
        <p:spPr bwMode="auto">
          <a:xfrm>
            <a:off x="0" y="1422400"/>
            <a:ext cx="4093029" cy="27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4140428" cy="2514600"/>
          </a:xfrm>
          <a:prstGeom prst="rect">
            <a:avLst/>
          </a:prstGeom>
        </p:spPr>
      </p:pic>
      <p:pic>
        <p:nvPicPr>
          <p:cNvPr id="4" name="Picture 3" descr="drink-wa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370" y="0"/>
            <a:ext cx="4194630" cy="32158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387773" y="5188856"/>
            <a:ext cx="4688115" cy="1669144"/>
            <a:chOff x="304800" y="304800"/>
            <a:chExt cx="8369300" cy="4495800"/>
          </a:xfrm>
        </p:grpSpPr>
        <p:pic>
          <p:nvPicPr>
            <p:cNvPr id="6" name="Picture 1" descr="C:\Users\Ajoy\Downloads\2922119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4600" y="2971800"/>
              <a:ext cx="2163233" cy="1622425"/>
            </a:xfrm>
            <a:prstGeom prst="rect">
              <a:avLst/>
            </a:prstGeom>
            <a:noFill/>
          </p:spPr>
        </p:pic>
        <p:pic>
          <p:nvPicPr>
            <p:cNvPr id="7" name="Picture 1" descr="C:\Users\Ajoy\Downloads\hh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43325" y="2857500"/>
              <a:ext cx="2352675" cy="1943100"/>
            </a:xfrm>
            <a:prstGeom prst="rect">
              <a:avLst/>
            </a:prstGeom>
            <a:noFill/>
          </p:spPr>
        </p:pic>
        <p:pic>
          <p:nvPicPr>
            <p:cNvPr id="8" name="Picture 2" descr="C:\Users\Ajoy\Downloads\gfd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800" y="2743200"/>
              <a:ext cx="1484334" cy="1752600"/>
            </a:xfrm>
            <a:prstGeom prst="rect">
              <a:avLst/>
            </a:prstGeom>
            <a:noFill/>
          </p:spPr>
        </p:pic>
        <p:pic>
          <p:nvPicPr>
            <p:cNvPr id="9" name="Picture 3" descr="C:\Users\Ajoy\Downloads\ggf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67000" y="457200"/>
              <a:ext cx="1981200" cy="1447800"/>
            </a:xfrm>
            <a:prstGeom prst="rect">
              <a:avLst/>
            </a:prstGeom>
            <a:noFill/>
          </p:spPr>
        </p:pic>
        <p:pic>
          <p:nvPicPr>
            <p:cNvPr id="10" name="Picture 5" descr="C:\Users\Ajoy\Downloads\pi1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76800" y="457200"/>
              <a:ext cx="1289050" cy="2133600"/>
            </a:xfrm>
            <a:prstGeom prst="rect">
              <a:avLst/>
            </a:prstGeom>
            <a:noFill/>
          </p:spPr>
        </p:pic>
        <p:pic>
          <p:nvPicPr>
            <p:cNvPr id="11" name="Picture 6" descr="C:\Users\Ajoy\Downloads\papaya3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7200" y="304800"/>
              <a:ext cx="1696107" cy="2133600"/>
            </a:xfrm>
            <a:prstGeom prst="rect">
              <a:avLst/>
            </a:prstGeom>
            <a:noFill/>
          </p:spPr>
        </p:pic>
        <p:pic>
          <p:nvPicPr>
            <p:cNvPr id="12" name="Picture 4" descr="C:\Users\Ajoy\Downloads\papaya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05000" y="3429000"/>
              <a:ext cx="1676400" cy="1143000"/>
            </a:xfrm>
            <a:prstGeom prst="rect">
              <a:avLst/>
            </a:prstGeom>
            <a:noFill/>
          </p:spPr>
        </p:pic>
        <p:pic>
          <p:nvPicPr>
            <p:cNvPr id="13" name="Picture 2" descr="C:\Users\Ajoy\Downloads\Carrot1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705600" y="457200"/>
              <a:ext cx="1968500" cy="22098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0" y="478972"/>
            <a:ext cx="7100021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খ) ডেঙ্গু প্রতিরোধে করণীয়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25489" y="0"/>
            <a:ext cx="30480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ডে</a:t>
            </a:r>
            <a:r>
              <a:rPr kumimoji="0" lang="bn-I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ঙ্গু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নিয়ন্ত্রণ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ব্যবস্থা</a:t>
            </a:r>
            <a:endParaRPr kumimoji="0" lang="bn-BD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4" y="1455348"/>
            <a:ext cx="2612572" cy="216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5" descr="C:\Users\NAGPS\Downloads\Fruit\(تعبيرية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160001" y="3120570"/>
            <a:ext cx="2140858" cy="214085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9" name="Picture 3" descr="C:\Users\NAGPS\Downloads\Fruit\pierna-de-pollo-asada-3976217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4571" y="4364791"/>
            <a:ext cx="2611718" cy="2336801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7808685" y="3396343"/>
            <a:ext cx="2177143" cy="1574799"/>
            <a:chOff x="6400800" y="152400"/>
            <a:chExt cx="2905125" cy="2219325"/>
          </a:xfrm>
        </p:grpSpPr>
        <p:pic>
          <p:nvPicPr>
            <p:cNvPr id="21" name="Picture 9" descr="C:\Users\NAGPS\Downloads\Fruit\43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162800" y="228600"/>
              <a:ext cx="2143125" cy="2143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8" descr="C:\Users\NAGPS\Downloads\Fruit\710HEITr+iL._SX425_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400800" y="152400"/>
              <a:ext cx="2057400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1142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1981" y="2"/>
            <a:ext cx="7100021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</a:rPr>
              <a:t>খ) ডেঙ্গু প্রতিরোধে করণীয়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"/>
            <a:ext cx="30480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ডে</a:t>
            </a:r>
            <a:r>
              <a:rPr lang="bn-IN" sz="2400" b="1" dirty="0">
                <a:solidFill>
                  <a:srgbClr val="C00000"/>
                </a:solidFill>
              </a:rPr>
              <a:t>ঙ্গু</a:t>
            </a:r>
            <a:r>
              <a:rPr lang="bn-BD" sz="2400" b="1" dirty="0">
                <a:solidFill>
                  <a:srgbClr val="7030A0"/>
                </a:solidFill>
              </a:rPr>
              <a:t> নিয়ন্ত্রণ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ব্যবস্থা</a:t>
            </a:r>
            <a:endParaRPr lang="bn-BD" sz="2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02855">
            <a:off x="443019" y="2705089"/>
            <a:ext cx="6886696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 হসপিটালে ভর্তি করতে হবে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9714" y="1596571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/>
              <a:t>এবং </a:t>
            </a:r>
            <a:endParaRPr lang="en-US" sz="4000" b="1" dirty="0"/>
          </a:p>
        </p:txBody>
      </p:sp>
      <p:pic>
        <p:nvPicPr>
          <p:cNvPr id="7" name="Picture 6" descr="hrrrrrrrrrrrrrrrr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851" y="2143559"/>
            <a:ext cx="3383436" cy="24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E1D73-D8B4-46A6-BD82-AE9E29F240C0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 descr="Take-Rest-For-Viral-Infec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52401"/>
            <a:ext cx="8695265" cy="6019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0" y="2046514"/>
            <a:ext cx="76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4" t="7813" r="5003" b="10478"/>
          <a:stretch/>
        </p:blipFill>
        <p:spPr>
          <a:xfrm rot="5400000">
            <a:off x="2466334" y="2528231"/>
            <a:ext cx="2703383" cy="1936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t="24745" r="9206" b="40687"/>
          <a:stretch/>
        </p:blipFill>
        <p:spPr>
          <a:xfrm>
            <a:off x="2380344" y="1195868"/>
            <a:ext cx="2888673" cy="1175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104644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6000" b="1" kern="0" dirty="0">
                <a:solidFill>
                  <a:sysClr val="windowText" lastClr="000000"/>
                </a:solidFill>
                <a:latin typeface="Franklin Gothic Book"/>
              </a:rPr>
              <a:t>সাহায়ক গ্রন্থ/সূত্র</a:t>
            </a:r>
            <a:r>
              <a:rPr lang="en-US" sz="6000" b="1" kern="0" dirty="0">
                <a:solidFill>
                  <a:sysClr val="windowText" lastClr="000000"/>
                </a:solidFill>
                <a:latin typeface="Franklin Gothic Book"/>
              </a:rPr>
              <a:t> </a:t>
            </a:r>
            <a:r>
              <a:rPr lang="bn-IN" sz="6000" b="1" kern="0" dirty="0">
                <a:solidFill>
                  <a:sysClr val="windowText" lastClr="000000"/>
                </a:solidFill>
                <a:latin typeface="Franklin Gothic Book"/>
              </a:rPr>
              <a:t>(</a:t>
            </a:r>
            <a:r>
              <a:rPr lang="en-US" sz="6000" b="1" kern="0" dirty="0">
                <a:solidFill>
                  <a:sysClr val="windowText" lastClr="000000"/>
                </a:solidFill>
                <a:latin typeface="Franklin Gothic Book"/>
              </a:rPr>
              <a:t>Reference Book</a:t>
            </a:r>
            <a:r>
              <a:rPr lang="bn-IN" sz="6000" b="1" kern="0" dirty="0">
                <a:solidFill>
                  <a:sysClr val="windowText" lastClr="000000"/>
                </a:solidFill>
                <a:latin typeface="Franklin Gothic Book"/>
              </a:rPr>
              <a:t>)</a:t>
            </a:r>
            <a:endParaRPr lang="en-US" sz="6000" b="1" kern="0" dirty="0">
              <a:solidFill>
                <a:sysClr val="windowText" lastClr="000000"/>
              </a:solidFill>
              <a:latin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0561" y="576703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5400" b="1" kern="0" dirty="0">
                <a:solidFill>
                  <a:srgbClr val="002060"/>
                </a:solidFill>
                <a:latin typeface="Franklin Gothic Book"/>
              </a:rPr>
              <a:t>ইন্টারনেট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6220" y="1191538"/>
            <a:ext cx="3679060" cy="44012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bn-BD" sz="28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১ম পত্র</a:t>
            </a:r>
          </a:p>
          <a:p>
            <a:pPr lvl="0">
              <a:defRPr/>
            </a:pPr>
            <a:r>
              <a:rPr lang="bn-BD" sz="2800" b="1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-ড. মোহাম্মদ আবুল হাসান</a:t>
            </a:r>
          </a:p>
          <a:p>
            <a:pPr algn="just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পত্র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-গাজী আজমল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অক্ষরপত্র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প্রকাশনী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আলো-23-08-19</a:t>
            </a:r>
          </a:p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জাতীয় ও আন্তর্জাতিক পত্রিকা এবং জার্নাল </a:t>
            </a:r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44" y="5426528"/>
            <a:ext cx="75282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sz="3200" dirty="0"/>
              <a:t>Dr. ABM Abdulla (Medicine specialist)</a:t>
            </a:r>
          </a:p>
          <a:p>
            <a:r>
              <a:rPr lang="en-US" sz="3200" dirty="0"/>
              <a:t>Dr. AFM </a:t>
            </a:r>
            <a:r>
              <a:rPr lang="en-US" sz="3200" dirty="0" err="1"/>
              <a:t>Helaluddin</a:t>
            </a:r>
            <a:r>
              <a:rPr lang="en-US" sz="3200" dirty="0"/>
              <a:t> (Medicine specialist)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64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4981" y="314265"/>
            <a:ext cx="8533105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অধ্যক্ষ মো. সাদীন-উর রহমান</a:t>
            </a:r>
          </a:p>
          <a:p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কলেজ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মনোজিৎ কুমার সরকার</a:t>
            </a:r>
          </a:p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(পদার্থ), বঙ্গবন্ধু কলেজ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886413" y="1886413"/>
            <a:ext cx="5065488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7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</a:t>
            </a:r>
            <a:endParaRPr lang="en-US" sz="7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92" y="319313"/>
            <a:ext cx="10351963" cy="58347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E1D73-D8B4-46A6-BD82-AE9E29F240C0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10/30/2019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A. S. M. Tawhidour Rahman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3916" y="2458837"/>
            <a:ext cx="55851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 </a:t>
            </a:r>
            <a:endParaRPr kumimoji="0" lang="bn-BD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7964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39" y="435429"/>
            <a:ext cx="1418888" cy="1418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711" y="4836886"/>
            <a:ext cx="1400746" cy="140074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9515">
            <a:off x="10581605" y="4005275"/>
            <a:ext cx="1431537" cy="10736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2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41 -0.5713 C -0.6237 -0.5713 -0.83268 -0.36898 -0.83268 -0.11783 C -0.83268 0.13264 -0.6237 0.33773 -0.36341 0.33773 C -0.10455 0.33773 0.10651 0.13264 0.10651 -0.11783 C 0.10651 -0.36898 -0.10455 -0.5713 -0.36341 -0.5713 Z " pathEditMode="relative" rAng="0" ptsTypes="AAAAA">
                                      <p:cBhvr>
                                        <p:cTn id="6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8299" y="4710280"/>
            <a:ext cx="63129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পানিতে এরা ডিম পাড়ে 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798299" y="3331422"/>
            <a:ext cx="67810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ঝো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প-ঝাড়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ও জঙ্গলে এদের বসবাস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299" y="4042622"/>
            <a:ext cx="7362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ও ফলের রস এদের প্রধান খাবার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8298" y="5494052"/>
            <a:ext cx="7965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কামড়ে বিশেষ এক ধরণের রোগ হয়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3044280" y="3044280"/>
            <a:ext cx="6858001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এক ধরণের প্রাণী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7794171" y="2452917"/>
            <a:ext cx="4281714" cy="4288971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74421" y="3708791"/>
            <a:ext cx="93807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0" dirty="0"/>
          </a:p>
        </p:txBody>
      </p:sp>
      <p:sp>
        <p:nvSpPr>
          <p:cNvPr id="15" name="Rectangle 14"/>
          <p:cNvSpPr/>
          <p:nvPr/>
        </p:nvSpPr>
        <p:spPr>
          <a:xfrm>
            <a:off x="8766630" y="3766848"/>
            <a:ext cx="2148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হতে পারে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3315283" cy="22061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10" y="0"/>
            <a:ext cx="3724590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351" y="2917374"/>
            <a:ext cx="957710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</a:rPr>
              <a:t>Dengue Fever/ Break Bone Fever</a:t>
            </a:r>
            <a:endParaRPr lang="bn-IN" sz="5400" b="1" dirty="0">
              <a:solidFill>
                <a:srgbClr val="00B050"/>
              </a:solidFill>
            </a:endParaRPr>
          </a:p>
          <a:p>
            <a:pPr algn="ctr"/>
            <a:endParaRPr lang="en-US" sz="4800" dirty="0"/>
          </a:p>
          <a:p>
            <a:pPr algn="ctr"/>
            <a:r>
              <a:rPr lang="en-US" sz="12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bn-IN" sz="1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ঙ্গু জ্বর </a:t>
            </a:r>
            <a:endParaRPr lang="en-US" sz="12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60572"/>
            <a:ext cx="1596571" cy="1197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1" y="5660572"/>
            <a:ext cx="1596571" cy="1197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98967" y="1139764"/>
            <a:ext cx="515718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এডিস</a:t>
            </a:r>
            <a:r>
              <a:rPr lang="en-US" sz="1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endParaRPr lang="en-US" sz="12000" b="1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-1415451" y="2977334"/>
            <a:ext cx="3938899" cy="110799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6600" b="1" kern="4400" spc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সেমিনার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9333406" y="2876350"/>
            <a:ext cx="4701525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kern="3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SEMINER</a:t>
            </a:r>
            <a:endParaRPr lang="bn-IN" sz="6000" b="1" kern="3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751312" cy="10595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88" y="2"/>
            <a:ext cx="1751312" cy="1059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0" y="95794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"/>
            <a:ext cx="121920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মশা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এডিস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পার্থক্য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22223" r="11481" b="26666"/>
          <a:stretch/>
        </p:blipFill>
        <p:spPr>
          <a:xfrm>
            <a:off x="1" y="-3409406"/>
            <a:ext cx="1781992" cy="222749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 bwMode="auto">
          <a:xfrm rot="2259515">
            <a:off x="8127812" y="-3376672"/>
            <a:ext cx="4142546" cy="29029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0" y="4528457"/>
            <a:ext cx="12192000" cy="2177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1"/>
          <a:stretch/>
        </p:blipFill>
        <p:spPr>
          <a:xfrm>
            <a:off x="-4938849" y="675641"/>
            <a:ext cx="2439822" cy="1995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997" y="3358589"/>
            <a:ext cx="2598057" cy="2059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640" y="4911242"/>
            <a:ext cx="2452914" cy="1946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87" y="-3623852"/>
            <a:ext cx="3175397" cy="2641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41" y="-2669584"/>
            <a:ext cx="2965801" cy="17887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t="7619" r="20202" b="13905"/>
          <a:stretch/>
        </p:blipFill>
        <p:spPr>
          <a:xfrm>
            <a:off x="-5715231" y="5495111"/>
            <a:ext cx="2637618" cy="1841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710030">
            <a:off x="4541366" y="2171152"/>
            <a:ext cx="3384260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এডিস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745891">
            <a:off x="5030911" y="5399064"/>
            <a:ext cx="234711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6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23476 -0.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73763 -0.085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43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9 0.37708 L 0.97136 0.59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22" y="11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1.08581 0.183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84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22 0.22014 L 0.00963 0.734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5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9074 L -0.02916 0.64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366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5338 0.79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398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0.621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2" y="1030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09372"/>
            <a:ext cx="119742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Dengue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স্প্যানিস শব্দ যার প্রকৃত অর্থ 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মেরুদন্ডে ব্যথা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 এর অপর নাম হাড়ভাঙা জ্বর (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Break Bone Fever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 একে ড্যান্ডি ফিভারও বলা হয়। </a:t>
            </a:r>
          </a:p>
          <a:p>
            <a:pPr algn="just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সারা বিশ্বে প্রতিবছর ১০ কোটি লোক এ রোগে আক্রান্ত হয়</a:t>
            </a:r>
          </a:p>
          <a:p>
            <a:pPr algn="just"/>
            <a:r>
              <a:rPr lang="bn-IN" sz="5400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মানুষের কাছে এটি ডেঙ্গু জ্বর নামে পরিচিত।</a:t>
            </a:r>
            <a:endParaRPr lang="en-US" sz="54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43" y="0"/>
            <a:ext cx="121920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(ডেঙ্গী) জ্বর </a:t>
            </a:r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b="1" dirty="0">
                <a:solidFill>
                  <a:schemeClr val="bg1"/>
                </a:solidFill>
              </a:rPr>
              <a:t>Dengue Fever</a:t>
            </a:r>
            <a:r>
              <a:rPr lang="bn-IN" sz="7200" b="1" dirty="0">
                <a:solidFill>
                  <a:schemeClr val="bg1"/>
                </a:solidFill>
              </a:rPr>
              <a:t>)</a:t>
            </a:r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সংক্ষিপ্ত ইতিহাস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6705" y="6211671"/>
            <a:ext cx="2636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Viral Disease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2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771" y="116116"/>
            <a:ext cx="4441372" cy="558801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/>
              <a:t>Viral Disease </a:t>
            </a:r>
            <a:r>
              <a:rPr lang="en-US" sz="2700" b="1" dirty="0"/>
              <a:t>(RNA virus)</a:t>
            </a:r>
          </a:p>
        </p:txBody>
      </p:sp>
      <p:pic>
        <p:nvPicPr>
          <p:cNvPr id="7" name="Picture 6" descr="Dangue Virus.gif"/>
          <p:cNvPicPr>
            <a:picLocks noChangeAspect="1"/>
          </p:cNvPicPr>
          <p:nvPr/>
        </p:nvPicPr>
        <p:blipFill rotWithShape="1">
          <a:blip r:embed="rId2"/>
          <a:srcRect l="4831" t="3610" r="3610" b="4831"/>
          <a:stretch/>
        </p:blipFill>
        <p:spPr>
          <a:xfrm>
            <a:off x="3835402" y="928915"/>
            <a:ext cx="4684487" cy="4684487"/>
          </a:xfrm>
          <a:prstGeom prst="ellipse">
            <a:avLst/>
          </a:prstGeom>
        </p:spPr>
      </p:pic>
      <p:pic>
        <p:nvPicPr>
          <p:cNvPr id="6" name="Picture 5" descr="mosqui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1" y="2"/>
            <a:ext cx="1988456" cy="1240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3887" y="5689602"/>
            <a:ext cx="7674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Fig.: </a:t>
            </a:r>
            <a:r>
              <a:rPr lang="en-US" sz="4800" b="1" i="1" dirty="0" err="1"/>
              <a:t>Flavivirus</a:t>
            </a:r>
            <a:r>
              <a:rPr lang="en-US" sz="4800" dirty="0"/>
              <a:t> / Dengue Virus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8875" y="1219200"/>
            <a:ext cx="29931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/>
              <a:t>Aedes</a:t>
            </a:r>
            <a:r>
              <a:rPr lang="en-US" sz="3200" i="1" dirty="0"/>
              <a:t> </a:t>
            </a:r>
            <a:r>
              <a:rPr lang="en-US" sz="3200" i="1" dirty="0" err="1"/>
              <a:t>aegypti</a:t>
            </a:r>
            <a:endParaRPr lang="en-US" sz="3200" i="1" dirty="0"/>
          </a:p>
          <a:p>
            <a:r>
              <a:rPr lang="en-US" sz="3200" i="1" dirty="0" err="1"/>
              <a:t>Aedes</a:t>
            </a:r>
            <a:r>
              <a:rPr lang="en-US" sz="3200" i="1" dirty="0"/>
              <a:t> </a:t>
            </a:r>
            <a:r>
              <a:rPr lang="en-US" sz="3200" i="1" dirty="0" err="1"/>
              <a:t>albopictus</a:t>
            </a:r>
            <a:endParaRPr lang="en-US" sz="3200" i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379116" y="3205555"/>
            <a:ext cx="3018973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</a:rPr>
              <a:t>প্রধান আসামি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1496545" y="3713555"/>
            <a:ext cx="313508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রোগের কারণ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-1059542" y="5036460"/>
            <a:ext cx="449943" cy="3773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-1103085" y="1567546"/>
            <a:ext cx="449943" cy="3773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10387997" y="3624709"/>
            <a:ext cx="846907" cy="6134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566738" algn="l"/>
              </a:tabLst>
            </a:pP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14" y="1595023"/>
            <a:ext cx="120758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এডিস মশা পরিষ্কার পানিতে ডিম পাড়ে ও দিনের বেলায় কামড়ায়।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প্রবেশে। ৪-১০ দিন পর আক্রান্ত মশা তার বাকি জীবনে এ ভাইরাসের সঞ্চারণ ঘটাতে পারে।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দ্বারা আক্রান্ত এডিস মশা কোনো সুস্থ মানুষকে কামড়ানোর ২-৭ দিনের মধ্যে সুস্থ মানুষটি ডেঙ্গু জ্বরে আক্রান্ত হতে পারে।    </a:t>
            </a:r>
          </a:p>
        </p:txBody>
      </p:sp>
    </p:spTree>
    <p:extLst>
      <p:ext uri="{BB962C8B-B14F-4D97-AF65-F5344CB8AC3E}">
        <p14:creationId xmlns:p14="http://schemas.microsoft.com/office/powerpoint/2010/main" val="420196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"/>
            <a:ext cx="12192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জ্বরের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92907"/>
            <a:ext cx="8970726" cy="1015663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just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 অনুসারে ডেঙ্গু জ্বর 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ধরণের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31314" y="4637707"/>
            <a:ext cx="4760686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হেমোরেজিক ডেঙ্গু জ্বর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0858" y="3592679"/>
            <a:ext cx="624114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ক্ল্যাসিক্যাল বা সাধারণ ডেঙ্গু জ্বর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69747" y="5682736"/>
            <a:ext cx="4022255" cy="769441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just"/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ডেঙ্গু শক সিনড্রোম</a:t>
            </a:r>
          </a:p>
        </p:txBody>
      </p:sp>
    </p:spTree>
    <p:extLst>
      <p:ext uri="{BB962C8B-B14F-4D97-AF65-F5344CB8AC3E}">
        <p14:creationId xmlns:p14="http://schemas.microsoft.com/office/powerpoint/2010/main" val="10425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745</Words>
  <Application>Microsoft Office PowerPoint</Application>
  <PresentationFormat>Widescreen</PresentationFormat>
  <Paragraphs>151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Georgia</vt:lpstr>
      <vt:lpstr>NikoshBAN</vt:lpstr>
      <vt:lpstr>Times New Roman</vt:lpstr>
      <vt:lpstr>Trebuchet MS</vt:lpstr>
      <vt:lpstr>Tunga</vt:lpstr>
      <vt:lpstr>Vrinda</vt:lpstr>
      <vt:lpstr>Wingdings</vt:lpstr>
      <vt:lpstr>Angles</vt:lpstr>
      <vt:lpstr>Office Theme</vt:lpstr>
      <vt:lpstr>1_Office Theme</vt:lpstr>
      <vt:lpstr>1_Slipstream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Viral Disease (RNA virus)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JJQBN72</dc:creator>
  <cp:lastModifiedBy>JJQBN72</cp:lastModifiedBy>
  <cp:revision>200</cp:revision>
  <dcterms:created xsi:type="dcterms:W3CDTF">2019-08-24T12:29:26Z</dcterms:created>
  <dcterms:modified xsi:type="dcterms:W3CDTF">2019-10-30T13:12:15Z</dcterms:modified>
</cp:coreProperties>
</file>