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tayon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533400"/>
            <a:ext cx="1752600" cy="1472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133600" y="6488668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Gmail:aziburrahman6231@gmail.com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" name="Picture 9" descr="Rose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 descr="batayon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1800" y="64008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7030A0"/>
                </a:solidFill>
              </a:rPr>
              <a:t>Gmail:aziburrahman6231@gmail.com</a:t>
            </a:r>
            <a:endParaRPr lang="en-US" sz="14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19100"/>
            <a:ext cx="1981200" cy="461665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জোড়ায় কর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5" descr="F:\School\IMG_20141029_140107.jpg"/>
          <p:cNvPicPr>
            <a:picLocks noChangeAspect="1" noChangeArrowheads="1"/>
          </p:cNvPicPr>
          <p:nvPr/>
        </p:nvPicPr>
        <p:blipFill>
          <a:blip r:embed="rId2" cstate="print"/>
          <a:srcRect l="4545" r="13636"/>
          <a:stretch>
            <a:fillRect/>
          </a:stretch>
        </p:blipFill>
        <p:spPr bwMode="auto">
          <a:xfrm>
            <a:off x="3657600" y="152400"/>
            <a:ext cx="2029691" cy="1752600"/>
          </a:xfrm>
          <a:prstGeom prst="roundRect">
            <a:avLst>
              <a:gd name="adj" fmla="val 22277"/>
            </a:avLst>
          </a:prstGeom>
          <a:noFill/>
          <a:ln w="1270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2000" y="19050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 দেখানো ছকটি খাতায় লেখ এবং তোমার সহপাঠীর সাথে আলোচনা করে লেখ 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2743201"/>
          <a:ext cx="6934200" cy="2516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100"/>
                <a:gridCol w="3467100"/>
              </a:tblGrid>
              <a:tr h="52721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মানুষের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সাথে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তুমি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কিভাবে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যোগাযোগ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কর</a:t>
                      </a:r>
                      <a:r>
                        <a:rPr lang="en-US" baseline="0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তুমি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কোন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প্রযুক্তি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ব্যবহার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কর</a:t>
                      </a:r>
                      <a:r>
                        <a:rPr lang="en-US" baseline="0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012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26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26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787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batayo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28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Gmail:aziburrahman6231@gmail.com</a:t>
            </a:r>
            <a:endParaRPr lang="en-US" sz="12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52400"/>
            <a:ext cx="64008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তথ্য পৌঁছানোর প্রাচীন মাধ্যম । </a:t>
            </a:r>
            <a:endParaRPr lang="en-US" sz="2800" dirty="0">
              <a:solidFill>
                <a:srgbClr val="18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2002302" cy="2324100"/>
          </a:xfrm>
          <a:prstGeom prst="rect">
            <a:avLst/>
          </a:prstGeom>
          <a:ln w="3810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24200" y="1219200"/>
            <a:ext cx="6019800" cy="1039356"/>
          </a:xfrm>
          <a:prstGeom prst="leftArrow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আগে মানুষ পায়ে হেঁটেই তথ্য পৌঁছে দিত।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akhonchoa_1371625442_2-fast_horse_ri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733800"/>
            <a:ext cx="3429000" cy="2206963"/>
          </a:xfrm>
          <a:prstGeom prst="round2DiagRect">
            <a:avLst>
              <a:gd name="adj1" fmla="val 28985"/>
              <a:gd name="adj2" fmla="val 0"/>
            </a:avLst>
          </a:prstGeom>
          <a:ln>
            <a:solidFill>
              <a:srgbClr val="7030A0"/>
            </a:solidFill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r="5058"/>
          <a:stretch>
            <a:fillRect/>
          </a:stretch>
        </p:blipFill>
        <p:spPr bwMode="auto">
          <a:xfrm>
            <a:off x="4419600" y="2438400"/>
            <a:ext cx="3960091" cy="2667000"/>
          </a:xfrm>
          <a:prstGeom prst="round2DiagRect">
            <a:avLst>
              <a:gd name="adj1" fmla="val 0"/>
              <a:gd name="adj2" fmla="val 27872"/>
            </a:avLst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038600" y="5257800"/>
            <a:ext cx="4419600" cy="801529"/>
          </a:xfrm>
          <a:prstGeom prst="upArrowCallou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অথবা ঘোড়া ব্যবহার করত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atayon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28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Gmail:aziburrahman6231@gmail.com</a:t>
            </a:r>
            <a:endParaRPr lang="en-US" sz="12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তথ্য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পৌছানোর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প্রাচীন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মাধ্যম</a:t>
            </a:r>
            <a:endParaRPr lang="en-US" sz="3200" dirty="0"/>
          </a:p>
        </p:txBody>
      </p:sp>
      <p:pic>
        <p:nvPicPr>
          <p:cNvPr id="3" name="Picture 3" descr="C:\Users\user13\Desktop\Jesmin Sultana\7501312850_43fef7d887_m.jpg"/>
          <p:cNvPicPr>
            <a:picLocks noChangeAspect="1" noChangeArrowheads="1"/>
          </p:cNvPicPr>
          <p:nvPr/>
        </p:nvPicPr>
        <p:blipFill>
          <a:blip r:embed="rId2"/>
          <a:srcRect l="3175" t="7804" r="4762" b="4398"/>
          <a:stretch>
            <a:fillRect/>
          </a:stretch>
        </p:blipFill>
        <p:spPr bwMode="auto">
          <a:xfrm>
            <a:off x="609600" y="1271751"/>
            <a:ext cx="3124200" cy="242394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 descr="2.jpg"/>
          <p:cNvPicPr>
            <a:picLocks noChangeAspect="1"/>
          </p:cNvPicPr>
          <p:nvPr/>
        </p:nvPicPr>
        <p:blipFill>
          <a:blip r:embed="rId3"/>
          <a:srcRect b="3887"/>
          <a:stretch>
            <a:fillRect/>
          </a:stretch>
        </p:blipFill>
        <p:spPr>
          <a:xfrm>
            <a:off x="4495800" y="1219200"/>
            <a:ext cx="3544556" cy="2971800"/>
          </a:xfrm>
          <a:prstGeom prst="rect">
            <a:avLst/>
          </a:prstGeom>
        </p:spPr>
      </p:pic>
      <p:pic>
        <p:nvPicPr>
          <p:cNvPr id="5" name="Picture 4" descr="batayon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Gmail:aziburrahman6231@gmail.com</a:t>
            </a:r>
            <a:endParaRPr lang="en-US" sz="12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তোমরা কি কখনো ঢোল বা বাজনা বাজিয়ে কোনো কিছু ঘোষণা  করতে শুনেছ?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55271"/>
            <a:ext cx="3962400" cy="3254829"/>
          </a:xfrm>
          <a:prstGeom prst="roundRect">
            <a:avLst/>
          </a:prstGeom>
          <a:noFill/>
          <a:ln w="9525">
            <a:solidFill>
              <a:srgbClr val="942C45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762000" y="4876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এখনো ঢোল বাজিয়ে মানুষকে তথ্য জানানো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atayo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Gmail:aziburrahman6231@gmail.com</a:t>
            </a:r>
            <a:endParaRPr lang="en-US" sz="12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6700"/>
            <a:ext cx="19812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:\CITRO\6_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571500"/>
            <a:ext cx="2057400" cy="20850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47800" y="3619500"/>
            <a:ext cx="6477000" cy="95410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তথ্য আদান প্রদানের প্রাচীন পদ্ধতি ৩ টি বাক্যে বর্ণনা  কর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atayo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Gmail:aziburrahman6231@gmail.com</a:t>
            </a:r>
            <a:endParaRPr lang="en-US" sz="12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52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প্রযুক্তির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মাধ্যমে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তথ্য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আদান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প্রদান</a:t>
            </a:r>
            <a:r>
              <a:rPr lang="en-US" sz="2400" dirty="0" smtClean="0">
                <a:solidFill>
                  <a:srgbClr val="7030A0"/>
                </a:solidFill>
              </a:rPr>
              <a:t>।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3" name="Picture 2" descr="C:\Users\PTI_DNJ\Desktop\ARIF-3rd\Picture\Picture\j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1981200" cy="2362200"/>
          </a:xfrm>
          <a:prstGeom prst="rect">
            <a:avLst/>
          </a:prstGeom>
          <a:noFill/>
        </p:spPr>
      </p:pic>
      <p:pic>
        <p:nvPicPr>
          <p:cNvPr id="4" name="Picture 2" descr="C:\Users\ATAUR\Desktop\New folder (2)\image_4908.image_1360_3773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066800"/>
            <a:ext cx="4255698" cy="281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484888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টেলিফোনের মাধ্যমে দূরের মানুষের সাথে সরাসরি কথা বলা যায়।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atayon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Gmail:aziburrahman6231@gmail.com</a:t>
            </a:r>
            <a:endParaRPr lang="en-US" sz="12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প্রযুক্তির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মাধ্যমে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তথ্য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আদান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প্রদান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2"/>
          <a:srcRect l="26556" r="23651"/>
          <a:stretch>
            <a:fillRect/>
          </a:stretch>
        </p:blipFill>
        <p:spPr>
          <a:xfrm>
            <a:off x="381000" y="914400"/>
            <a:ext cx="914400" cy="1752600"/>
          </a:xfrm>
          <a:prstGeom prst="rect">
            <a:avLst/>
          </a:prstGeom>
        </p:spPr>
      </p:pic>
      <p:pic>
        <p:nvPicPr>
          <p:cNvPr id="4" name="Picture 2" descr="C:\Users\Pti\Pictures\Mobile-Ph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1524788" cy="2040080"/>
          </a:xfrm>
          <a:prstGeom prst="rect">
            <a:avLst/>
          </a:prstGeom>
          <a:noFill/>
        </p:spPr>
      </p:pic>
      <p:pic>
        <p:nvPicPr>
          <p:cNvPr id="5" name="Picture 4" descr="tech_bangdesh3_apr22,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990600"/>
            <a:ext cx="3276600" cy="3352800"/>
          </a:xfrm>
          <a:prstGeom prst="rect">
            <a:avLst/>
          </a:prstGeom>
        </p:spPr>
      </p:pic>
      <p:pic>
        <p:nvPicPr>
          <p:cNvPr id="6" name="Picture 5" descr="f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990600"/>
            <a:ext cx="3428999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4495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1903BD"/>
                </a:solidFill>
                <a:latin typeface="NikoshBAN" pitchFamily="2" charset="0"/>
                <a:cs typeface="NikoshBAN" pitchFamily="2" charset="0"/>
              </a:rPr>
              <a:t>উপরের ছবিটি তোমরা সবাই চেন। </a:t>
            </a:r>
            <a:endParaRPr lang="en-US" sz="2800" dirty="0">
              <a:solidFill>
                <a:srgbClr val="1903B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1054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সাহায্যে দূরের মানুষের সাথে তথ্য বিনিময় করি।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atayon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28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Gmail:aziburrahman6231@gmail.com</a:t>
            </a:r>
            <a:endParaRPr lang="en-US" sz="12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524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প্রযুক্তির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মাধ্যমে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তথ্য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আদান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প্রদান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 descr="C:\Users\ATAUR RAHMAN\Desktop\jonos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2838979" cy="2819400"/>
          </a:xfrm>
          <a:prstGeom prst="rect">
            <a:avLst/>
          </a:prstGeom>
          <a:noFill/>
        </p:spPr>
      </p:pic>
      <p:pic>
        <p:nvPicPr>
          <p:cNvPr id="4" name="Picture 3" descr="C:\Users\ATAUR RAHMAN\Desktop\mahf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295400"/>
            <a:ext cx="3124200" cy="2819400"/>
          </a:xfrm>
          <a:prstGeom prst="rect">
            <a:avLst/>
          </a:prstGeom>
          <a:noFill/>
        </p:spPr>
      </p:pic>
      <p:pic>
        <p:nvPicPr>
          <p:cNvPr id="5" name="Picture 4" descr="C:\Users\ATAUR RAHMAN\Desktop\pu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295400"/>
            <a:ext cx="2409825" cy="2819400"/>
          </a:xfrm>
          <a:prstGeom prst="rect">
            <a:avLst/>
          </a:prstGeom>
          <a:noFill/>
        </p:spPr>
      </p:pic>
      <p:pic>
        <p:nvPicPr>
          <p:cNvPr id="6" name="Picture 5" descr="C:\Documents and Settings\Administrator\Desktop\ARIF-3rd\Picture\Picture\createthumb.ashx.jpg"/>
          <p:cNvPicPr>
            <a:picLocks noChangeAspect="1" noChangeArrowheads="1"/>
          </p:cNvPicPr>
          <p:nvPr/>
        </p:nvPicPr>
        <p:blipFill>
          <a:blip r:embed="rId5" cstate="print"/>
          <a:srcRect l="49074" t="-5797" r="926" b="11594"/>
          <a:stretch>
            <a:fillRect/>
          </a:stretch>
        </p:blipFill>
        <p:spPr bwMode="auto">
          <a:xfrm>
            <a:off x="0" y="4495800"/>
            <a:ext cx="1676400" cy="1371600"/>
          </a:xfrm>
          <a:prstGeom prst="rect">
            <a:avLst/>
          </a:prstGeom>
          <a:noFill/>
        </p:spPr>
      </p:pic>
      <p:pic>
        <p:nvPicPr>
          <p:cNvPr id="7" name="Picture 6" descr="batayon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28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Gmail:aziburrahman6231@gmail.com</a:t>
            </a:r>
            <a:endParaRPr lang="en-US" sz="12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524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প্রযুক্তির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মাধ্যমে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তথ্য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আদান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প্রদান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 descr="C:\Users\ATAUR\Desktop\New folder (2)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28700"/>
            <a:ext cx="2667000" cy="1367474"/>
          </a:xfrm>
          <a:prstGeom prst="rect">
            <a:avLst/>
          </a:prstGeom>
          <a:noFill/>
        </p:spPr>
      </p:pic>
      <p:pic>
        <p:nvPicPr>
          <p:cNvPr id="4" name="Picture 4" descr="C:\Users\ATAUR\Desktop\New folder (2)\520a5c4a92354-Untitled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" y="2834640"/>
            <a:ext cx="2895927" cy="1927860"/>
          </a:xfrm>
          <a:prstGeom prst="rect">
            <a:avLst/>
          </a:prstGeom>
          <a:noFill/>
        </p:spPr>
      </p:pic>
      <p:pic>
        <p:nvPicPr>
          <p:cNvPr id="5" name="Picture 3" descr="C:\Users\ATAUR\Desktop\New folder (2)\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752600"/>
            <a:ext cx="4572000" cy="27051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49250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ইন্টারনেট ব্যবহার করে ই-মেইলে তথ্য আদান প্রদান করি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atayon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28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Gmail:aziburrahman6231@gmail.com</a:t>
            </a:r>
            <a:endParaRPr lang="en-US" sz="12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19050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ATAUR\Desktop\New folder (2)\teachers-day-2016-costa-rica-5747092465123328-hp2x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71500"/>
            <a:ext cx="5486400" cy="274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38100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তথ্য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আদান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প্রদানে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প্রযুক্তি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6" name="Picture 5" descr="batayo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Gmail:aziburrahman6231@gmail.com</a:t>
            </a:r>
            <a:endParaRPr lang="en-US" sz="12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524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শিক্ষক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পরিচিতি</a:t>
            </a:r>
            <a:endParaRPr lang="en-US" sz="4000" dirty="0"/>
          </a:p>
        </p:txBody>
      </p:sp>
      <p:pic>
        <p:nvPicPr>
          <p:cNvPr id="3" name="Picture 2" descr="Azibur555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2443935" cy="28692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1295400"/>
            <a:ext cx="381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আজিবুর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রহমান</a:t>
            </a:r>
            <a:endParaRPr lang="en-US" sz="2800" dirty="0" smtClean="0"/>
          </a:p>
          <a:p>
            <a:r>
              <a:rPr lang="en-US" sz="2800" dirty="0" err="1" smtClean="0"/>
              <a:t>সহকারি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শিক্ষক</a:t>
            </a:r>
            <a:endParaRPr lang="en-US" sz="2800" dirty="0" smtClean="0"/>
          </a:p>
          <a:p>
            <a:r>
              <a:rPr lang="en-US" sz="2800" dirty="0" err="1" smtClean="0"/>
              <a:t>ফুড়ারপার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সরকারি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প্রাথমিক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বিদ্যালয়</a:t>
            </a:r>
            <a:r>
              <a:rPr lang="en-US" sz="2800" dirty="0" smtClean="0"/>
              <a:t>।</a:t>
            </a:r>
          </a:p>
          <a:p>
            <a:r>
              <a:rPr lang="en-US" sz="2800" dirty="0" err="1" smtClean="0"/>
              <a:t>উপজেলা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কোম্পানীগঞ্জ,জেলাঃসিলেট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মোবাইলঃ০১৭১৫-৭২১০৮১</a:t>
            </a:r>
          </a:p>
          <a:p>
            <a:endParaRPr lang="en-US" sz="2800" dirty="0"/>
          </a:p>
        </p:txBody>
      </p:sp>
      <p:pic>
        <p:nvPicPr>
          <p:cNvPr id="5" name="Picture 4" descr="batayo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4008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7030A0"/>
                </a:solidFill>
              </a:rPr>
              <a:t>Gmail:aziburrahman6231@gmail.com</a:t>
            </a:r>
            <a:endParaRPr lang="en-US" sz="14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5105400" cy="60960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>
                <a:gd name="adj" fmla="val 28340"/>
              </a:avLst>
            </a:prstTxWarp>
            <a:spAutoFit/>
          </a:bodyPr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পাঠ্যবইয়ের সাথে সমন্নয় সাধন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"/>
            <a:ext cx="1828800" cy="1066800"/>
          </a:xfrm>
          <a:prstGeom prst="rect">
            <a:avLst/>
          </a:prstGeom>
        </p:spPr>
      </p:pic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90500"/>
            <a:ext cx="1828800" cy="1066800"/>
          </a:xfrm>
          <a:prstGeom prst="rect">
            <a:avLst/>
          </a:prstGeom>
        </p:spPr>
      </p:pic>
      <p:pic>
        <p:nvPicPr>
          <p:cNvPr id="5" name="Picture 2" descr="C:\Users\ATAUR RAHMAN\Desktop\nirob p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04900"/>
            <a:ext cx="5592618" cy="32956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9600" y="471112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তোমাদের প্রাথমিক বিজ্ঞান বইয়ের ৭১ ও 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পৃষ্ঠা খুলে পড়।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Gmail:aziburrahman6231@gmail.com</a:t>
            </a:r>
            <a:endParaRPr lang="en-US" sz="1200" dirty="0"/>
          </a:p>
        </p:txBody>
      </p:sp>
      <p:pic>
        <p:nvPicPr>
          <p:cNvPr id="8" name="Picture 7" descr="batayon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762000"/>
            <a:ext cx="1752600" cy="147269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মূল্যায়ন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962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err="1" smtClean="0"/>
              <a:t>ডান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শব্দের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সংগে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পাশের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শব্দের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4572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দেখি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রেডিও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খবর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শুনি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খবরের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কাগজ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খবর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পড়ি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টেলিভিশন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কথা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বলি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টেলিফোন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57200"/>
            <a:ext cx="3962400" cy="400110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সঠিক উত্তরটি বোর্ডে এসে লেখঃ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228600"/>
            <a:ext cx="2514600" cy="82230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১) কোন মাধ্যমে একই সঙ্গে তথ্য আদান প্রদান করা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যায়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2590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(২)</a:t>
            </a:r>
            <a:r>
              <a:rPr lang="en-US" dirty="0" err="1" smtClean="0"/>
              <a:t>কোনটি</a:t>
            </a:r>
            <a:r>
              <a:rPr lang="en-US" dirty="0" smtClean="0"/>
              <a:t> </a:t>
            </a:r>
            <a:r>
              <a:rPr lang="en-US" dirty="0" err="1" smtClean="0"/>
              <a:t>তথ্য</a:t>
            </a:r>
            <a:r>
              <a:rPr lang="en-US" dirty="0" smtClean="0"/>
              <a:t> </a:t>
            </a:r>
            <a:r>
              <a:rPr lang="en-US" dirty="0" err="1" smtClean="0"/>
              <a:t>পাঠাবার</a:t>
            </a:r>
            <a:r>
              <a:rPr lang="en-US" dirty="0" smtClean="0"/>
              <a:t> </a:t>
            </a:r>
            <a:r>
              <a:rPr lang="en-US" dirty="0" err="1" smtClean="0"/>
              <a:t>সবচেয়ে</a:t>
            </a:r>
            <a:r>
              <a:rPr lang="en-US" dirty="0" smtClean="0"/>
              <a:t> </a:t>
            </a:r>
            <a:r>
              <a:rPr lang="en-US" dirty="0" err="1" smtClean="0"/>
              <a:t>প্রাচীন</a:t>
            </a:r>
            <a:r>
              <a:rPr lang="en-US" dirty="0" smtClean="0"/>
              <a:t> </a:t>
            </a:r>
            <a:r>
              <a:rPr lang="en-US" dirty="0" err="1" smtClean="0"/>
              <a:t>মাধ্যম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3048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(ক)ই-</a:t>
            </a:r>
            <a:r>
              <a:rPr lang="en-US" dirty="0" err="1" smtClean="0"/>
              <a:t>মেইল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2895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(খ)</a:t>
            </a:r>
            <a:r>
              <a:rPr lang="en-US" dirty="0" err="1" smtClean="0"/>
              <a:t>কবুতর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3429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(গ)</a:t>
            </a:r>
            <a:r>
              <a:rPr lang="en-US" dirty="0" err="1" smtClean="0"/>
              <a:t>টেলিফোন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0" y="33528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(ঘ)</a:t>
            </a:r>
            <a:r>
              <a:rPr lang="en-US" dirty="0" err="1" smtClean="0"/>
              <a:t>রেডিও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" y="1295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(ক)</a:t>
            </a:r>
            <a:r>
              <a:rPr lang="en-US" dirty="0" err="1" smtClean="0"/>
              <a:t>রেডিও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67000" y="1295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(খ)</a:t>
            </a:r>
            <a:r>
              <a:rPr lang="en-US" dirty="0" err="1" smtClean="0"/>
              <a:t>টেলিভিশন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1905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(গ)</a:t>
            </a:r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ফোন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43200" y="1828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(ঘ)</a:t>
            </a:r>
            <a:r>
              <a:rPr lang="en-US" dirty="0" err="1" smtClean="0"/>
              <a:t>খবরের</a:t>
            </a:r>
            <a:r>
              <a:rPr lang="en-US" dirty="0" smtClean="0"/>
              <a:t> </a:t>
            </a:r>
            <a:r>
              <a:rPr lang="en-US" dirty="0" err="1" smtClean="0"/>
              <a:t>কাগজ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3528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Gmail:aziburrahman6231@gmail.com</a:t>
            </a:r>
            <a:endParaRPr lang="en-US" sz="1200" dirty="0"/>
          </a:p>
        </p:txBody>
      </p:sp>
      <p:pic>
        <p:nvPicPr>
          <p:cNvPr id="24" name="Picture 23" descr="batayon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প্রশ্নের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উত্তর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গুলো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খাতায়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লিখ</a:t>
            </a:r>
            <a:r>
              <a:rPr lang="en-US" sz="2800" b="1" dirty="0" smtClean="0">
                <a:solidFill>
                  <a:srgbClr val="7030A0"/>
                </a:solidFill>
              </a:rPr>
              <a:t>?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4478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err="1" smtClean="0"/>
              <a:t>তথ্য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err="1" smtClean="0"/>
              <a:t>মিডিয়া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err="1" smtClean="0"/>
              <a:t>তথ্যের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উৎসের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উদাহরণ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দাও</a:t>
            </a:r>
            <a:r>
              <a:rPr lang="en-US" sz="2400" dirty="0" smtClean="0"/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err="1" smtClean="0"/>
              <a:t>তথ্য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প্রয়োজন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কেন</a:t>
            </a:r>
            <a:r>
              <a:rPr lang="en-US" sz="2400" dirty="0" smtClean="0"/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err="1" smtClean="0"/>
              <a:t>অন্যকে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তথ্য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জানানোর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গুরুত্ব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Gmail:aziburrahman6231@gmail.com</a:t>
            </a:r>
            <a:endParaRPr lang="en-US" sz="12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35459"/>
            <a:ext cx="6400800" cy="76944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28995"/>
              </a:avLst>
            </a:prstTxWarp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lassic-sloped-roof-house-kera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341967"/>
            <a:ext cx="3657600" cy="250613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431548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তথ্য আদান প্রদানে আধুনিক প্রযুক্তির ব্যবহার সম্পর্কে ৫ 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atayo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Gmail:aziburrahman6231@gmail.com</a:t>
            </a:r>
            <a:endParaRPr lang="en-US" sz="12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762000"/>
            <a:ext cx="4419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/>
              <a:t>ধন্যবাদ</a:t>
            </a:r>
            <a:r>
              <a:rPr lang="en-US" sz="11500" dirty="0" smtClean="0"/>
              <a:t> </a:t>
            </a:r>
            <a:r>
              <a:rPr lang="en-US" sz="11500" dirty="0" err="1" smtClean="0"/>
              <a:t>সবাইকে</a:t>
            </a:r>
            <a:endParaRPr lang="en-US" sz="11500" dirty="0"/>
          </a:p>
        </p:txBody>
      </p:sp>
      <p:pic>
        <p:nvPicPr>
          <p:cNvPr id="4" name="Picture 3" descr="batayo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Gmail:aziburrahman6231@gmail.com</a:t>
            </a:r>
            <a:endParaRPr lang="en-US" sz="12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পাঠ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পরিচিতি</a:t>
            </a:r>
            <a:endParaRPr lang="en-US" sz="3600" dirty="0"/>
          </a:p>
        </p:txBody>
      </p:sp>
      <p:pic>
        <p:nvPicPr>
          <p:cNvPr id="3" name="Picture 2" descr="20191012_121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3124200" cy="4163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0" y="1143001"/>
            <a:ext cx="3962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বিষয়ঃ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প্রাথমিক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বিজ্ঞান</a:t>
            </a:r>
            <a:endParaRPr lang="en-US" sz="2400" b="1" dirty="0" smtClean="0"/>
          </a:p>
          <a:p>
            <a:r>
              <a:rPr lang="en-US" sz="2400" b="1" dirty="0" err="1" smtClean="0"/>
              <a:t>শ্রেণিঃ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তৃতীয়</a:t>
            </a:r>
            <a:endParaRPr lang="en-US" sz="2400" b="1" dirty="0" smtClean="0"/>
          </a:p>
          <a:p>
            <a:r>
              <a:rPr lang="en-US" sz="2400" b="1" dirty="0" err="1" smtClean="0"/>
              <a:t>অধ্যায়ঃ</a:t>
            </a:r>
            <a:r>
              <a:rPr lang="en-US" sz="2400" b="1" dirty="0" smtClean="0"/>
              <a:t> ১১ </a:t>
            </a:r>
            <a:r>
              <a:rPr lang="en-US" sz="2400" b="1" dirty="0" err="1" smtClean="0"/>
              <a:t>তথ্য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যোগাযোগ</a:t>
            </a:r>
            <a:endParaRPr lang="en-US" sz="2400" b="1" dirty="0" smtClean="0"/>
          </a:p>
          <a:p>
            <a:r>
              <a:rPr lang="en-US" sz="2400" b="1" dirty="0" err="1" smtClean="0"/>
              <a:t>পাঠঃ</a:t>
            </a:r>
            <a:r>
              <a:rPr lang="en-US" sz="2400" b="1" dirty="0" smtClean="0"/>
              <a:t> (</a:t>
            </a:r>
            <a:r>
              <a:rPr lang="en-US" sz="2400" b="1" smtClean="0"/>
              <a:t>৩ ) </a:t>
            </a:r>
            <a:r>
              <a:rPr lang="en-US" sz="2400" b="1" dirty="0" err="1" smtClean="0"/>
              <a:t>তথ্য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আদান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প্রদান</a:t>
            </a:r>
            <a:endParaRPr lang="en-US" sz="2400" b="1" dirty="0" smtClean="0"/>
          </a:p>
          <a:p>
            <a:r>
              <a:rPr lang="en-US" sz="2400" b="1" dirty="0" err="1" smtClean="0"/>
              <a:t>পাঠ্যাংশঃ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পৃষ্ঠা</a:t>
            </a:r>
            <a:r>
              <a:rPr lang="en-US" sz="2400" b="1" dirty="0" smtClean="0"/>
              <a:t> ৭১-৭৩(</a:t>
            </a:r>
            <a:r>
              <a:rPr lang="en-US" sz="2400" b="1" dirty="0" err="1" smtClean="0"/>
              <a:t>মানুষ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খবরের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কাগজ</a:t>
            </a:r>
            <a:r>
              <a:rPr lang="en-US" sz="2400" b="1" dirty="0" smtClean="0"/>
              <a:t>………...</a:t>
            </a:r>
            <a:r>
              <a:rPr lang="en-US" sz="2400" b="1" dirty="0" err="1" smtClean="0"/>
              <a:t>যোগাযোগ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পারছ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কী</a:t>
            </a:r>
            <a:r>
              <a:rPr lang="en-US" sz="2400" b="1" dirty="0" smtClean="0"/>
              <a:t>?)</a:t>
            </a:r>
          </a:p>
          <a:p>
            <a:r>
              <a:rPr lang="en-US" sz="2400" b="1" dirty="0" smtClean="0"/>
              <a:t>সময়ঃ৪০ </a:t>
            </a:r>
            <a:r>
              <a:rPr lang="en-US" sz="2400" b="1" dirty="0" err="1" smtClean="0"/>
              <a:t>মিনিট</a:t>
            </a:r>
            <a:r>
              <a:rPr lang="en-US" sz="2400" b="1" dirty="0" smtClean="0"/>
              <a:t>।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</p:txBody>
      </p:sp>
      <p:pic>
        <p:nvPicPr>
          <p:cNvPr id="5" name="Picture 4" descr="batayo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60960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Gmail:aziburrahman6231@gmail.com</a:t>
            </a:r>
            <a:endParaRPr lang="en-US" sz="12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এসো একটা “সহজ টেলিফোন” বানাই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57200" y="990600"/>
            <a:ext cx="2209800" cy="1905000"/>
          </a:xfrm>
          <a:custGeom>
            <a:avLst/>
            <a:gdLst>
              <a:gd name="connsiteX0" fmla="*/ 636607 w 1797622"/>
              <a:gd name="connsiteY0" fmla="*/ 371982 h 1193784"/>
              <a:gd name="connsiteX1" fmla="*/ 567159 w 1797622"/>
              <a:gd name="connsiteY1" fmla="*/ 383556 h 1193784"/>
              <a:gd name="connsiteX2" fmla="*/ 532435 w 1797622"/>
              <a:gd name="connsiteY2" fmla="*/ 395131 h 1193784"/>
              <a:gd name="connsiteX3" fmla="*/ 520861 w 1797622"/>
              <a:gd name="connsiteY3" fmla="*/ 429855 h 1193784"/>
              <a:gd name="connsiteX4" fmla="*/ 532435 w 1797622"/>
              <a:gd name="connsiteY4" fmla="*/ 522453 h 1193784"/>
              <a:gd name="connsiteX5" fmla="*/ 590309 w 1797622"/>
              <a:gd name="connsiteY5" fmla="*/ 568751 h 1193784"/>
              <a:gd name="connsiteX6" fmla="*/ 810228 w 1797622"/>
              <a:gd name="connsiteY6" fmla="*/ 557177 h 1193784"/>
              <a:gd name="connsiteX7" fmla="*/ 833377 w 1797622"/>
              <a:gd name="connsiteY7" fmla="*/ 522453 h 1193784"/>
              <a:gd name="connsiteX8" fmla="*/ 798653 w 1797622"/>
              <a:gd name="connsiteY8" fmla="*/ 279384 h 1193784"/>
              <a:gd name="connsiteX9" fmla="*/ 763929 w 1797622"/>
              <a:gd name="connsiteY9" fmla="*/ 256235 h 1193784"/>
              <a:gd name="connsiteX10" fmla="*/ 694481 w 1797622"/>
              <a:gd name="connsiteY10" fmla="*/ 233086 h 1193784"/>
              <a:gd name="connsiteX11" fmla="*/ 555585 w 1797622"/>
              <a:gd name="connsiteY11" fmla="*/ 244660 h 1193784"/>
              <a:gd name="connsiteX12" fmla="*/ 358815 w 1797622"/>
              <a:gd name="connsiteY12" fmla="*/ 267810 h 1193784"/>
              <a:gd name="connsiteX13" fmla="*/ 324091 w 1797622"/>
              <a:gd name="connsiteY13" fmla="*/ 279384 h 1193784"/>
              <a:gd name="connsiteX14" fmla="*/ 300942 w 1797622"/>
              <a:gd name="connsiteY14" fmla="*/ 314108 h 1193784"/>
              <a:gd name="connsiteX15" fmla="*/ 277792 w 1797622"/>
              <a:gd name="connsiteY15" fmla="*/ 337258 h 1193784"/>
              <a:gd name="connsiteX16" fmla="*/ 243068 w 1797622"/>
              <a:gd name="connsiteY16" fmla="*/ 418280 h 1193784"/>
              <a:gd name="connsiteX17" fmla="*/ 231493 w 1797622"/>
              <a:gd name="connsiteY17" fmla="*/ 453005 h 1193784"/>
              <a:gd name="connsiteX18" fmla="*/ 254643 w 1797622"/>
              <a:gd name="connsiteY18" fmla="*/ 557177 h 1193784"/>
              <a:gd name="connsiteX19" fmla="*/ 289367 w 1797622"/>
              <a:gd name="connsiteY19" fmla="*/ 603475 h 1193784"/>
              <a:gd name="connsiteX20" fmla="*/ 335666 w 1797622"/>
              <a:gd name="connsiteY20" fmla="*/ 649774 h 1193784"/>
              <a:gd name="connsiteX21" fmla="*/ 370390 w 1797622"/>
              <a:gd name="connsiteY21" fmla="*/ 684498 h 1193784"/>
              <a:gd name="connsiteX22" fmla="*/ 405114 w 1797622"/>
              <a:gd name="connsiteY22" fmla="*/ 696073 h 1193784"/>
              <a:gd name="connsiteX23" fmla="*/ 486136 w 1797622"/>
              <a:gd name="connsiteY23" fmla="*/ 753946 h 1193784"/>
              <a:gd name="connsiteX24" fmla="*/ 532435 w 1797622"/>
              <a:gd name="connsiteY24" fmla="*/ 777096 h 1193784"/>
              <a:gd name="connsiteX25" fmla="*/ 567159 w 1797622"/>
              <a:gd name="connsiteY25" fmla="*/ 800245 h 1193784"/>
              <a:gd name="connsiteX26" fmla="*/ 671331 w 1797622"/>
              <a:gd name="connsiteY26" fmla="*/ 823394 h 1193784"/>
              <a:gd name="connsiteX27" fmla="*/ 925974 w 1797622"/>
              <a:gd name="connsiteY27" fmla="*/ 811820 h 1193784"/>
              <a:gd name="connsiteX28" fmla="*/ 949124 w 1797622"/>
              <a:gd name="connsiteY28" fmla="*/ 788670 h 1193784"/>
              <a:gd name="connsiteX29" fmla="*/ 1018572 w 1797622"/>
              <a:gd name="connsiteY29" fmla="*/ 765521 h 1193784"/>
              <a:gd name="connsiteX30" fmla="*/ 1064871 w 1797622"/>
              <a:gd name="connsiteY30" fmla="*/ 742372 h 1193784"/>
              <a:gd name="connsiteX31" fmla="*/ 1134319 w 1797622"/>
              <a:gd name="connsiteY31" fmla="*/ 684498 h 1193784"/>
              <a:gd name="connsiteX32" fmla="*/ 1169043 w 1797622"/>
              <a:gd name="connsiteY32" fmla="*/ 672924 h 1193784"/>
              <a:gd name="connsiteX33" fmla="*/ 1215342 w 1797622"/>
              <a:gd name="connsiteY33" fmla="*/ 626625 h 1193784"/>
              <a:gd name="connsiteX34" fmla="*/ 1238491 w 1797622"/>
              <a:gd name="connsiteY34" fmla="*/ 603475 h 1193784"/>
              <a:gd name="connsiteX35" fmla="*/ 1261640 w 1797622"/>
              <a:gd name="connsiteY35" fmla="*/ 557177 h 1193784"/>
              <a:gd name="connsiteX36" fmla="*/ 1284790 w 1797622"/>
              <a:gd name="connsiteY36" fmla="*/ 464579 h 1193784"/>
              <a:gd name="connsiteX37" fmla="*/ 1307939 w 1797622"/>
              <a:gd name="connsiteY37" fmla="*/ 383556 h 1193784"/>
              <a:gd name="connsiteX38" fmla="*/ 1296364 w 1797622"/>
              <a:gd name="connsiteY38" fmla="*/ 267810 h 1193784"/>
              <a:gd name="connsiteX39" fmla="*/ 1284790 w 1797622"/>
              <a:gd name="connsiteY39" fmla="*/ 233086 h 1193784"/>
              <a:gd name="connsiteX40" fmla="*/ 1226916 w 1797622"/>
              <a:gd name="connsiteY40" fmla="*/ 175212 h 1193784"/>
              <a:gd name="connsiteX41" fmla="*/ 1157468 w 1797622"/>
              <a:gd name="connsiteY41" fmla="*/ 117339 h 1193784"/>
              <a:gd name="connsiteX42" fmla="*/ 1076445 w 1797622"/>
              <a:gd name="connsiteY42" fmla="*/ 71040 h 1193784"/>
              <a:gd name="connsiteX43" fmla="*/ 1041721 w 1797622"/>
              <a:gd name="connsiteY43" fmla="*/ 47891 h 1193784"/>
              <a:gd name="connsiteX44" fmla="*/ 1006997 w 1797622"/>
              <a:gd name="connsiteY44" fmla="*/ 36316 h 1193784"/>
              <a:gd name="connsiteX45" fmla="*/ 914400 w 1797622"/>
              <a:gd name="connsiteY45" fmla="*/ 1592 h 1193784"/>
              <a:gd name="connsiteX46" fmla="*/ 347240 w 1797622"/>
              <a:gd name="connsiteY46" fmla="*/ 13167 h 1193784"/>
              <a:gd name="connsiteX47" fmla="*/ 243068 w 1797622"/>
              <a:gd name="connsiteY47" fmla="*/ 36316 h 1193784"/>
              <a:gd name="connsiteX48" fmla="*/ 208344 w 1797622"/>
              <a:gd name="connsiteY48" fmla="*/ 59465 h 1193784"/>
              <a:gd name="connsiteX49" fmla="*/ 162045 w 1797622"/>
              <a:gd name="connsiteY49" fmla="*/ 94189 h 1193784"/>
              <a:gd name="connsiteX50" fmla="*/ 104172 w 1797622"/>
              <a:gd name="connsiteY50" fmla="*/ 105764 h 1193784"/>
              <a:gd name="connsiteX51" fmla="*/ 46298 w 1797622"/>
              <a:gd name="connsiteY51" fmla="*/ 152063 h 1193784"/>
              <a:gd name="connsiteX52" fmla="*/ 11574 w 1797622"/>
              <a:gd name="connsiteY52" fmla="*/ 267810 h 1193784"/>
              <a:gd name="connsiteX53" fmla="*/ 0 w 1797622"/>
              <a:gd name="connsiteY53" fmla="*/ 360407 h 1193784"/>
              <a:gd name="connsiteX54" fmla="*/ 23149 w 1797622"/>
              <a:gd name="connsiteY54" fmla="*/ 580326 h 1193784"/>
              <a:gd name="connsiteX55" fmla="*/ 34724 w 1797622"/>
              <a:gd name="connsiteY55" fmla="*/ 638199 h 1193784"/>
              <a:gd name="connsiteX56" fmla="*/ 81023 w 1797622"/>
              <a:gd name="connsiteY56" fmla="*/ 707648 h 1193784"/>
              <a:gd name="connsiteX57" fmla="*/ 138896 w 1797622"/>
              <a:gd name="connsiteY57" fmla="*/ 788670 h 1193784"/>
              <a:gd name="connsiteX58" fmla="*/ 185195 w 1797622"/>
              <a:gd name="connsiteY58" fmla="*/ 834969 h 1193784"/>
              <a:gd name="connsiteX59" fmla="*/ 266217 w 1797622"/>
              <a:gd name="connsiteY59" fmla="*/ 927567 h 1193784"/>
              <a:gd name="connsiteX60" fmla="*/ 335666 w 1797622"/>
              <a:gd name="connsiteY60" fmla="*/ 973865 h 1193784"/>
              <a:gd name="connsiteX61" fmla="*/ 416688 w 1797622"/>
              <a:gd name="connsiteY61" fmla="*/ 1043313 h 1193784"/>
              <a:gd name="connsiteX62" fmla="*/ 486136 w 1797622"/>
              <a:gd name="connsiteY62" fmla="*/ 1089612 h 1193784"/>
              <a:gd name="connsiteX63" fmla="*/ 520861 w 1797622"/>
              <a:gd name="connsiteY63" fmla="*/ 1101187 h 1193784"/>
              <a:gd name="connsiteX64" fmla="*/ 648182 w 1797622"/>
              <a:gd name="connsiteY64" fmla="*/ 1147486 h 1193784"/>
              <a:gd name="connsiteX65" fmla="*/ 717630 w 1797622"/>
              <a:gd name="connsiteY65" fmla="*/ 1170635 h 1193784"/>
              <a:gd name="connsiteX66" fmla="*/ 752354 w 1797622"/>
              <a:gd name="connsiteY66" fmla="*/ 1182210 h 1193784"/>
              <a:gd name="connsiteX67" fmla="*/ 868101 w 1797622"/>
              <a:gd name="connsiteY67" fmla="*/ 1193784 h 1193784"/>
              <a:gd name="connsiteX68" fmla="*/ 1192192 w 1797622"/>
              <a:gd name="connsiteY68" fmla="*/ 1182210 h 1193784"/>
              <a:gd name="connsiteX69" fmla="*/ 1261640 w 1797622"/>
              <a:gd name="connsiteY69" fmla="*/ 1170635 h 1193784"/>
              <a:gd name="connsiteX70" fmla="*/ 1365812 w 1797622"/>
              <a:gd name="connsiteY70" fmla="*/ 1147486 h 1193784"/>
              <a:gd name="connsiteX71" fmla="*/ 1435261 w 1797622"/>
              <a:gd name="connsiteY71" fmla="*/ 1124336 h 1193784"/>
              <a:gd name="connsiteX72" fmla="*/ 1493134 w 1797622"/>
              <a:gd name="connsiteY72" fmla="*/ 1112762 h 1193784"/>
              <a:gd name="connsiteX73" fmla="*/ 1516283 w 1797622"/>
              <a:gd name="connsiteY73" fmla="*/ 1089612 h 1193784"/>
              <a:gd name="connsiteX74" fmla="*/ 1585731 w 1797622"/>
              <a:gd name="connsiteY74" fmla="*/ 1066463 h 1193784"/>
              <a:gd name="connsiteX75" fmla="*/ 1620455 w 1797622"/>
              <a:gd name="connsiteY75" fmla="*/ 1008589 h 1193784"/>
              <a:gd name="connsiteX76" fmla="*/ 1689904 w 1797622"/>
              <a:gd name="connsiteY76" fmla="*/ 904417 h 1193784"/>
              <a:gd name="connsiteX77" fmla="*/ 1713053 w 1797622"/>
              <a:gd name="connsiteY77" fmla="*/ 869693 h 1193784"/>
              <a:gd name="connsiteX78" fmla="*/ 1759352 w 1797622"/>
              <a:gd name="connsiteY78" fmla="*/ 788670 h 1193784"/>
              <a:gd name="connsiteX79" fmla="*/ 1770926 w 1797622"/>
              <a:gd name="connsiteY79" fmla="*/ 707648 h 1193784"/>
              <a:gd name="connsiteX80" fmla="*/ 1794076 w 1797622"/>
              <a:gd name="connsiteY80" fmla="*/ 672924 h 1193784"/>
              <a:gd name="connsiteX81" fmla="*/ 1782501 w 1797622"/>
              <a:gd name="connsiteY81" fmla="*/ 279384 h 1193784"/>
              <a:gd name="connsiteX82" fmla="*/ 1747777 w 1797622"/>
              <a:gd name="connsiteY82" fmla="*/ 244660 h 1193784"/>
              <a:gd name="connsiteX83" fmla="*/ 1655180 w 1797622"/>
              <a:gd name="connsiteY83" fmla="*/ 175212 h 1193784"/>
              <a:gd name="connsiteX84" fmla="*/ 1632030 w 1797622"/>
              <a:gd name="connsiteY84" fmla="*/ 152063 h 1193784"/>
              <a:gd name="connsiteX85" fmla="*/ 1597306 w 1797622"/>
              <a:gd name="connsiteY85" fmla="*/ 140488 h 1193784"/>
              <a:gd name="connsiteX86" fmla="*/ 1435261 w 1797622"/>
              <a:gd name="connsiteY86" fmla="*/ 117339 h 119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797622" h="1193784">
                <a:moveTo>
                  <a:pt x="636607" y="371982"/>
                </a:moveTo>
                <a:cubicBezTo>
                  <a:pt x="613458" y="375840"/>
                  <a:pt x="590069" y="378465"/>
                  <a:pt x="567159" y="383556"/>
                </a:cubicBezTo>
                <a:cubicBezTo>
                  <a:pt x="555249" y="386203"/>
                  <a:pt x="541062" y="386504"/>
                  <a:pt x="532435" y="395131"/>
                </a:cubicBezTo>
                <a:cubicBezTo>
                  <a:pt x="523808" y="403758"/>
                  <a:pt x="524719" y="418280"/>
                  <a:pt x="520861" y="429855"/>
                </a:cubicBezTo>
                <a:cubicBezTo>
                  <a:pt x="524719" y="460721"/>
                  <a:pt x="523497" y="492659"/>
                  <a:pt x="532435" y="522453"/>
                </a:cubicBezTo>
                <a:cubicBezTo>
                  <a:pt x="536558" y="536196"/>
                  <a:pt x="583299" y="564078"/>
                  <a:pt x="590309" y="568751"/>
                </a:cubicBezTo>
                <a:cubicBezTo>
                  <a:pt x="663615" y="564893"/>
                  <a:pt x="738117" y="570912"/>
                  <a:pt x="810228" y="557177"/>
                </a:cubicBezTo>
                <a:cubicBezTo>
                  <a:pt x="823893" y="554574"/>
                  <a:pt x="832682" y="536347"/>
                  <a:pt x="833377" y="522453"/>
                </a:cubicBezTo>
                <a:cubicBezTo>
                  <a:pt x="835210" y="485799"/>
                  <a:pt x="847398" y="337878"/>
                  <a:pt x="798653" y="279384"/>
                </a:cubicBezTo>
                <a:cubicBezTo>
                  <a:pt x="789747" y="268697"/>
                  <a:pt x="776641" y="261885"/>
                  <a:pt x="763929" y="256235"/>
                </a:cubicBezTo>
                <a:cubicBezTo>
                  <a:pt x="741631" y="246325"/>
                  <a:pt x="694481" y="233086"/>
                  <a:pt x="694481" y="233086"/>
                </a:cubicBezTo>
                <a:lnTo>
                  <a:pt x="555585" y="244660"/>
                </a:lnTo>
                <a:cubicBezTo>
                  <a:pt x="492547" y="250663"/>
                  <a:pt x="421932" y="259920"/>
                  <a:pt x="358815" y="267810"/>
                </a:cubicBezTo>
                <a:cubicBezTo>
                  <a:pt x="347240" y="271668"/>
                  <a:pt x="333618" y="271762"/>
                  <a:pt x="324091" y="279384"/>
                </a:cubicBezTo>
                <a:cubicBezTo>
                  <a:pt x="313228" y="288074"/>
                  <a:pt x="309632" y="303245"/>
                  <a:pt x="300942" y="314108"/>
                </a:cubicBezTo>
                <a:cubicBezTo>
                  <a:pt x="294125" y="322630"/>
                  <a:pt x="285509" y="329541"/>
                  <a:pt x="277792" y="337258"/>
                </a:cubicBezTo>
                <a:cubicBezTo>
                  <a:pt x="250645" y="418696"/>
                  <a:pt x="285979" y="318155"/>
                  <a:pt x="243068" y="418280"/>
                </a:cubicBezTo>
                <a:cubicBezTo>
                  <a:pt x="238262" y="429495"/>
                  <a:pt x="235351" y="441430"/>
                  <a:pt x="231493" y="453005"/>
                </a:cubicBezTo>
                <a:cubicBezTo>
                  <a:pt x="239210" y="487729"/>
                  <a:pt x="241874" y="523977"/>
                  <a:pt x="254643" y="557177"/>
                </a:cubicBezTo>
                <a:cubicBezTo>
                  <a:pt x="261568" y="575182"/>
                  <a:pt x="276664" y="588957"/>
                  <a:pt x="289367" y="603475"/>
                </a:cubicBezTo>
                <a:cubicBezTo>
                  <a:pt x="303739" y="619900"/>
                  <a:pt x="320233" y="634341"/>
                  <a:pt x="335666" y="649774"/>
                </a:cubicBezTo>
                <a:cubicBezTo>
                  <a:pt x="347241" y="661349"/>
                  <a:pt x="354861" y="679322"/>
                  <a:pt x="370390" y="684498"/>
                </a:cubicBezTo>
                <a:lnTo>
                  <a:pt x="405114" y="696073"/>
                </a:lnTo>
                <a:cubicBezTo>
                  <a:pt x="424994" y="710983"/>
                  <a:pt x="462436" y="740403"/>
                  <a:pt x="486136" y="753946"/>
                </a:cubicBezTo>
                <a:cubicBezTo>
                  <a:pt x="501117" y="762507"/>
                  <a:pt x="517454" y="768535"/>
                  <a:pt x="532435" y="777096"/>
                </a:cubicBezTo>
                <a:cubicBezTo>
                  <a:pt x="544513" y="783998"/>
                  <a:pt x="554717" y="794024"/>
                  <a:pt x="567159" y="800245"/>
                </a:cubicBezTo>
                <a:cubicBezTo>
                  <a:pt x="595656" y="814493"/>
                  <a:pt x="644653" y="818948"/>
                  <a:pt x="671331" y="823394"/>
                </a:cubicBezTo>
                <a:cubicBezTo>
                  <a:pt x="756212" y="819536"/>
                  <a:pt x="841662" y="822359"/>
                  <a:pt x="925974" y="811820"/>
                </a:cubicBezTo>
                <a:cubicBezTo>
                  <a:pt x="936803" y="810466"/>
                  <a:pt x="939363" y="793550"/>
                  <a:pt x="949124" y="788670"/>
                </a:cubicBezTo>
                <a:cubicBezTo>
                  <a:pt x="970949" y="777757"/>
                  <a:pt x="996747" y="776433"/>
                  <a:pt x="1018572" y="765521"/>
                </a:cubicBezTo>
                <a:lnTo>
                  <a:pt x="1064871" y="742372"/>
                </a:lnTo>
                <a:cubicBezTo>
                  <a:pt x="1088691" y="718551"/>
                  <a:pt x="1102216" y="702842"/>
                  <a:pt x="1134319" y="684498"/>
                </a:cubicBezTo>
                <a:cubicBezTo>
                  <a:pt x="1144912" y="678445"/>
                  <a:pt x="1157468" y="676782"/>
                  <a:pt x="1169043" y="672924"/>
                </a:cubicBezTo>
                <a:lnTo>
                  <a:pt x="1215342" y="626625"/>
                </a:lnTo>
                <a:cubicBezTo>
                  <a:pt x="1223058" y="618908"/>
                  <a:pt x="1233611" y="613236"/>
                  <a:pt x="1238491" y="603475"/>
                </a:cubicBezTo>
                <a:cubicBezTo>
                  <a:pt x="1246207" y="588042"/>
                  <a:pt x="1256184" y="573546"/>
                  <a:pt x="1261640" y="557177"/>
                </a:cubicBezTo>
                <a:cubicBezTo>
                  <a:pt x="1271701" y="526994"/>
                  <a:pt x="1277074" y="495445"/>
                  <a:pt x="1284790" y="464579"/>
                </a:cubicBezTo>
                <a:cubicBezTo>
                  <a:pt x="1299326" y="406433"/>
                  <a:pt x="1291331" y="433379"/>
                  <a:pt x="1307939" y="383556"/>
                </a:cubicBezTo>
                <a:cubicBezTo>
                  <a:pt x="1304081" y="344974"/>
                  <a:pt x="1302260" y="306134"/>
                  <a:pt x="1296364" y="267810"/>
                </a:cubicBezTo>
                <a:cubicBezTo>
                  <a:pt x="1294509" y="255751"/>
                  <a:pt x="1292110" y="242847"/>
                  <a:pt x="1284790" y="233086"/>
                </a:cubicBezTo>
                <a:cubicBezTo>
                  <a:pt x="1268421" y="211260"/>
                  <a:pt x="1246207" y="194503"/>
                  <a:pt x="1226916" y="175212"/>
                </a:cubicBezTo>
                <a:cubicBezTo>
                  <a:pt x="1182355" y="130651"/>
                  <a:pt x="1205812" y="149568"/>
                  <a:pt x="1157468" y="117339"/>
                </a:cubicBezTo>
                <a:cubicBezTo>
                  <a:pt x="1115541" y="54447"/>
                  <a:pt x="1159084" y="102029"/>
                  <a:pt x="1076445" y="71040"/>
                </a:cubicBezTo>
                <a:cubicBezTo>
                  <a:pt x="1063420" y="66156"/>
                  <a:pt x="1054163" y="54112"/>
                  <a:pt x="1041721" y="47891"/>
                </a:cubicBezTo>
                <a:cubicBezTo>
                  <a:pt x="1030808" y="42435"/>
                  <a:pt x="1018211" y="41122"/>
                  <a:pt x="1006997" y="36316"/>
                </a:cubicBezTo>
                <a:cubicBezTo>
                  <a:pt x="922260" y="0"/>
                  <a:pt x="999757" y="22932"/>
                  <a:pt x="914400" y="1592"/>
                </a:cubicBezTo>
                <a:lnTo>
                  <a:pt x="347240" y="13167"/>
                </a:lnTo>
                <a:cubicBezTo>
                  <a:pt x="328059" y="13864"/>
                  <a:pt x="267667" y="24017"/>
                  <a:pt x="243068" y="36316"/>
                </a:cubicBezTo>
                <a:cubicBezTo>
                  <a:pt x="230626" y="42537"/>
                  <a:pt x="219664" y="51379"/>
                  <a:pt x="208344" y="59465"/>
                </a:cubicBezTo>
                <a:cubicBezTo>
                  <a:pt x="192646" y="70678"/>
                  <a:pt x="179674" y="86354"/>
                  <a:pt x="162045" y="94189"/>
                </a:cubicBezTo>
                <a:cubicBezTo>
                  <a:pt x="144068" y="102179"/>
                  <a:pt x="123463" y="101906"/>
                  <a:pt x="104172" y="105764"/>
                </a:cubicBezTo>
                <a:cubicBezTo>
                  <a:pt x="91904" y="113943"/>
                  <a:pt x="54545" y="135569"/>
                  <a:pt x="46298" y="152063"/>
                </a:cubicBezTo>
                <a:cubicBezTo>
                  <a:pt x="32209" y="180240"/>
                  <a:pt x="19881" y="234582"/>
                  <a:pt x="11574" y="267810"/>
                </a:cubicBezTo>
                <a:cubicBezTo>
                  <a:pt x="7716" y="298676"/>
                  <a:pt x="0" y="329301"/>
                  <a:pt x="0" y="360407"/>
                </a:cubicBezTo>
                <a:cubicBezTo>
                  <a:pt x="0" y="539801"/>
                  <a:pt x="971" y="480527"/>
                  <a:pt x="23149" y="580326"/>
                </a:cubicBezTo>
                <a:cubicBezTo>
                  <a:pt x="27417" y="599531"/>
                  <a:pt x="26583" y="620289"/>
                  <a:pt x="34724" y="638199"/>
                </a:cubicBezTo>
                <a:cubicBezTo>
                  <a:pt x="46237" y="663528"/>
                  <a:pt x="65590" y="684498"/>
                  <a:pt x="81023" y="707648"/>
                </a:cubicBezTo>
                <a:cubicBezTo>
                  <a:pt x="98311" y="733580"/>
                  <a:pt x="118793" y="765695"/>
                  <a:pt x="138896" y="788670"/>
                </a:cubicBezTo>
                <a:cubicBezTo>
                  <a:pt x="153268" y="805095"/>
                  <a:pt x="173088" y="816809"/>
                  <a:pt x="185195" y="834969"/>
                </a:cubicBezTo>
                <a:cubicBezTo>
                  <a:pt x="209666" y="871676"/>
                  <a:pt x="225593" y="900485"/>
                  <a:pt x="266217" y="927567"/>
                </a:cubicBezTo>
                <a:cubicBezTo>
                  <a:pt x="289367" y="943000"/>
                  <a:pt x="315993" y="954191"/>
                  <a:pt x="335666" y="973865"/>
                </a:cubicBezTo>
                <a:cubicBezTo>
                  <a:pt x="368464" y="1006665"/>
                  <a:pt x="367994" y="1007899"/>
                  <a:pt x="416688" y="1043313"/>
                </a:cubicBezTo>
                <a:cubicBezTo>
                  <a:pt x="439189" y="1059677"/>
                  <a:pt x="459742" y="1080814"/>
                  <a:pt x="486136" y="1089612"/>
                </a:cubicBezTo>
                <a:lnTo>
                  <a:pt x="520861" y="1101187"/>
                </a:lnTo>
                <a:cubicBezTo>
                  <a:pt x="600970" y="1161270"/>
                  <a:pt x="531112" y="1120470"/>
                  <a:pt x="648182" y="1147486"/>
                </a:cubicBezTo>
                <a:cubicBezTo>
                  <a:pt x="671959" y="1152973"/>
                  <a:pt x="694481" y="1162919"/>
                  <a:pt x="717630" y="1170635"/>
                </a:cubicBezTo>
                <a:cubicBezTo>
                  <a:pt x="729205" y="1174493"/>
                  <a:pt x="740214" y="1180996"/>
                  <a:pt x="752354" y="1182210"/>
                </a:cubicBezTo>
                <a:lnTo>
                  <a:pt x="868101" y="1193784"/>
                </a:lnTo>
                <a:cubicBezTo>
                  <a:pt x="976131" y="1189926"/>
                  <a:pt x="1084279" y="1188558"/>
                  <a:pt x="1192192" y="1182210"/>
                </a:cubicBezTo>
                <a:cubicBezTo>
                  <a:pt x="1215620" y="1180832"/>
                  <a:pt x="1238550" y="1174833"/>
                  <a:pt x="1261640" y="1170635"/>
                </a:cubicBezTo>
                <a:cubicBezTo>
                  <a:pt x="1289590" y="1165553"/>
                  <a:pt x="1337237" y="1156058"/>
                  <a:pt x="1365812" y="1147486"/>
                </a:cubicBezTo>
                <a:cubicBezTo>
                  <a:pt x="1389185" y="1140474"/>
                  <a:pt x="1411333" y="1129121"/>
                  <a:pt x="1435261" y="1124336"/>
                </a:cubicBezTo>
                <a:lnTo>
                  <a:pt x="1493134" y="1112762"/>
                </a:lnTo>
                <a:cubicBezTo>
                  <a:pt x="1500850" y="1105045"/>
                  <a:pt x="1506522" y="1094492"/>
                  <a:pt x="1516283" y="1089612"/>
                </a:cubicBezTo>
                <a:cubicBezTo>
                  <a:pt x="1538108" y="1078699"/>
                  <a:pt x="1585731" y="1066463"/>
                  <a:pt x="1585731" y="1066463"/>
                </a:cubicBezTo>
                <a:cubicBezTo>
                  <a:pt x="1637669" y="1014525"/>
                  <a:pt x="1582890" y="1076206"/>
                  <a:pt x="1620455" y="1008589"/>
                </a:cubicBezTo>
                <a:cubicBezTo>
                  <a:pt x="1620463" y="1008574"/>
                  <a:pt x="1678325" y="921786"/>
                  <a:pt x="1689904" y="904417"/>
                </a:cubicBezTo>
                <a:cubicBezTo>
                  <a:pt x="1697620" y="892842"/>
                  <a:pt x="1706832" y="882135"/>
                  <a:pt x="1713053" y="869693"/>
                </a:cubicBezTo>
                <a:cubicBezTo>
                  <a:pt x="1742423" y="810951"/>
                  <a:pt x="1726631" y="837751"/>
                  <a:pt x="1759352" y="788670"/>
                </a:cubicBezTo>
                <a:cubicBezTo>
                  <a:pt x="1763210" y="761663"/>
                  <a:pt x="1763087" y="733779"/>
                  <a:pt x="1770926" y="707648"/>
                </a:cubicBezTo>
                <a:cubicBezTo>
                  <a:pt x="1774923" y="694324"/>
                  <a:pt x="1793700" y="686830"/>
                  <a:pt x="1794076" y="672924"/>
                </a:cubicBezTo>
                <a:cubicBezTo>
                  <a:pt x="1797622" y="541735"/>
                  <a:pt x="1796607" y="409860"/>
                  <a:pt x="1782501" y="279384"/>
                </a:cubicBezTo>
                <a:cubicBezTo>
                  <a:pt x="1780742" y="263110"/>
                  <a:pt x="1760446" y="255026"/>
                  <a:pt x="1747777" y="244660"/>
                </a:cubicBezTo>
                <a:cubicBezTo>
                  <a:pt x="1717916" y="220228"/>
                  <a:pt x="1682462" y="202493"/>
                  <a:pt x="1655180" y="175212"/>
                </a:cubicBezTo>
                <a:cubicBezTo>
                  <a:pt x="1647463" y="167496"/>
                  <a:pt x="1641388" y="157678"/>
                  <a:pt x="1632030" y="152063"/>
                </a:cubicBezTo>
                <a:cubicBezTo>
                  <a:pt x="1621568" y="145786"/>
                  <a:pt x="1609413" y="142001"/>
                  <a:pt x="1597306" y="140488"/>
                </a:cubicBezTo>
                <a:cubicBezTo>
                  <a:pt x="1432828" y="119928"/>
                  <a:pt x="1483335" y="165413"/>
                  <a:pt x="1435261" y="117339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ATAUR\Desktop\New folder (2)\IMG_20161123_093033.jpg"/>
          <p:cNvPicPr>
            <a:picLocks noChangeAspect="1" noChangeArrowheads="1"/>
          </p:cNvPicPr>
          <p:nvPr/>
        </p:nvPicPr>
        <p:blipFill>
          <a:blip r:embed="rId2"/>
          <a:srcRect l="50736" t="22021" r="18590" b="64883"/>
          <a:stretch>
            <a:fillRect/>
          </a:stretch>
        </p:blipFill>
        <p:spPr bwMode="auto">
          <a:xfrm>
            <a:off x="3962400" y="838200"/>
            <a:ext cx="3156650" cy="190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3505200"/>
            <a:ext cx="5486400" cy="46166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কাগজের তৈরি দুইটি কাপ , সুতা/তার (৫ মিটার 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C:\Users\ATAUR\Desktop\New folder (2)\IMG_20161123_125325.jpg"/>
          <p:cNvPicPr>
            <a:picLocks noChangeAspect="1" noChangeArrowheads="1"/>
          </p:cNvPicPr>
          <p:nvPr/>
        </p:nvPicPr>
        <p:blipFill>
          <a:blip r:embed="rId3" cstate="print"/>
          <a:srcRect t="27333" r="54545" b="24667"/>
          <a:stretch>
            <a:fillRect/>
          </a:stretch>
        </p:blipFill>
        <p:spPr bwMode="auto">
          <a:xfrm>
            <a:off x="0" y="4191000"/>
            <a:ext cx="1524000" cy="2145792"/>
          </a:xfrm>
          <a:prstGeom prst="rect">
            <a:avLst/>
          </a:prstGeom>
          <a:noFill/>
        </p:spPr>
      </p:pic>
      <p:pic>
        <p:nvPicPr>
          <p:cNvPr id="7" name="Picture 4" descr="C:\Users\ATAUR\Desktop\New folder (2)\IMG_20161123_125325.jpg"/>
          <p:cNvPicPr>
            <a:picLocks noChangeAspect="1" noChangeArrowheads="1"/>
          </p:cNvPicPr>
          <p:nvPr/>
        </p:nvPicPr>
        <p:blipFill>
          <a:blip r:embed="rId3" cstate="print"/>
          <a:srcRect l="50000" t="27333" b="24667"/>
          <a:stretch>
            <a:fillRect/>
          </a:stretch>
        </p:blipFill>
        <p:spPr bwMode="auto">
          <a:xfrm>
            <a:off x="7467600" y="4712208"/>
            <a:ext cx="1676400" cy="21457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67000" y="4876800"/>
            <a:ext cx="3505200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কাপ দুইটির তলায় মাঝখানে ফুটো করে সুতা/তার ঢোকাই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atayon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432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Gmail:aziburrahman6231@gmail.com</a:t>
            </a:r>
            <a:endParaRPr lang="en-US" sz="12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70104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মতো একজন কথা বলবে অন্যজন শুনবে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ATAUR\Desktop\New folder (2)\IMG_20161123_125231.jpg"/>
          <p:cNvPicPr>
            <a:picLocks noChangeAspect="1" noChangeArrowheads="1"/>
          </p:cNvPicPr>
          <p:nvPr/>
        </p:nvPicPr>
        <p:blipFill>
          <a:blip r:embed="rId2" cstate="print"/>
          <a:srcRect l="5263" t="26000" r="5263" b="16667"/>
          <a:stretch>
            <a:fillRect/>
          </a:stretch>
        </p:blipFill>
        <p:spPr bwMode="auto">
          <a:xfrm>
            <a:off x="533400" y="1524000"/>
            <a:ext cx="3886200" cy="3396488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4572000" y="1524000"/>
            <a:ext cx="3697941" cy="3352800"/>
            <a:chOff x="4876800" y="952500"/>
            <a:chExt cx="3697941" cy="3352800"/>
          </a:xfrm>
        </p:grpSpPr>
        <p:pic>
          <p:nvPicPr>
            <p:cNvPr id="5" name="Picture 3" descr="C:\Users\ATAUR\Desktop\New folder (2)\IMG_20161123_125246.jpg"/>
            <p:cNvPicPr>
              <a:picLocks noChangeAspect="1" noChangeArrowheads="1"/>
            </p:cNvPicPr>
            <p:nvPr/>
          </p:nvPicPr>
          <p:blipFill>
            <a:blip r:embed="rId3" cstate="print"/>
            <a:srcRect t="22000" b="10000"/>
            <a:stretch>
              <a:fillRect/>
            </a:stretch>
          </p:blipFill>
          <p:spPr bwMode="auto">
            <a:xfrm>
              <a:off x="4876800" y="952500"/>
              <a:ext cx="3697941" cy="3352800"/>
            </a:xfrm>
            <a:prstGeom prst="rect">
              <a:avLst/>
            </a:prstGeom>
            <a:noFill/>
          </p:spPr>
        </p:pic>
        <p:sp>
          <p:nvSpPr>
            <p:cNvPr id="6" name="Freeform 5"/>
            <p:cNvSpPr/>
            <p:nvPr/>
          </p:nvSpPr>
          <p:spPr>
            <a:xfrm>
              <a:off x="5660020" y="2176041"/>
              <a:ext cx="1958515" cy="300460"/>
            </a:xfrm>
            <a:custGeom>
              <a:avLst/>
              <a:gdLst>
                <a:gd name="connsiteX0" fmla="*/ 0 w 1958515"/>
                <a:gd name="connsiteY0" fmla="*/ 34724 h 300460"/>
                <a:gd name="connsiteX1" fmla="*/ 34724 w 1958515"/>
                <a:gd name="connsiteY1" fmla="*/ 23149 h 300460"/>
                <a:gd name="connsiteX2" fmla="*/ 57874 w 1958515"/>
                <a:gd name="connsiteY2" fmla="*/ 46298 h 300460"/>
                <a:gd name="connsiteX3" fmla="*/ 92598 w 1958515"/>
                <a:gd name="connsiteY3" fmla="*/ 57873 h 300460"/>
                <a:gd name="connsiteX4" fmla="*/ 115747 w 1958515"/>
                <a:gd name="connsiteY4" fmla="*/ 92597 h 300460"/>
                <a:gd name="connsiteX5" fmla="*/ 231494 w 1958515"/>
                <a:gd name="connsiteY5" fmla="*/ 162045 h 300460"/>
                <a:gd name="connsiteX6" fmla="*/ 266218 w 1958515"/>
                <a:gd name="connsiteY6" fmla="*/ 185194 h 300460"/>
                <a:gd name="connsiteX7" fmla="*/ 347241 w 1958515"/>
                <a:gd name="connsiteY7" fmla="*/ 196769 h 300460"/>
                <a:gd name="connsiteX8" fmla="*/ 555585 w 1958515"/>
                <a:gd name="connsiteY8" fmla="*/ 219918 h 300460"/>
                <a:gd name="connsiteX9" fmla="*/ 729205 w 1958515"/>
                <a:gd name="connsiteY9" fmla="*/ 243068 h 300460"/>
                <a:gd name="connsiteX10" fmla="*/ 833377 w 1958515"/>
                <a:gd name="connsiteY10" fmla="*/ 254643 h 300460"/>
                <a:gd name="connsiteX11" fmla="*/ 868102 w 1958515"/>
                <a:gd name="connsiteY11" fmla="*/ 277792 h 300460"/>
                <a:gd name="connsiteX12" fmla="*/ 1585732 w 1958515"/>
                <a:gd name="connsiteY12" fmla="*/ 277792 h 300460"/>
                <a:gd name="connsiteX13" fmla="*/ 1620456 w 1958515"/>
                <a:gd name="connsiteY13" fmla="*/ 266217 h 300460"/>
                <a:gd name="connsiteX14" fmla="*/ 1736203 w 1958515"/>
                <a:gd name="connsiteY14" fmla="*/ 254643 h 300460"/>
                <a:gd name="connsiteX15" fmla="*/ 1805651 w 1958515"/>
                <a:gd name="connsiteY15" fmla="*/ 196769 h 300460"/>
                <a:gd name="connsiteX16" fmla="*/ 1851950 w 1958515"/>
                <a:gd name="connsiteY16" fmla="*/ 185194 h 300460"/>
                <a:gd name="connsiteX17" fmla="*/ 1898248 w 1958515"/>
                <a:gd name="connsiteY17" fmla="*/ 162045 h 300460"/>
                <a:gd name="connsiteX18" fmla="*/ 1956122 w 1958515"/>
                <a:gd name="connsiteY18" fmla="*/ 57873 h 300460"/>
                <a:gd name="connsiteX19" fmla="*/ 1956122 w 1958515"/>
                <a:gd name="connsiteY19" fmla="*/ 0 h 30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58515" h="300460">
                  <a:moveTo>
                    <a:pt x="0" y="34724"/>
                  </a:moveTo>
                  <a:cubicBezTo>
                    <a:pt x="11575" y="30866"/>
                    <a:pt x="22760" y="20756"/>
                    <a:pt x="34724" y="23149"/>
                  </a:cubicBezTo>
                  <a:cubicBezTo>
                    <a:pt x="45425" y="25289"/>
                    <a:pt x="48516" y="40683"/>
                    <a:pt x="57874" y="46298"/>
                  </a:cubicBezTo>
                  <a:cubicBezTo>
                    <a:pt x="68336" y="52575"/>
                    <a:pt x="81023" y="54015"/>
                    <a:pt x="92598" y="57873"/>
                  </a:cubicBezTo>
                  <a:cubicBezTo>
                    <a:pt x="100314" y="69448"/>
                    <a:pt x="105278" y="83437"/>
                    <a:pt x="115747" y="92597"/>
                  </a:cubicBezTo>
                  <a:cubicBezTo>
                    <a:pt x="169047" y="139235"/>
                    <a:pt x="179228" y="132179"/>
                    <a:pt x="231494" y="162045"/>
                  </a:cubicBezTo>
                  <a:cubicBezTo>
                    <a:pt x="243572" y="168947"/>
                    <a:pt x="252894" y="181197"/>
                    <a:pt x="266218" y="185194"/>
                  </a:cubicBezTo>
                  <a:cubicBezTo>
                    <a:pt x="292349" y="193033"/>
                    <a:pt x="320109" y="193913"/>
                    <a:pt x="347241" y="196769"/>
                  </a:cubicBezTo>
                  <a:cubicBezTo>
                    <a:pt x="567496" y="219954"/>
                    <a:pt x="411026" y="195826"/>
                    <a:pt x="555585" y="219918"/>
                  </a:cubicBezTo>
                  <a:cubicBezTo>
                    <a:pt x="636367" y="246846"/>
                    <a:pt x="570598" y="227962"/>
                    <a:pt x="729205" y="243068"/>
                  </a:cubicBezTo>
                  <a:cubicBezTo>
                    <a:pt x="763985" y="246381"/>
                    <a:pt x="798653" y="250785"/>
                    <a:pt x="833377" y="254643"/>
                  </a:cubicBezTo>
                  <a:cubicBezTo>
                    <a:pt x="844952" y="262359"/>
                    <a:pt x="854251" y="276494"/>
                    <a:pt x="868102" y="277792"/>
                  </a:cubicBezTo>
                  <a:cubicBezTo>
                    <a:pt x="1109890" y="300460"/>
                    <a:pt x="1343520" y="285132"/>
                    <a:pt x="1585732" y="277792"/>
                  </a:cubicBezTo>
                  <a:cubicBezTo>
                    <a:pt x="1597307" y="273934"/>
                    <a:pt x="1608397" y="268072"/>
                    <a:pt x="1620456" y="266217"/>
                  </a:cubicBezTo>
                  <a:cubicBezTo>
                    <a:pt x="1658780" y="260321"/>
                    <a:pt x="1698421" y="263362"/>
                    <a:pt x="1736203" y="254643"/>
                  </a:cubicBezTo>
                  <a:cubicBezTo>
                    <a:pt x="1770327" y="246768"/>
                    <a:pt x="1777822" y="212671"/>
                    <a:pt x="1805651" y="196769"/>
                  </a:cubicBezTo>
                  <a:cubicBezTo>
                    <a:pt x="1819463" y="188876"/>
                    <a:pt x="1837055" y="190780"/>
                    <a:pt x="1851950" y="185194"/>
                  </a:cubicBezTo>
                  <a:cubicBezTo>
                    <a:pt x="1868106" y="179136"/>
                    <a:pt x="1882815" y="169761"/>
                    <a:pt x="1898248" y="162045"/>
                  </a:cubicBezTo>
                  <a:cubicBezTo>
                    <a:pt x="1915577" y="136051"/>
                    <a:pt x="1951421" y="95484"/>
                    <a:pt x="1956122" y="57873"/>
                  </a:cubicBezTo>
                  <a:cubicBezTo>
                    <a:pt x="1958515" y="38731"/>
                    <a:pt x="1956122" y="19291"/>
                    <a:pt x="1956122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14400" y="5181600"/>
            <a:ext cx="7162800" cy="5232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তোমরা একে অপরের কথা শুনতে পাচ্ছ কি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atayon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28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Gmail:aziburrahman6231@gmail.com</a:t>
            </a:r>
            <a:endParaRPr lang="en-US" sz="12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ATAUR\Desktop\New folder (2)\IMG_20161123_125219.jpg"/>
          <p:cNvPicPr>
            <a:picLocks noChangeAspect="1" noChangeArrowheads="1"/>
          </p:cNvPicPr>
          <p:nvPr/>
        </p:nvPicPr>
        <p:blipFill>
          <a:blip r:embed="rId2" cstate="print"/>
          <a:srcRect t="35333" r="5556" b="30000"/>
          <a:stretch>
            <a:fillRect/>
          </a:stretch>
        </p:blipFill>
        <p:spPr bwMode="auto">
          <a:xfrm>
            <a:off x="457200" y="914400"/>
            <a:ext cx="7688873" cy="3763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 rot="20577322">
            <a:off x="4053636" y="1717993"/>
            <a:ext cx="1529188" cy="1371600"/>
            <a:chOff x="2438400" y="1866900"/>
            <a:chExt cx="2672188" cy="2512731"/>
          </a:xfrm>
        </p:grpSpPr>
        <p:pic>
          <p:nvPicPr>
            <p:cNvPr id="6" name="Picture 5" descr="C:\Users\DOEL\Desktop\AA\New folder\hands_PNG910 (1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396961">
              <a:off x="2304597" y="2000703"/>
              <a:ext cx="2512731" cy="2245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Isosceles Triangle 6"/>
            <p:cNvSpPr/>
            <p:nvPr/>
          </p:nvSpPr>
          <p:spPr>
            <a:xfrm rot="17811624">
              <a:off x="2726352" y="2008447"/>
              <a:ext cx="306341" cy="4309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                                                                  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 rot="1666623">
              <a:off x="3216131" y="2753564"/>
              <a:ext cx="1894457" cy="207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28800" y="4191000"/>
            <a:ext cx="49530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যোগাযোগ বা তথ্য আদান প্রদান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4876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এভাবে আমরা একে অপরের সাথে কী করতে পারি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batayon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528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Gmail:aziburrahman6231@gmail.com</a:t>
            </a:r>
            <a:endParaRPr lang="en-US" sz="12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3.92897E-6 C -0.00694 0.00084 -0.00434 -0.00027 -0.0033 0.00222 C -0.00069 0.00916 -0.00677 0.01304 -0.00868 0.01499 C -0.00712 0.00361 -0.00625 -0.00055 0.00087 -0.00444 C 0.00781 -0.00222 0.01042 -0.00277 0.01441 0.00639 C 0.01545 0.01637 0.01788 0.02109 0.01979 0.03025 C 0.01597 0.03913 0.00885 0.04468 0.00226 0.04745 C -0.00451 0.04662 -0.01424 0.05411 -0.01806 0.04523 C -0.02882 0.01943 -0.01476 -0.01026 -0.00052 -0.0172 C 0.0066 -0.02497 0.01545 -0.02691 0.02378 -0.03024 C 0.04444 -0.02774 0.04392 -0.03329 0.04948 -0.00638 C 0.04896 -0.0036 0.04983 0.00139 0.04809 0.00222 C 0.03611 0.0075 0.03594 0.00333 0.03194 -0.00638 C 0.03281 -0.0122 0.03264 -0.01859 0.03455 -0.02386 C 0.03524 -0.0258 0.03767 -0.02414 0.03871 -0.0258 C 0.03976 -0.02747 0.03958 -0.03024 0.03993 -0.03246 C 0.04444 -0.03052 0.04687 -0.03135 0.04948 -0.02386 C 0.05087 -0.01997 0.05226 -0.01082 0.05226 -0.01054 C 0.04878 0.01887 0.05295 0.03607 0.03455 0.04107 C 0.04358 0.05494 0.03472 0.04412 0.05625 0.04967 C 0.06458 0.05189 0.0724 0.05938 0.08056 0.06271 C 0.08281 0.06493 0.08472 0.06909 0.08733 0.06909 C 0.0934 0.06909 0.08663 0.05078 0.08594 0.04745 C 0.08646 0.0272 0.08663 0.00722 0.08733 -0.01304 C 0.08802 -0.03301 0.09253 -0.0283 0.08455 -0.03246 C 0.08576 -0.00804 0.08385 -0.00055 0.09809 0.00639 C 0.10139 0.01637 0.1026 0.02609 0.10486 0.03663 C 0.10816 0.06715 0.10556 0.03635 0.10347 0.0949 C 0.10347 0.09712 0.10399 0.09046 0.10486 0.08852 C 0.10573 0.0863 0.10677 0.08435 0.10764 0.08213 C 0.10694 0.05966 0.1092 0.04357 0.10226 0.02581 C 0.10104 0.01415 0.09913 0.00361 0.10226 -0.0086 C 0.10278 -0.01082 0.11007 -0.01442 0.11163 -0.01526 C 0.12344 -0.03412 0.15208 -0.02219 0.16302 -0.02164 C 0.16371 -0.02025 0.17292 -0.00777 0.16701 -0.00222 C 0.16545 -0.00083 0.16337 -0.0036 0.16163 -0.00444 C 0.16806 -0.02441 0.16979 -0.01775 0.17656 -0.00222 C 0.17917 0.01194 0.1809 0.02636 0.17778 0.04107 C 0.17726 0.04329 0.175 0.04246 0.17378 0.04329 C 0.17187 0.0444 0.17014 0.04606 0.1684 0.04745 C 0.13767 0.04495 0.13715 0.05716 0.12917 0.01943 C 0.12969 0.00944 0.12899 -0.00111 0.13056 -0.01082 C 0.13194 -0.01997 0.14444 -0.01304 0.15226 -0.01082 C 0.16215 -0.00804 0.17344 0.00028 0.18194 0.00861 C 0.18507 0.0161 0.18646 0.02387 0.18871 0.03247 C 0.18715 0.01832 0.18351 -0.00998 0.18871 -0.01942 C 0.19288 -0.02691 0.20139 -0.01803 0.20764 -0.0172 C 0.21753 -0.00943 0.21788 0.00167 0.22118 0.01721 C 0.22205 0.02997 0.22604 0.04495 0.21701 0.04967 C 0.2092 0.0308 0.21233 0.04107 0.21562 -0.00444 C 0.21615 -0.01248 0.22656 -0.02164 0.22656 -0.02136 C 0.22882 -0.01803 0.23351 -0.01304 0.23333 -0.00638 C 0.23299 0.00528 0.23056 0.02803 0.23056 0.02831 C 0.23108 0.0308 0.23003 0.03663 0.23194 0.03663 C 0.23958 0.03663 0.23785 0.02498 0.24132 0.01943 C 0.24358 0.01582 0.24948 0.01083 0.24948 0.0111 C 0.25608 0.02609 0.24983 0.00916 0.25347 0.04329 C 0.25521 0.05938 0.26806 0.06882 0.27656 0.07548 C 0.28038 0.08519 0.28472 0.09185 0.29132 0.09712 C 0.29306 0.09851 0.29496 0.09851 0.2967 0.09934 C 0.29809 0.09989 0.30191 0.10322 0.30087 0.10156 C 0.29774 0.09573 0.28733 0.09296 0.28733 0.09323 C 0.28108 0.08269 0.27483 0.08463 0.26701 0.07548 C 0.26337 0.07131 0.2599 0.06687 0.25625 0.06271 C 0.25486 0.06105 0.25226 0.05827 0.25226 0.05855 C 0.24601 0.04357 0.23958 0.02886 0.23455 0.01304 C 0.2316 -0.00832 0.23681 -0.02136 0.24948 -0.0258 C 0.26545 -0.02386 0.26788 -0.02497 0.27778 -0.0086 C 0.2816 0.00916 0.28437 0.02442 0.28594 0.04329 C 0.28542 0.0469 0.28646 0.05189 0.28455 0.05411 C 0.28142 0.05772 0.27934 0.04384 0.27917 0.04329 C 0.27934 0.04079 0.27691 -0.00055 0.28455 -0.01082 C 0.28802 -0.01553 0.29375 -0.01692 0.29809 -0.01942 C 0.30121 -0.01859 0.30469 -0.01942 0.30764 -0.0172 C 0.31007 -0.01553 0.31302 -0.00138 0.31441 0.00222 C 0.31545 0.01304 0.31823 0.02997 0.31163 0.03885 C 0.30937 0.0419 0.30885 0.03025 0.30764 0.02581 C 0.30521 0.01693 0.30816 0.02054 0.30226 0.01721 C 0.29931 0.02414 0.29566 0.02969 0.29271 0.03663 C 0.29219 0.03885 0.29132 0.04107 0.29132 0.04329 C 0.29132 0.06576 0.29757 0.04634 0.30226 0.04107 C 0.30382 0.03913 0.3059 0.03802 0.30764 0.03663 C 0.3092 0.03136 0.31163 0.02692 0.31302 0.02165 C 0.31649 0.00916 0.3151 0.00583 0.3224 -0.00222 C 0.32865 0.02303 0.32587 0.02664 0.33056 0.00861 C 0.32604 -0.01276 0.32882 -0.0036 0.32118 0.00861 C 0.32031 0.00639 0.31858 0.00472 0.3184 0.00222 C 0.31684 -0.03579 0.3191 -0.02386 0.34132 -0.02164 C 0.34948 -0.00915 0.3592 0.00195 0.36302 0.01943 C 0.35538 0.02109 0.34757 0.02109 0.33993 0.02387 C 0.33403 0.02609 0.32847 0.03219 0.3224 0.03441 C 0.32153 0.03746 0.32083 0.04051 0.31979 0.04329 C 0.31701 0.05106 0.31476 0.05078 0.32118 0.04745 C 0.32378 0.03885 0.32726 0.03358 0.33056 0.02581 C 0.33368 0.0075 0.33507 -0.02136 0.34549 -0.03246 C 0.34687 -0.03163 0.34844 -0.03163 0.34948 -0.03024 C 0.3526 -0.02636 0.35764 -0.00194 0.35885 0.00444 C 0.36024 0.00361 0.36163 0.00111 0.36302 0.00222 C 0.36892 0.00666 0.37448 0.0358 0.37639 0.04523 C 0.3783 0.06438 0.37708 0.06049 0.37917 0.04745 C 0.38056 0.0394 0.38003 0.04162 0.38455 0.03663 C 0.39427 0.04051 0.39253 0.04884 0.39549 0.06271 C 0.39496 0.07131 0.39653 0.08075 0.3941 0.08852 C 0.39323 0.09129 0.3901 0.08657 0.38871 0.08435 C 0.3849 0.07825 0.38524 0.06854 0.38333 0.06049 C 0.3842 0.04246 0.38385 0.02414 0.38594 0.00639 C 0.38681 -0.00055 0.39809 -0.00222 0.39809 -0.00194 C 0.40104 0.00472 0.40469 0.01027 0.40764 0.01721 C 0.40851 0.0272 0.40955 0.0358 0.41163 0.04523 C 0.41111 0.04828 0.41076 0.06327 0.40486 0.05189 C 0.40347 0.04912 0.40347 0.04107 0.40347 0.04135 " pathEditMode="relative" rAng="0" ptsTypes="ffffffffffffffffffffffffffffffffffffffffffffffffffffffffffffffffffffffffffffffffffffffffffffffffffffffffffffffA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168462">
            <a:off x="1066800" y="304800"/>
            <a:ext cx="2106240" cy="986482"/>
          </a:xfrm>
          <a:prstGeom prst="downArrowCallout">
            <a:avLst/>
          </a:prstGeom>
          <a:solidFill>
            <a:srgbClr val="00FF99">
              <a:alpha val="64000"/>
            </a:srgbClr>
          </a:solidFill>
          <a:ln>
            <a:solidFill>
              <a:srgbClr val="0000FF"/>
            </a:solidFill>
          </a:ln>
        </p:spPr>
        <p:txBody>
          <a:bodyPr wrap="square" lIns="104326" tIns="52163" rIns="104326" bIns="52163" rtlCol="0">
            <a:spAutoFit/>
          </a:bodyPr>
          <a:lstStyle/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62000" y="2286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1200" y="2133600"/>
            <a:ext cx="594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১১&gt;১&gt;১&gt;</a:t>
            </a:r>
            <a:r>
              <a:rPr lang="en-US" sz="2800" b="1" dirty="0" err="1" smtClean="0"/>
              <a:t>তথ্যপ্রযুক্তি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ব্যবহারের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মাধ্যমে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সহপাঠীদের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সাথে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তথ্যবিনিময়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পারবে</a:t>
            </a:r>
            <a:r>
              <a:rPr lang="en-US" sz="2800" b="1" dirty="0" smtClean="0"/>
              <a:t>।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Gmail:aziburrahman6231@gmail.com</a:t>
            </a:r>
            <a:endParaRPr lang="en-US" sz="1200" i="1" dirty="0"/>
          </a:p>
        </p:txBody>
      </p:sp>
      <p:pic>
        <p:nvPicPr>
          <p:cNvPr id="6" name="Picture 5" descr="batayon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90500"/>
            <a:ext cx="2971800" cy="2057400"/>
            <a:chOff x="5029200" y="317500"/>
            <a:chExt cx="3733800" cy="2576975"/>
          </a:xfrm>
        </p:grpSpPr>
        <p:pic>
          <p:nvPicPr>
            <p:cNvPr id="3" name="Picture 2" descr="C:\Users\Acer\Desktop\Boby\New folder\images.jpg"/>
            <p:cNvPicPr>
              <a:picLocks noChangeAspect="1" noChangeArrowheads="1"/>
            </p:cNvPicPr>
            <p:nvPr/>
          </p:nvPicPr>
          <p:blipFill>
            <a:blip r:embed="rId2" cstate="print"/>
            <a:srcRect l="6026" t="3874" r="5595" b="4448"/>
            <a:stretch>
              <a:fillRect/>
            </a:stretch>
          </p:blipFill>
          <p:spPr bwMode="auto">
            <a:xfrm>
              <a:off x="5029200" y="317500"/>
              <a:ext cx="3733800" cy="2576975"/>
            </a:xfrm>
            <a:prstGeom prst="rect">
              <a:avLst/>
            </a:prstGeom>
            <a:noFill/>
          </p:spPr>
        </p:pic>
        <p:pic>
          <p:nvPicPr>
            <p:cNvPr id="4" name="Picture 3" descr="new mao uu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7802" y="553137"/>
              <a:ext cx="2815652" cy="1960337"/>
            </a:xfrm>
            <a:prstGeom prst="roundRect">
              <a:avLst>
                <a:gd name="adj" fmla="val 9404"/>
              </a:avLst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pic>
        <p:nvPicPr>
          <p:cNvPr id="5" name="Picture 2" descr="C:\Users\PTI_DNJ\Desktop\ARIF-3rd\Picture\Picture\images.jpgASD.jpg"/>
          <p:cNvPicPr>
            <a:picLocks noChangeAspect="1" noChangeArrowheads="1"/>
          </p:cNvPicPr>
          <p:nvPr/>
        </p:nvPicPr>
        <p:blipFill>
          <a:blip r:embed="rId4" cstate="print"/>
          <a:srcRect l="9524" t="5085" r="10714" b="5085"/>
          <a:stretch>
            <a:fillRect/>
          </a:stretch>
        </p:blipFill>
        <p:spPr bwMode="auto">
          <a:xfrm>
            <a:off x="3429001" y="228600"/>
            <a:ext cx="2774258" cy="1828800"/>
          </a:xfrm>
          <a:prstGeom prst="roundRect">
            <a:avLst/>
          </a:prstGeom>
          <a:noFill/>
        </p:spPr>
      </p:pic>
      <p:pic>
        <p:nvPicPr>
          <p:cNvPr id="6" name="Picture 3" descr="C:\Users\ATAUR\Pictures\150805104606_internet_india_640x360_a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04800"/>
            <a:ext cx="2764492" cy="16383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2895600"/>
            <a:ext cx="8610600" cy="954107"/>
          </a:xfrm>
          <a:prstGeom prst="rect">
            <a:avLst/>
          </a:prstGeom>
          <a:noFill/>
          <a:ln w="127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 খবরের কাগজ,বই,রেডিও,টেলিভিশন এবং কম্পিউটার এরকম বিভিন্ন প্রযুক্তির উদ্ভাবন করেছে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ATAUR RAHMAN\Desktop\songb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114800"/>
            <a:ext cx="1828800" cy="1932931"/>
          </a:xfrm>
          <a:prstGeom prst="rect">
            <a:avLst/>
          </a:prstGeom>
          <a:noFill/>
        </p:spPr>
      </p:pic>
      <p:pic>
        <p:nvPicPr>
          <p:cNvPr id="9" name="Picture 2" descr="C:\Users\PTI_DNJ\Desktop\ARIF-3rd\Picture\Picture\jk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4343400"/>
            <a:ext cx="1533832" cy="1828800"/>
          </a:xfrm>
          <a:prstGeom prst="rect">
            <a:avLst/>
          </a:prstGeom>
          <a:noFill/>
        </p:spPr>
      </p:pic>
      <p:pic>
        <p:nvPicPr>
          <p:cNvPr id="10" name="Picture 2" descr="C:\Users\Pti\Pictures\Mobile-Phon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4038600"/>
            <a:ext cx="1447800" cy="1937074"/>
          </a:xfrm>
          <a:prstGeom prst="rect">
            <a:avLst/>
          </a:prstGeom>
          <a:noFill/>
        </p:spPr>
      </p:pic>
      <p:pic>
        <p:nvPicPr>
          <p:cNvPr id="11" name="Picture 10" descr="20191012_12133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1800" y="4114800"/>
            <a:ext cx="1600200" cy="17770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528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Gmail:aziburrahman6231@gmail.com</a:t>
            </a:r>
            <a:endParaRPr lang="en-US" sz="1200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42672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যোগাযোগের যন্ত্রপাতি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905000"/>
            <a:ext cx="3886200" cy="1384995"/>
          </a:xfrm>
          <a:prstGeom prst="wedgeRectCallout">
            <a:avLst>
              <a:gd name="adj1" fmla="val 108579"/>
              <a:gd name="adj2" fmla="val -42556"/>
            </a:avLst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দূরে থাকা আত্নীয়স্বজনের সঙ্গে তুমি কীভাবে যোগাযোগ কর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E:\School\New folder (2)\IMG_20160118_142112.jpg"/>
          <p:cNvPicPr>
            <a:picLocks noChangeAspect="1" noChangeArrowheads="1"/>
          </p:cNvPicPr>
          <p:nvPr/>
        </p:nvPicPr>
        <p:blipFill>
          <a:blip r:embed="rId2" cstate="print"/>
          <a:srcRect l="17143" t="16609" r="11429" b="14879"/>
          <a:stretch>
            <a:fillRect/>
          </a:stretch>
        </p:blipFill>
        <p:spPr bwMode="auto">
          <a:xfrm>
            <a:off x="7086600" y="1219200"/>
            <a:ext cx="1905000" cy="243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3733800"/>
            <a:ext cx="6019800" cy="523220"/>
          </a:xfrm>
          <a:prstGeom prst="wedgeRectCallout">
            <a:avLst>
              <a:gd name="adj1" fmla="val -59629"/>
              <a:gd name="adj2" fmla="val 116818"/>
            </a:avLst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মাঝে মাঝে আমি চাচার কাছ থেকে চিঠি পাই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School\New folder (2)\IMG_20160118_142003.jpg"/>
          <p:cNvPicPr>
            <a:picLocks noChangeAspect="1" noChangeArrowheads="1"/>
          </p:cNvPicPr>
          <p:nvPr/>
        </p:nvPicPr>
        <p:blipFill>
          <a:blip r:embed="rId3" cstate="print"/>
          <a:srcRect l="9639" t="16867" r="13253" b="10843"/>
          <a:stretch>
            <a:fillRect/>
          </a:stretch>
        </p:blipFill>
        <p:spPr bwMode="auto">
          <a:xfrm flipH="1">
            <a:off x="-1" y="4495800"/>
            <a:ext cx="1584959" cy="1828799"/>
          </a:xfrm>
          <a:prstGeom prst="rect">
            <a:avLst/>
          </a:prstGeom>
          <a:noFill/>
        </p:spPr>
      </p:pic>
      <p:pic>
        <p:nvPicPr>
          <p:cNvPr id="7" name="Picture 6" descr="image_260_54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4572000"/>
            <a:ext cx="3429000" cy="1888456"/>
          </a:xfrm>
          <a:prstGeom prst="rect">
            <a:avLst/>
          </a:prstGeom>
          <a:ln>
            <a:noFill/>
          </a:ln>
        </p:spPr>
      </p:pic>
      <p:pic>
        <p:nvPicPr>
          <p:cNvPr id="8" name="Picture 3" descr="post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419600"/>
            <a:ext cx="252342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352800" y="6581001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Gmail:aziburrahman6231@gmail.com</a:t>
            </a:r>
            <a:endParaRPr lang="en-US" sz="1200" dirty="0"/>
          </a:p>
        </p:txBody>
      </p:sp>
      <p:pic>
        <p:nvPicPr>
          <p:cNvPr id="10" name="Picture 9" descr="batayon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189</TotalTime>
  <Words>461</Words>
  <Application>Microsoft Office PowerPoint</Application>
  <PresentationFormat>On-screen Show (4:3)</PresentationFormat>
  <Paragraphs>109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This</dc:creator>
  <cp:lastModifiedBy>This</cp:lastModifiedBy>
  <cp:revision>55</cp:revision>
  <dcterms:created xsi:type="dcterms:W3CDTF">2006-08-16T00:00:00Z</dcterms:created>
  <dcterms:modified xsi:type="dcterms:W3CDTF">2019-10-30T16:33:19Z</dcterms:modified>
</cp:coreProperties>
</file>