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31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B0DD-A2CA-4D8A-9A66-C7B9A2B10A2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66AAE-4F26-4A1F-B0DD-A5E3C06C3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66AAE-4F26-4A1F-B0DD-A5E3C06C3C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66AAE-4F26-4A1F-B0DD-A5E3C06C3C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0"/>
            <a:ext cx="10058400" cy="12115800"/>
          </a:xfrm>
          <a:solidFill>
            <a:srgbClr val="FFFF00"/>
          </a:solidFill>
          <a:ln>
            <a:solidFill>
              <a:srgbClr val="002060"/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endParaRPr lang="en-US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6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6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6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6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8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8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bn-BD" sz="9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endParaRPr lang="en-US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bn-BD" sz="9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endParaRPr lang="en-US" sz="9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2" descr="C:\Users\Public\Pictures\Sample Pictures\L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525000" cy="594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524000" y="457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371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শু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ভেচ্ছা</a:t>
            </a:r>
            <a:r>
              <a:rPr lang="bn-BD" sz="9600" dirty="0">
                <a:solidFill>
                  <a:srgbClr val="FF0000"/>
                </a:solidFill>
              </a:rPr>
              <a:t> স্বাগতম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bn-BD" sz="6000" b="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প্রভাব সমুহঃ </a:t>
            </a:r>
            <a:endParaRPr lang="en-US" sz="6000" b="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ICT-POTO\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2971800"/>
            <a:ext cx="3696495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D:\ICT-POTO\D-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3733800" cy="297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76400" y="541020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অনাবৃষ্টি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3528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C00000"/>
                </a:solidFill>
              </a:rPr>
              <a:t>অতিবৃষ্টি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000" dirty="0">
                <a:ln>
                  <a:solidFill>
                    <a:srgbClr val="FFC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প্রতিরোধ সমুহঃ </a:t>
            </a:r>
            <a:endParaRPr lang="en-US" sz="6000" dirty="0">
              <a:ln>
                <a:solidFill>
                  <a:srgbClr val="FFC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ICT-POTO\R-P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3733800" cy="2667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D:\ICT-POTO\g-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2" y="3429001"/>
            <a:ext cx="3809999" cy="27362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14400" y="342900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বৃক্ষরোপণ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ধুঁয়ামুক্ত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4800" u="sng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</a:p>
          <a:p>
            <a:r>
              <a:rPr lang="bn-BD" sz="4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প্রশ্নঃ গ্রীনহাউজ প্রতিক্রিয়ার (০২টি) কারন ও প্রভাব লিখ। 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6600" b="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মূল্যায়নঃ  </a:t>
            </a:r>
            <a:endParaRPr lang="en-US" sz="6600" b="0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endParaRPr lang="bn-BD" dirty="0">
              <a:solidFill>
                <a:srgbClr val="C00000"/>
              </a:solidFill>
            </a:endParaRPr>
          </a:p>
          <a:p>
            <a:endParaRPr lang="bn-BD" dirty="0">
              <a:solidFill>
                <a:srgbClr val="C00000"/>
              </a:solidFill>
            </a:endParaRPr>
          </a:p>
          <a:p>
            <a:r>
              <a:rPr lang="bn-BD" sz="4000" dirty="0">
                <a:solidFill>
                  <a:srgbClr val="00B050"/>
                </a:solidFill>
              </a:rPr>
              <a:t>প্রশ্নঃ</a:t>
            </a:r>
            <a:r>
              <a:rPr lang="bn-BD" dirty="0"/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 জীবনে পরিবেশ উন্নয়নে কি কি পদক্ষেপ গ্রহন করা যায় মতামতের পক্ষে যুক্তি দাও।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বাড়ির কাজঃ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70" y="44547"/>
            <a:ext cx="9144000" cy="170922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96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bn-BD" dirty="0"/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18EA50-5434-440B-AAE9-9BA864308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2600"/>
            <a:ext cx="914165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lvl="2">
              <a:buNone/>
            </a:pPr>
            <a:r>
              <a:rPr lang="en-US" sz="3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3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59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9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শিক্ষকের নামঃ</a:t>
            </a:r>
          </a:p>
          <a:p>
            <a:pPr lvl="2">
              <a:buNone/>
            </a:pP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2">
              <a:buNone/>
            </a:pPr>
            <a:endParaRPr lang="en-US" sz="51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bn-BD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শিক্ষক,</a:t>
            </a:r>
          </a:p>
          <a:p>
            <a:pPr>
              <a:buNone/>
            </a:pPr>
            <a:r>
              <a:rPr lang="en-US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5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5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5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  <a:endParaRPr lang="en-US" sz="5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5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5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চাটখিল-নোয়াখালী</a:t>
            </a:r>
            <a:r>
              <a:rPr lang="bn-BD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56" y="1600200"/>
            <a:ext cx="3590544" cy="4191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bn-BD" sz="7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শ্রেণীঃ নবম </a:t>
            </a:r>
            <a:endParaRPr lang="en-US" sz="7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7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বিষয়ঃ সাধারন বিজ্ঞান।</a:t>
            </a:r>
          </a:p>
          <a:p>
            <a:pPr algn="ctr">
              <a:buNone/>
            </a:pPr>
            <a:endParaRPr lang="bn-BD" sz="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মূলপাঠঃ  জনসংখ্যা  ও পরিবেশ। </a:t>
            </a:r>
          </a:p>
          <a:p>
            <a:pPr>
              <a:buNone/>
            </a:pPr>
            <a:endParaRPr lang="bn-BD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8755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3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76800" y="1447800"/>
            <a:ext cx="40386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bn-BD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bn-BD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09600" y="30480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ublic\Pictures\Sample Pictures\12592368_1587200434924747_367933575102735005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3048000" cy="1905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5-Point Star 10"/>
          <p:cNvSpPr/>
          <p:nvPr/>
        </p:nvSpPr>
        <p:spPr>
          <a:xfrm>
            <a:off x="3886200" y="38100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jk school\Pictures\Slaite\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2" y="228600"/>
            <a:ext cx="2455863" cy="80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F1B62-5D4E-4053-8A7E-DB77B5A9A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12609"/>
            <a:ext cx="4038600" cy="22661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চিত্রগুলি লক্ষ্য করঃ 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প্রশ্নঃ         উত্তরঃ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n-BD" dirty="0"/>
              <a:t>প্রশ্নঃ        উত্তরঃ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3013503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bn-BD" sz="24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 descr="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1" y="2244250"/>
            <a:ext cx="3708663" cy="27779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1" name="Picture 7" descr="D:\ICT-POTO\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2" y="2286001"/>
            <a:ext cx="3747695" cy="25802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220162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পাঠঘোষণা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914400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আজকেরপাঠঃ</a:t>
            </a: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গ্রীণহাউজ</a:t>
            </a:r>
            <a:r>
              <a:rPr lang="bn-BD" sz="4000" dirty="0">
                <a:solidFill>
                  <a:srgbClr val="C00000"/>
                </a:solidFill>
              </a:rPr>
              <a:t> প্রতিক্রিয়া 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1"/>
            <a:ext cx="8229600" cy="4525963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গ্রীনহাউজ প্রতিক্রিয়া কি বলতে পারবে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গ্রীনহাউজ প্রতিক্রিয়ার কারন বলতে পারবে।  </a:t>
            </a:r>
          </a:p>
          <a:p>
            <a:pPr>
              <a:buNone/>
            </a:pP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গ্রীনহাউজ প্রতিক্রিয়া পরিবেশের উপর কি রকম প্রভাব পেলে তা জানতে পারবে। </a:t>
            </a:r>
          </a:p>
          <a:p>
            <a:pPr>
              <a:buNone/>
            </a:pPr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পরিবেশ কিভাবে সুন্দর রাখা যায় সে সম্পর্কে জ্ঞান লাভ করবে। 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bn-BD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মূলপাঠ প্রদর্শন ও উপস্থাপনঃ 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1601" y="5410200"/>
            <a:ext cx="24384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D:\ICT-POTO\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2" y="3276601"/>
            <a:ext cx="3764047" cy="2819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D:\ICT-POTO\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00400"/>
            <a:ext cx="3733800" cy="281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791201" y="617220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bn-BD" dirty="0">
                <a:solidFill>
                  <a:srgbClr val="FF0000"/>
                </a:solidFill>
              </a:rPr>
              <a:t> ধোঁয়া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1" y="6172200"/>
            <a:ext cx="247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সূর্যের বেগুনী রশ্মি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11430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bn-BD" sz="6000" dirty="0">
                <a:ln>
                  <a:solidFill>
                    <a:srgbClr val="FFFF0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গ্রীন-হাউজ প্রতিক্রিয়ার কারনঃ 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D:\ICT-POTO\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43200"/>
            <a:ext cx="3733800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D:\ICT-POTO\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3200"/>
            <a:ext cx="3733800" cy="32569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/>
              <a:t>  </a:t>
            </a:r>
            <a:r>
              <a:rPr lang="bn-BD" sz="6000" dirty="0">
                <a:ln>
                  <a:solidFill>
                    <a:srgbClr val="FFFF0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গ্রীন-হাউজ প্রতিক্রিয়ার কারনঃ</a:t>
            </a:r>
            <a:r>
              <a:rPr lang="bn-BD" sz="6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/>
          </a:p>
        </p:txBody>
      </p:sp>
      <p:pic>
        <p:nvPicPr>
          <p:cNvPr id="1026" name="Picture 2" descr="D:\ICT-POTO\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1"/>
            <a:ext cx="4038600" cy="28425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D:\ICT-POTO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3886200" cy="281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124202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4864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C00000"/>
                </a:solidFill>
              </a:rPr>
              <a:t>বৃক্ষ নিধন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27660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বায়ু দূষণ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গ্রীনহাউজ প্রতিক্রিয়ার প্রভাবঃ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ICT-POTO\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2" y="2667000"/>
            <a:ext cx="3865775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D:\ICT-POTO\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2667000"/>
            <a:ext cx="3867873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200400" y="281940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বরফ গলা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2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1" y="2895601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বন্যা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1189</TotalTime>
  <Words>181</Words>
  <Application>Microsoft Office PowerPoint</Application>
  <PresentationFormat>On-screen Show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 </vt:lpstr>
      <vt:lpstr>      পরিচিতি    </vt:lpstr>
      <vt:lpstr>            নিচের চিত্রগুলি লক্ষ্য করঃ </vt:lpstr>
      <vt:lpstr>পাঠঘোষণা </vt:lpstr>
      <vt:lpstr>                 শিখনফলঃ </vt:lpstr>
      <vt:lpstr>    মূলপাঠ প্রদর্শন ও উপস্থাপনঃ </vt:lpstr>
      <vt:lpstr>   গ্রীন-হাউজ প্রতিক্রিয়ার কারনঃ </vt:lpstr>
      <vt:lpstr>  গ্রীন-হাউজ প্রতিক্রিয়ার কারনঃ </vt:lpstr>
      <vt:lpstr>    গ্রীনহাউজ প্রতিক্রিয়ার প্রভাবঃ</vt:lpstr>
      <vt:lpstr>             প্রভাব সমুহঃ </vt:lpstr>
      <vt:lpstr>           প্রতিরোধ সমুহঃ </vt:lpstr>
      <vt:lpstr>             মূল্যায়নঃ  </vt:lpstr>
      <vt:lpstr>            বাড়ির কাজঃ 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bjk school</dc:creator>
  <cp:lastModifiedBy>amir hossain</cp:lastModifiedBy>
  <cp:revision>311</cp:revision>
  <dcterms:created xsi:type="dcterms:W3CDTF">2006-08-16T00:00:00Z</dcterms:created>
  <dcterms:modified xsi:type="dcterms:W3CDTF">2019-10-29T09:31:21Z</dcterms:modified>
</cp:coreProperties>
</file>