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Joynal Abedin" initials="MJA" lastIdx="1" clrIdx="0">
    <p:extLst>
      <p:ext uri="{19B8F6BF-5375-455C-9EA6-DF929625EA0E}">
        <p15:presenceInfo xmlns:p15="http://schemas.microsoft.com/office/powerpoint/2012/main" userId="ffd2dcf13c2064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6" autoAdjust="0"/>
  </p:normalViewPr>
  <p:slideViewPr>
    <p:cSldViewPr snapToGrid="0">
      <p:cViewPr varScale="1">
        <p:scale>
          <a:sx n="67" d="100"/>
          <a:sy n="67" d="100"/>
        </p:scale>
        <p:origin x="14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8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1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7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9EAE-8ADD-43DB-A749-A8FC3BFD37B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5E4-EC85-450B-BB8A-3B29A301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rved Down Ribbon 4">
            <a:extLst>
              <a:ext uri="{FF2B5EF4-FFF2-40B4-BE49-F238E27FC236}">
                <a16:creationId xmlns:a16="http://schemas.microsoft.com/office/drawing/2014/main" id="{E8D0417B-D7AB-4DB3-8F69-282CA00888B6}"/>
              </a:ext>
            </a:extLst>
          </p:cNvPr>
          <p:cNvSpPr/>
          <p:nvPr/>
        </p:nvSpPr>
        <p:spPr>
          <a:xfrm>
            <a:off x="1428750" y="831039"/>
            <a:ext cx="6286500" cy="2057400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6CD68E-D7B6-426E-B12D-B09D1ECE73A3}"/>
              </a:ext>
            </a:extLst>
          </p:cNvPr>
          <p:cNvSpPr/>
          <p:nvPr/>
        </p:nvSpPr>
        <p:spPr>
          <a:xfrm>
            <a:off x="3086100" y="1257636"/>
            <a:ext cx="2971800" cy="1257300"/>
          </a:xfrm>
          <a:prstGeom prst="rect">
            <a:avLst/>
          </a:prstGeom>
        </p:spPr>
        <p:txBody>
          <a:bodyPr wrap="none" numCol="1">
            <a:prstTxWarp prst="textCan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4050" b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50" b="1" spc="38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5F977-C273-402E-A9A3-1954A7665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44" y="1049438"/>
            <a:ext cx="1747073" cy="1673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084F7F-28A4-4D32-841E-B38137890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3270" y="1022891"/>
            <a:ext cx="1844386" cy="1673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7F6D0-DC47-4642-B9AD-FFEFF9A02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30" y="2992538"/>
            <a:ext cx="5720141" cy="3380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EFFFF0-A479-4CAE-A806-3F92336D3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43" y="4430109"/>
            <a:ext cx="1747073" cy="167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377F0B-60F9-48D5-AB19-3470CEB9E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5006" y="4391701"/>
            <a:ext cx="1844386" cy="16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3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0B205D-A9CD-47D0-AD1E-8CC658D7CC52}"/>
                  </a:ext>
                </a:extLst>
              </p:cNvPr>
              <p:cNvSpPr/>
              <p:nvPr/>
            </p:nvSpPr>
            <p:spPr>
              <a:xfrm>
                <a:off x="2048256" y="694944"/>
                <a:ext cx="5769864" cy="549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দেওয়া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আছে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cs typeface="SutonnyMJ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𝟏𝟐𝟓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𝟔𝟎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                      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0B205D-A9CD-47D0-AD1E-8CC658D7C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56" y="694944"/>
                <a:ext cx="5769864" cy="5495544"/>
              </a:xfrm>
              <a:prstGeom prst="rect">
                <a:avLst/>
              </a:prstGeom>
              <a:blipFill>
                <a:blip r:embed="rId3"/>
                <a:stretch>
                  <a:fillRect l="-15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08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3DCAF3-FF09-4A7C-A2F3-350075B2459B}"/>
                  </a:ext>
                </a:extLst>
              </p:cNvPr>
              <p:cNvSpPr/>
              <p:nvPr/>
            </p:nvSpPr>
            <p:spPr>
              <a:xfrm>
                <a:off x="458586" y="411480"/>
                <a:ext cx="5013960" cy="6446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দেওয়া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আছে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𝟏𝟔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𝟐𝟓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𝟏𝟔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𝟒𝟏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SutonnyMJ" pitchFamily="2" charset="0"/>
                  </a:rPr>
                  <a:t> 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𝟒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𝟒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𝟒𝟏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𝟖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𝟑𝟑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𝑨𝒏𝒔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3DCAF3-FF09-4A7C-A2F3-350075B24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6" y="411480"/>
                <a:ext cx="5013960" cy="6446520"/>
              </a:xfrm>
              <a:prstGeom prst="rect">
                <a:avLst/>
              </a:prstGeom>
              <a:blipFill>
                <a:blip r:embed="rId3"/>
                <a:stretch>
                  <a:fillRect l="-1823" t="-26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E85CEE-F9D3-4B5B-AD7F-85CDA7BBC847}"/>
                  </a:ext>
                </a:extLst>
              </p:cNvPr>
              <p:cNvSpPr/>
              <p:nvPr/>
            </p:nvSpPr>
            <p:spPr>
              <a:xfrm>
                <a:off x="4983480" y="2606040"/>
                <a:ext cx="4404360" cy="441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রাশিমালা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  <m:t>𝟒𝟏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E85CEE-F9D3-4B5B-AD7F-85CDA7BBC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480" y="2606040"/>
                <a:ext cx="4404360" cy="4419600"/>
              </a:xfrm>
              <a:prstGeom prst="rect">
                <a:avLst/>
              </a:prstGeom>
              <a:blipFill>
                <a:blip r:embed="rId4"/>
                <a:stretch>
                  <a:fillRect l="-2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69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FFADB3-6C76-4B58-A283-8C0440D85C88}"/>
                  </a:ext>
                </a:extLst>
              </p:cNvPr>
              <p:cNvSpPr/>
              <p:nvPr/>
            </p:nvSpPr>
            <p:spPr>
              <a:xfrm>
                <a:off x="838379" y="274226"/>
                <a:ext cx="7599039" cy="62694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গ.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𝑳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𝑯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𝑺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𝒙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(</m:t>
                              </m:r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)</m:t>
                              </m:r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(</m:t>
                              </m:r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utonnyMJ" pitchFamily="2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𝟒𝟏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chemeClr val="tx1"/>
                                </a:solidFill>
                                <a:latin typeface="SutonnyMJ" pitchFamily="2" charset="0"/>
                                <a:cs typeface="SutonnyMJ" pitchFamily="2" charset="0"/>
                              </a:rPr>
                              <m:t>  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𝒙</m:t>
                                    </m:r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utonnyMJ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utonnyMJ" pitchFamily="2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000" b="1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utonnyMJ" pitchFamily="2" charset="0"/>
                                          </a:rPr>
                                          <m:t>𝒙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.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নং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বসাইয়া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𝟓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𝟒𝟏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chemeClr val="tx1"/>
                                  </a:solidFill>
                                  <a:latin typeface="SutonnyMJ" pitchFamily="2" charset="0"/>
                                  <a:cs typeface="SutonnyMJ" pitchFamily="2" charset="0"/>
                                </a:rPr>
                                <m:t> 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utonnyMJ" pitchFamily="2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NikoshBAN" panose="02000000000000000000" pitchFamily="2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NikoshBAN" panose="02000000000000000000" pitchFamily="2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NikoshBAN" panose="02000000000000000000" pitchFamily="2" charset="0"/>
                                                    </a:rPr>
                                                    <m:t>𝟒𝟏</m:t>
                                                  </m:r>
                                                </m:e>
                                              </m:rad>
                                            </m:num>
                                            <m:den>
                                              <m:r>
                                                <a:rPr lang="en-US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NikoshBAN" panose="02000000000000000000" pitchFamily="2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−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−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d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𝟓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𝟒𝟏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chemeClr val="tx1"/>
                                  </a:solidFill>
                                  <a:latin typeface="SutonnyMJ" pitchFamily="2" charset="0"/>
                                  <a:cs typeface="SutonnyMJ" pitchFamily="2" charset="0"/>
                                </a:rPr>
                                <m:t> 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𝟒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−</m:t>
                                  </m:r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−</m:t>
                          </m:r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𝟓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𝟒𝟏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chemeClr val="tx1"/>
                                </a:solidFill>
                                <a:latin typeface="SutonnyMJ" pitchFamily="2" charset="0"/>
                                <a:cs typeface="SutonnyMJ" pitchFamily="2" charset="0"/>
                              </a:rPr>
                              <m:t>  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𝟒𝟏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𝟓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𝟒𝟏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chemeClr val="tx1"/>
                                </a:solidFill>
                                <a:latin typeface="SutonnyMJ" pitchFamily="2" charset="0"/>
                                <a:cs typeface="SutonnyMJ" pitchFamily="2" charset="0"/>
                              </a:rPr>
                              <m:t>  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𝟑𝟑</m:t>
                                    </m:r>
                                  </m:num>
                                  <m:den>
                                    <m:r>
                                      <a:rPr lang="en-US" sz="2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𝟓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𝟒𝟏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chemeClr val="tx1"/>
                                  </a:solidFill>
                                  <a:latin typeface="SutonnyMJ" pitchFamily="2" charset="0"/>
                                  <a:cs typeface="SutonnyMJ" pitchFamily="2" charset="0"/>
                                </a:rPr>
                                <m:t>  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𝟏𝟎𝟖𝟗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 </m:t>
                      </m:r>
                      <m:r>
                        <a:rPr lang="en-US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𝟓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𝟒𝟏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000" b="1" dirty="0">
                                  <a:solidFill>
                                    <a:schemeClr val="tx1"/>
                                  </a:solidFill>
                                  <a:latin typeface="SutonnyMJ" pitchFamily="2" charset="0"/>
                                  <a:cs typeface="SutonnyMJ" pitchFamily="2" charset="0"/>
                                </a:rPr>
                                <m:t>  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𝟏𝟎𝟖𝟗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−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𝟒𝟖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𝟏𝟔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𝟐𝟎𝟓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𝟔𝟒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𝑹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𝑯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𝑺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𝑷𝒓𝒐𝒗𝒆𝒅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FFADB3-6C76-4B58-A283-8C0440D85C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79" y="274226"/>
                <a:ext cx="7599039" cy="6269450"/>
              </a:xfrm>
              <a:prstGeom prst="rect">
                <a:avLst/>
              </a:prstGeom>
              <a:blipFill>
                <a:blip r:embed="rId3"/>
                <a:stretch>
                  <a:fillRect l="-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27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7DE383-1FEE-4004-9EEF-FAFB8574B8AE}"/>
                  </a:ext>
                </a:extLst>
              </p:cNvPr>
              <p:cNvSpPr/>
              <p:nvPr/>
            </p:nvSpPr>
            <p:spPr>
              <a:xfrm>
                <a:off x="714375" y="2828925"/>
                <a:ext cx="7715250" cy="1587305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36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36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মান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নির্ণয়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r>
                  <a:rPr lang="en-US" sz="36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।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7DE383-1FEE-4004-9EEF-FAFB8574B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828925"/>
                <a:ext cx="7715250" cy="1587305"/>
              </a:xfrm>
              <a:prstGeom prst="rect">
                <a:avLst/>
              </a:prstGeom>
              <a:blipFill>
                <a:blip r:embed="rId3"/>
                <a:stretch>
                  <a:fillRect r="-1730"/>
                </a:stretch>
              </a:blipFill>
              <a:ln w="12700">
                <a:solidFill>
                  <a:srgbClr val="0000F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338309-62AD-4AA5-A25C-4172F82247C7}"/>
              </a:ext>
            </a:extLst>
          </p:cNvPr>
          <p:cNvSpPr/>
          <p:nvPr/>
        </p:nvSpPr>
        <p:spPr>
          <a:xfrm>
            <a:off x="2768111" y="600075"/>
            <a:ext cx="3468146" cy="859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sz="5400" b="1" cap="none" spc="0" dirty="0">
                <a:ln/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SutonnyMJ" pitchFamily="2" charset="0"/>
                <a:cs typeface="SutonnyMJ" pitchFamily="2" charset="0"/>
              </a:rPr>
              <a:t>কাজঃ</a:t>
            </a:r>
            <a:endParaRPr lang="en-US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16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3E75BE-7AD7-4B31-8F3A-98F1190D868E}"/>
                  </a:ext>
                </a:extLst>
              </p:cNvPr>
              <p:cNvSpPr/>
              <p:nvPr/>
            </p:nvSpPr>
            <p:spPr>
              <a:xfrm>
                <a:off x="561374" y="4404439"/>
                <a:ext cx="7561279" cy="1147862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যদি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হয়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তবে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প্রমাণ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যে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3E75BE-7AD7-4B31-8F3A-98F1190D8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4" y="4404439"/>
                <a:ext cx="7561279" cy="1147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FF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314B781-B9F9-436A-8447-B22662BC9E5D}"/>
              </a:ext>
            </a:extLst>
          </p:cNvPr>
          <p:cNvSpPr/>
          <p:nvPr/>
        </p:nvSpPr>
        <p:spPr>
          <a:xfrm>
            <a:off x="2792704" y="266595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bn-BD" altLang="ko-KR" sz="8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ko-KR" alt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FD6EC1-73CE-42E3-9482-A01EC96BF693}"/>
              </a:ext>
            </a:extLst>
          </p:cNvPr>
          <p:cNvSpPr/>
          <p:nvPr/>
        </p:nvSpPr>
        <p:spPr>
          <a:xfrm>
            <a:off x="1004286" y="1566626"/>
            <a:ext cx="1491113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B8125-9218-40F5-9F05-327B967FD5F7}"/>
              </a:ext>
            </a:extLst>
          </p:cNvPr>
          <p:cNvSpPr/>
          <p:nvPr/>
        </p:nvSpPr>
        <p:spPr>
          <a:xfrm>
            <a:off x="5157490" y="1567923"/>
            <a:ext cx="1491113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CBE95-5AFE-4104-93C5-6BD01043690F}"/>
              </a:ext>
            </a:extLst>
          </p:cNvPr>
          <p:cNvSpPr/>
          <p:nvPr/>
        </p:nvSpPr>
        <p:spPr>
          <a:xfrm>
            <a:off x="3561364" y="1572560"/>
            <a:ext cx="898003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501C3-699B-4FF2-A2A3-F282D5749230}"/>
              </a:ext>
            </a:extLst>
          </p:cNvPr>
          <p:cNvSpPr/>
          <p:nvPr/>
        </p:nvSpPr>
        <p:spPr>
          <a:xfrm>
            <a:off x="7346726" y="1552839"/>
            <a:ext cx="1053252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5C690-732D-4585-8579-ACD3151D4C6A}"/>
              </a:ext>
            </a:extLst>
          </p:cNvPr>
          <p:cNvSpPr txBox="1"/>
          <p:nvPr/>
        </p:nvSpPr>
        <p:spPr>
          <a:xfrm>
            <a:off x="1031477" y="2175986"/>
            <a:ext cx="388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9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000B81-A48E-4175-A461-7C7FE2B5FDE8}"/>
                  </a:ext>
                </a:extLst>
              </p:cNvPr>
              <p:cNvSpPr/>
              <p:nvPr/>
            </p:nvSpPr>
            <p:spPr>
              <a:xfrm>
                <a:off x="2542032" y="1883664"/>
                <a:ext cx="4507992" cy="3703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ঘনমূল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কাকে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বলে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সূত্রটি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বল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।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এর সূত্রটি বল।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 সূত্রটি বল।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 সূত্রটি বল।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000B81-A48E-4175-A461-7C7FE2B5F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032" y="1883664"/>
                <a:ext cx="4507992" cy="3703320"/>
              </a:xfrm>
              <a:prstGeom prst="rect">
                <a:avLst/>
              </a:prstGeom>
              <a:blipFill>
                <a:blip r:embed="rId3"/>
                <a:stretch>
                  <a:fillRect l="-2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EB007A-FECB-4219-B3D1-3DED0B14956A}"/>
              </a:ext>
            </a:extLst>
          </p:cNvPr>
          <p:cNvSpPr/>
          <p:nvPr/>
        </p:nvSpPr>
        <p:spPr>
          <a:xfrm>
            <a:off x="2542032" y="612648"/>
            <a:ext cx="3437110" cy="11053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268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C8B98E-E48C-4AAF-A58C-97F341CCB455}"/>
              </a:ext>
            </a:extLst>
          </p:cNvPr>
          <p:cNvSpPr/>
          <p:nvPr/>
        </p:nvSpPr>
        <p:spPr>
          <a:xfrm>
            <a:off x="1645625" y="522782"/>
            <a:ext cx="5852749" cy="161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D9386-9403-4677-9230-BB262FA00FEB}"/>
                  </a:ext>
                </a:extLst>
              </p:cNvPr>
              <p:cNvSpPr txBox="1"/>
              <p:nvPr/>
            </p:nvSpPr>
            <p:spPr>
              <a:xfrm>
                <a:off x="737118" y="2310816"/>
                <a:ext cx="7669762" cy="329320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4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𝒚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8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  <m:r>
                          <a:rPr lang="en-US" sz="28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𝟔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8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  <m:r>
                          <a:rPr lang="en-US" sz="28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𝒚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</m:e>
                    </m:d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8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  <m:r>
                          <a:rPr lang="en-US" sz="28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2D9386-9403-4677-9230-BB262FA0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8" y="2310816"/>
                <a:ext cx="7669762" cy="3293209"/>
              </a:xfrm>
              <a:prstGeom prst="rect">
                <a:avLst/>
              </a:prstGeom>
              <a:blipFill>
                <a:blip r:embed="rId3"/>
                <a:stretch>
                  <a:fillRect l="-2611" t="-2752" b="-403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6D701B-90F8-44B0-988D-A9D16B1FE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" y="163285"/>
            <a:ext cx="8789436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6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1CE936-4670-4E61-91FB-4E0B886E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" y="167951"/>
            <a:ext cx="8677470" cy="64941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44B373-C0C7-48FD-B5E9-2D0402C3CA12}"/>
              </a:ext>
            </a:extLst>
          </p:cNvPr>
          <p:cNvSpPr/>
          <p:nvPr/>
        </p:nvSpPr>
        <p:spPr>
          <a:xfrm>
            <a:off x="3679191" y="2863798"/>
            <a:ext cx="268605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625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4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mph" presetSubtype="1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163F14-E273-4193-8D3E-4E00BEA8E3B9}"/>
              </a:ext>
            </a:extLst>
          </p:cNvPr>
          <p:cNvSpPr/>
          <p:nvPr/>
        </p:nvSpPr>
        <p:spPr>
          <a:xfrm>
            <a:off x="2498147" y="652895"/>
            <a:ext cx="40005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293E7B-8530-4E44-A825-591FE7FF4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885950"/>
            <a:ext cx="10287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FD8C1C-14C4-4AAB-B1AC-AC03D5F5B30F}"/>
              </a:ext>
            </a:extLst>
          </p:cNvPr>
          <p:cNvSpPr/>
          <p:nvPr/>
        </p:nvSpPr>
        <p:spPr>
          <a:xfrm>
            <a:off x="1392072" y="3486150"/>
            <a:ext cx="308993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মোঃ জয়নাল আবেদীন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গঙ্গার হাট এম এ এস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 algn="ctr"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০১৭৫১০৩৮১৯১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50ABD-B740-4786-98B5-FC7B17E122AF}"/>
              </a:ext>
            </a:extLst>
          </p:cNvPr>
          <p:cNvSpPr/>
          <p:nvPr/>
        </p:nvSpPr>
        <p:spPr>
          <a:xfrm>
            <a:off x="4772025" y="3486150"/>
            <a:ext cx="293896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None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ম </a:t>
            </a:r>
          </a:p>
          <a:p>
            <a:pPr>
              <a:buNone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শিক্ষার্থী সংখ্যাঃ ৬০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/২০১৮খ্রি.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5B008C-4B67-418C-8D49-18F3D3B6C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1962970"/>
            <a:ext cx="10287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298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05BB72E-31A8-4B6D-8464-8CC0014ACC7D}"/>
              </a:ext>
            </a:extLst>
          </p:cNvPr>
          <p:cNvGrpSpPr/>
          <p:nvPr/>
        </p:nvGrpSpPr>
        <p:grpSpPr>
          <a:xfrm>
            <a:off x="2092003" y="753034"/>
            <a:ext cx="4789131" cy="4040842"/>
            <a:chOff x="2092003" y="753034"/>
            <a:chExt cx="4789131" cy="40408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D88D31-B8AE-434A-B560-0E2F181F58F6}"/>
                </a:ext>
              </a:extLst>
            </p:cNvPr>
            <p:cNvGrpSpPr/>
            <p:nvPr/>
          </p:nvGrpSpPr>
          <p:grpSpPr>
            <a:xfrm>
              <a:off x="2595282" y="1280160"/>
              <a:ext cx="3901263" cy="3318734"/>
              <a:chOff x="2423160" y="1280160"/>
              <a:chExt cx="4745736" cy="4050792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D7D4F3E4-9030-49EE-8BA3-CD2B43EEAF1F}"/>
                  </a:ext>
                </a:extLst>
              </p:cNvPr>
              <p:cNvSpPr/>
              <p:nvPr/>
            </p:nvSpPr>
            <p:spPr>
              <a:xfrm>
                <a:off x="2423160" y="1280160"/>
                <a:ext cx="4745736" cy="4050792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951A34C-CA65-4F76-B37D-97855BC80B25}"/>
                  </a:ext>
                </a:extLst>
              </p:cNvPr>
              <p:cNvCxnSpPr/>
              <p:nvPr/>
            </p:nvCxnSpPr>
            <p:spPr>
              <a:xfrm>
                <a:off x="3438144" y="1280160"/>
                <a:ext cx="0" cy="30449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D26CBDD-1C64-4211-A13F-952B544B9F8B}"/>
                  </a:ext>
                </a:extLst>
              </p:cNvPr>
              <p:cNvCxnSpPr/>
              <p:nvPr/>
            </p:nvCxnSpPr>
            <p:spPr>
              <a:xfrm>
                <a:off x="3429000" y="4315968"/>
                <a:ext cx="37307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4A0047C-0C69-4C35-9A61-F309C24620B4}"/>
                  </a:ext>
                </a:extLst>
              </p:cNvPr>
              <p:cNvCxnSpPr/>
              <p:nvPr/>
            </p:nvCxnSpPr>
            <p:spPr>
              <a:xfrm flipV="1">
                <a:off x="2423160" y="4315968"/>
                <a:ext cx="1014984" cy="1014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AC19F9-87A4-41A1-99F5-2DB7F6477B01}"/>
                </a:ext>
              </a:extLst>
            </p:cNvPr>
            <p:cNvSpPr/>
            <p:nvPr/>
          </p:nvSpPr>
          <p:spPr>
            <a:xfrm>
              <a:off x="3200400" y="806823"/>
              <a:ext cx="457200" cy="4168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81AC2D-48DA-436A-A034-E9799381AAE7}"/>
                </a:ext>
              </a:extLst>
            </p:cNvPr>
            <p:cNvSpPr/>
            <p:nvPr/>
          </p:nvSpPr>
          <p:spPr>
            <a:xfrm>
              <a:off x="6225988" y="753034"/>
              <a:ext cx="457200" cy="4168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5110C0-8827-4C20-8D81-584240CB1DC4}"/>
                </a:ext>
              </a:extLst>
            </p:cNvPr>
            <p:cNvSpPr/>
            <p:nvPr/>
          </p:nvSpPr>
          <p:spPr>
            <a:xfrm>
              <a:off x="5647764" y="1965696"/>
              <a:ext cx="457200" cy="4168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D10F5A-1671-43FB-9AB8-5EC48C4D4586}"/>
                </a:ext>
              </a:extLst>
            </p:cNvPr>
            <p:cNvSpPr/>
            <p:nvPr/>
          </p:nvSpPr>
          <p:spPr>
            <a:xfrm>
              <a:off x="2092003" y="1965695"/>
              <a:ext cx="457200" cy="4168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F7DF4B-868E-44A7-9811-A36BFA9AA7AD}"/>
                </a:ext>
              </a:extLst>
            </p:cNvPr>
            <p:cNvSpPr/>
            <p:nvPr/>
          </p:nvSpPr>
          <p:spPr>
            <a:xfrm>
              <a:off x="2120875" y="4350123"/>
              <a:ext cx="457200" cy="4168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439B65-9493-4F0C-8F35-7D4F6AD7AD32}"/>
                </a:ext>
              </a:extLst>
            </p:cNvPr>
            <p:cNvSpPr/>
            <p:nvPr/>
          </p:nvSpPr>
          <p:spPr>
            <a:xfrm>
              <a:off x="5684345" y="4377017"/>
              <a:ext cx="457200" cy="4168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E63D9E-6464-46B2-ACD2-E4AEC625E0B5}"/>
                </a:ext>
              </a:extLst>
            </p:cNvPr>
            <p:cNvSpPr/>
            <p:nvPr/>
          </p:nvSpPr>
          <p:spPr>
            <a:xfrm>
              <a:off x="2968039" y="3516405"/>
              <a:ext cx="457200" cy="4168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CD13E0-0D2C-49D8-AB9E-2FED492C5080}"/>
                </a:ext>
              </a:extLst>
            </p:cNvPr>
            <p:cNvSpPr/>
            <p:nvPr/>
          </p:nvSpPr>
          <p:spPr>
            <a:xfrm>
              <a:off x="6423934" y="3529852"/>
              <a:ext cx="457200" cy="4168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547E9D6-6226-4EDE-A2CF-603EB8268D94}"/>
              </a:ext>
            </a:extLst>
          </p:cNvPr>
          <p:cNvSpPr/>
          <p:nvPr/>
        </p:nvSpPr>
        <p:spPr>
          <a:xfrm>
            <a:off x="3783360" y="5152122"/>
            <a:ext cx="1348477" cy="8315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endParaRPr lang="en-US" sz="239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696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E67500-B84A-4166-9FF3-9F869A7A7D63}"/>
              </a:ext>
            </a:extLst>
          </p:cNvPr>
          <p:cNvSpPr/>
          <p:nvPr/>
        </p:nvSpPr>
        <p:spPr>
          <a:xfrm>
            <a:off x="1780382" y="3188633"/>
            <a:ext cx="5527963" cy="17291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ঘনমূল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0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49DEB8-D065-4A5F-8E37-704065114AD4}"/>
              </a:ext>
            </a:extLst>
          </p:cNvPr>
          <p:cNvSpPr txBox="1"/>
          <p:nvPr/>
        </p:nvSpPr>
        <p:spPr>
          <a:xfrm>
            <a:off x="512618" y="1345001"/>
            <a:ext cx="8188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এই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36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</a:t>
            </a:r>
          </a:p>
          <a:p>
            <a:endParaRPr lang="en-US" sz="2800" b="1" kern="11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ঘনমূল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endParaRPr lang="en-US" sz="3200" b="1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ঘনমূল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endParaRPr lang="en-US" sz="3200" b="1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মান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endParaRPr lang="en-US" sz="2800" b="1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7590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01068D-EF63-4FAC-97EB-EE8C282AF9A1}"/>
              </a:ext>
            </a:extLst>
          </p:cNvPr>
          <p:cNvSpPr/>
          <p:nvPr/>
        </p:nvSpPr>
        <p:spPr>
          <a:xfrm>
            <a:off x="1536192" y="1366810"/>
            <a:ext cx="4393553" cy="510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ঘনমূলের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315AA8-EAA9-4938-8A90-1CAB68C72013}"/>
                  </a:ext>
                </a:extLst>
              </p:cNvPr>
              <p:cNvSpPr/>
              <p:nvPr/>
            </p:nvSpPr>
            <p:spPr>
              <a:xfrm>
                <a:off x="1536192" y="1877799"/>
                <a:ext cx="7005918" cy="43189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="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b="0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315AA8-EAA9-4938-8A90-1CAB68C72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2" y="1877799"/>
                <a:ext cx="7005918" cy="4318953"/>
              </a:xfrm>
              <a:prstGeom prst="rect">
                <a:avLst/>
              </a:prstGeom>
              <a:blipFill>
                <a:blip r:embed="rId3"/>
                <a:stretch>
                  <a:fillRect l="-1305" b="-4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C1AE0FC-FCDC-4C76-B33C-D45CB177EE1A}"/>
              </a:ext>
            </a:extLst>
          </p:cNvPr>
          <p:cNvSpPr/>
          <p:nvPr/>
        </p:nvSpPr>
        <p:spPr>
          <a:xfrm>
            <a:off x="2317316" y="701458"/>
            <a:ext cx="4822520" cy="4194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শিখানো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কার্যক্রমঃ</a:t>
            </a:r>
            <a:endParaRPr lang="en-US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636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C9C70F-5DC9-47F3-A442-4E7D359C7AB9}"/>
                  </a:ext>
                </a:extLst>
              </p:cNvPr>
              <p:cNvSpPr/>
              <p:nvPr/>
            </p:nvSpPr>
            <p:spPr>
              <a:xfrm>
                <a:off x="507167" y="584618"/>
                <a:ext cx="8382000" cy="64814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সমস্যাঃ4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প্রমাণ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যে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‍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দেওয়া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আছে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পক্ষকে</a:t>
                </a:r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করিয়া</a:t>
                </a:r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মূল করিয়া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√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= 0 =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R.H.S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(Proved)</a:t>
                </a:r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C9C70F-5DC9-47F3-A442-4E7D359C7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67" y="584618"/>
                <a:ext cx="8382000" cy="6481457"/>
              </a:xfrm>
              <a:prstGeom prst="rect">
                <a:avLst/>
              </a:prstGeom>
              <a:blipFill>
                <a:blip r:embed="rId3"/>
                <a:stretch>
                  <a:fillRect l="-1091" t="-1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5822664-F4B2-4C1B-B962-6B210C9F3AF3}"/>
              </a:ext>
            </a:extLst>
          </p:cNvPr>
          <p:cNvSpPr/>
          <p:nvPr/>
        </p:nvSpPr>
        <p:spPr>
          <a:xfrm>
            <a:off x="2564567" y="207818"/>
            <a:ext cx="4196451" cy="5409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endParaRPr lang="en-US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82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1D332A-6EC2-473A-9E93-FC6CD7361BB4}"/>
                  </a:ext>
                </a:extLst>
              </p:cNvPr>
              <p:cNvSpPr/>
              <p:nvPr/>
            </p:nvSpPr>
            <p:spPr>
              <a:xfrm>
                <a:off x="60960" y="75486"/>
                <a:ext cx="9018814" cy="66910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হলে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দেখাও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যে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সমাধানঃ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দেওয়া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আছে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𝟐𝟒𝟐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𝟏𝟏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করিয়া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ঘন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মূল 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করিয়া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(Proved)</a:t>
                </a:r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1D332A-6EC2-473A-9E93-FC6CD7361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75486"/>
                <a:ext cx="9018814" cy="66910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85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67480-F344-403F-AEE6-CF5BCB5A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BEF3BC-ED27-45F2-87A5-D0C02263602A}"/>
                  </a:ext>
                </a:extLst>
              </p:cNvPr>
              <p:cNvSpPr/>
              <p:nvPr/>
            </p:nvSpPr>
            <p:spPr>
              <a:xfrm>
                <a:off x="829431" y="1853852"/>
                <a:ext cx="7488217" cy="3558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সমস্যাঃ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এর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মান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নির্ণ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(গ) 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𝟓𝟐𝟎𝟓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𝟔𝟒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BEF3BC-ED27-45F2-87A5-D0C022636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1" y="1853852"/>
                <a:ext cx="7488217" cy="3558864"/>
              </a:xfrm>
              <a:prstGeom prst="rect">
                <a:avLst/>
              </a:prstGeom>
              <a:blipFill>
                <a:blip r:embed="rId3"/>
                <a:stretch>
                  <a:fillRect l="-13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073F80-B781-4718-ABE1-D2F59C654ED7}"/>
              </a:ext>
            </a:extLst>
          </p:cNvPr>
          <p:cNvSpPr/>
          <p:nvPr/>
        </p:nvSpPr>
        <p:spPr>
          <a:xfrm>
            <a:off x="2540148" y="1297806"/>
            <a:ext cx="4267200" cy="447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endParaRPr lang="en-US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9147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988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Joynal Abedin</dc:creator>
  <cp:lastModifiedBy>Md Joynal Abedin</cp:lastModifiedBy>
  <cp:revision>35</cp:revision>
  <dcterms:created xsi:type="dcterms:W3CDTF">2019-10-29T00:21:22Z</dcterms:created>
  <dcterms:modified xsi:type="dcterms:W3CDTF">2019-10-31T15:53:49Z</dcterms:modified>
</cp:coreProperties>
</file>