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9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0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5A8D8-199C-429E-A67A-1C4EEA10796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2AF6-EA7B-41FC-A0D0-1663FAA8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67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accent6"/>
                </a:solidFill>
              </a:rPr>
              <a:t>প্রভুর ইচ্ছায়</a:t>
            </a:r>
            <a:endParaRPr lang="bn-IN" sz="4800" dirty="0" smtClean="0">
              <a:solidFill>
                <a:schemeClr val="accent6"/>
              </a:solidFill>
            </a:endParaRPr>
          </a:p>
          <a:p>
            <a:pPr algn="ctr"/>
            <a:r>
              <a:rPr lang="bn-IN" sz="3200" dirty="0" smtClean="0"/>
              <a:t>                 </a:t>
            </a:r>
            <a:r>
              <a:rPr lang="bn-IN" sz="3200" dirty="0" smtClean="0">
                <a:solidFill>
                  <a:schemeClr val="accent5"/>
                </a:solidFill>
              </a:rPr>
              <a:t>গোলাম ফারুক (স্বরচিত)</a:t>
            </a:r>
          </a:p>
          <a:p>
            <a:pPr algn="ctr"/>
            <a:endParaRPr lang="bn-IN" sz="3200" dirty="0" smtClean="0"/>
          </a:p>
          <a:p>
            <a:pPr algn="ctr"/>
            <a:r>
              <a:rPr lang="bn-IN" sz="3200" dirty="0" smtClean="0"/>
              <a:t>পৃথিবীতে আসছি মোরা ,</a:t>
            </a:r>
          </a:p>
          <a:p>
            <a:pPr algn="ctr"/>
            <a:r>
              <a:rPr lang="bn-IN" sz="3200" dirty="0" smtClean="0"/>
              <a:t>প্রভুর ইচ্ছায়।</a:t>
            </a:r>
          </a:p>
          <a:p>
            <a:pPr algn="ctr"/>
            <a:r>
              <a:rPr lang="bn-IN" sz="3200" dirty="0" smtClean="0"/>
              <a:t>পৃথিবী ছেড়ে যেতে হবে,</a:t>
            </a:r>
          </a:p>
          <a:p>
            <a:pPr algn="ctr"/>
            <a:r>
              <a:rPr lang="bn-IN" sz="3200" dirty="0" smtClean="0"/>
              <a:t>প্রভুর ইচ্ছায়। </a:t>
            </a:r>
          </a:p>
          <a:p>
            <a:pPr algn="ctr"/>
            <a:r>
              <a:rPr lang="bn-IN" sz="3200" dirty="0" smtClean="0"/>
              <a:t>শিক্ষক বাতায়নের সদস্য আমি </a:t>
            </a:r>
          </a:p>
          <a:p>
            <a:pPr algn="ctr"/>
            <a:r>
              <a:rPr lang="bn-IN" sz="3200" dirty="0" smtClean="0"/>
              <a:t>প্রভুর ইচ্ছায়,</a:t>
            </a:r>
          </a:p>
          <a:p>
            <a:pPr algn="ctr"/>
            <a:r>
              <a:rPr lang="bn-IN" sz="3200" dirty="0" smtClean="0"/>
              <a:t>নিজ বাড়ীতে হয় যেন মরণ</a:t>
            </a:r>
          </a:p>
          <a:p>
            <a:pPr algn="ctr"/>
            <a:r>
              <a:rPr lang="bn-IN" sz="3200" dirty="0" smtClean="0"/>
              <a:t>প্রভুর ইচ্ছায়,</a:t>
            </a:r>
          </a:p>
          <a:p>
            <a:pPr algn="ctr"/>
            <a:r>
              <a:rPr lang="bn-IN" sz="3200" dirty="0" smtClean="0"/>
              <a:t>মাদরাসার </a:t>
            </a:r>
            <a:r>
              <a:rPr lang="bn-IN" sz="3200" dirty="0" smtClean="0"/>
              <a:t>পাশেতে, </a:t>
            </a:r>
            <a:r>
              <a:rPr lang="bn-IN" sz="3200" dirty="0" smtClean="0"/>
              <a:t>হয় যেন কবর</a:t>
            </a:r>
          </a:p>
          <a:p>
            <a:pPr algn="ctr"/>
            <a:r>
              <a:rPr lang="bn-IN" sz="3200" dirty="0" smtClean="0"/>
              <a:t>প্রভুর ইচ্ছায়।</a:t>
            </a:r>
          </a:p>
          <a:p>
            <a:pPr algn="ctr"/>
            <a:r>
              <a:rPr lang="bn-IN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097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2019-10-31T15:55:49Z</dcterms:created>
  <dcterms:modified xsi:type="dcterms:W3CDTF">2019-10-31T16:25:10Z</dcterms:modified>
</cp:coreProperties>
</file>