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sldIdLst>
    <p:sldId id="277" r:id="rId2"/>
    <p:sldId id="260" r:id="rId3"/>
    <p:sldId id="261" r:id="rId4"/>
    <p:sldId id="262" r:id="rId5"/>
    <p:sldId id="270" r:id="rId6"/>
    <p:sldId id="269" r:id="rId7"/>
    <p:sldId id="268" r:id="rId8"/>
    <p:sldId id="267" r:id="rId9"/>
    <p:sldId id="266" r:id="rId10"/>
    <p:sldId id="274" r:id="rId11"/>
    <p:sldId id="275" r:id="rId12"/>
    <p:sldId id="273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53DA-6E97-4CA7-BBD9-03C448A95C50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6F0CE-5798-4F82-B49F-99A9B10E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71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6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37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91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18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8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6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53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91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2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4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9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668000" y="3602039"/>
            <a:ext cx="61384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9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80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668000" y="3602039"/>
            <a:ext cx="61384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8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668000" y="3602039"/>
            <a:ext cx="61384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0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668000" y="3602039"/>
            <a:ext cx="61384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5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B58C-EC66-4FC6-BF56-22E6E32BA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1BCE-E419-4201-BDD6-CBE38D33A9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4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7" y="234463"/>
            <a:ext cx="5720863" cy="63623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75385" y="260919"/>
            <a:ext cx="6142892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7" y="2937992"/>
            <a:ext cx="1008185" cy="10081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953" y="2911536"/>
            <a:ext cx="1008185" cy="10081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522" y="2911536"/>
            <a:ext cx="1008185" cy="10081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899" y="2911536"/>
            <a:ext cx="1008185" cy="100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40049" y="1045192"/>
            <a:ext cx="7429500" cy="2438401"/>
            <a:chOff x="685800" y="1524000"/>
            <a:chExt cx="7429500" cy="2438401"/>
          </a:xfrm>
        </p:grpSpPr>
        <p:pic>
          <p:nvPicPr>
            <p:cNvPr id="3" name="Picture 2" descr="http://1.bp.blogspot.com/-vtdBxbb5Iqc/UiANnJ5z7GI/AAAAAAAAAbk/YtKSkWPv4E0/s1600/Lan+car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676400"/>
              <a:ext cx="2638425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http://halak.im/wp-content/uploads/2013/12/wifi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1524000"/>
              <a:ext cx="2209800" cy="214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8" descr="http://blog.ownlamp.com/wp-content/uploads/2015/05/d10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557728"/>
              <a:ext cx="2095500" cy="2020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21006" y="4013419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অধিক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সংখ্যক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কম্পিউটারকে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যন্ত্রটি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অবশ্যই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নেটওয়ার্কে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ইন্টারপ্রেটারের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পালন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bn-BD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630162" y="3816146"/>
            <a:ext cx="8067207" cy="179877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তারযুক্ত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তারবিহীন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সুবিধাগুলো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উপস্থাপন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59790" y="1314011"/>
            <a:ext cx="4343400" cy="1507710"/>
            <a:chOff x="2590800" y="2842560"/>
            <a:chExt cx="4343400" cy="1507710"/>
          </a:xfrm>
        </p:grpSpPr>
        <p:pic>
          <p:nvPicPr>
            <p:cNvPr id="4" name="Picture 2" descr="http://www.iconshock.com/img_jpg/VISTA/computer_gadgets/jpg/256/wireless_router_ico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2842560"/>
              <a:ext cx="1676400" cy="1507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6" descr="http://halak.im/wp-content/uploads/2013/12/wifi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942546"/>
              <a:ext cx="1800385" cy="1362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66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67636" y="457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81932"/>
            <a:ext cx="7467600" cy="856397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কোন্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‌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ব্যাবহার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8691" y="3779987"/>
            <a:ext cx="7999306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r>
              <a:rPr lang="en-US" dirty="0" err="1" smtClean="0"/>
              <a:t>মডেমের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0"/>
            <a:ext cx="25908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ক) </a:t>
            </a:r>
            <a:r>
              <a:rPr lang="en-US" sz="2400" dirty="0" err="1" smtClean="0"/>
              <a:t>সিগনাল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572000"/>
            <a:ext cx="3726134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খ) </a:t>
            </a:r>
            <a:r>
              <a:rPr lang="en-US" sz="2400" dirty="0" err="1"/>
              <a:t>সিগনাল</a:t>
            </a:r>
            <a:r>
              <a:rPr lang="en-US" sz="2400" dirty="0"/>
              <a:t> </a:t>
            </a:r>
            <a:r>
              <a:rPr lang="en-US" sz="2400" dirty="0" err="1"/>
              <a:t>প্রেরণ</a:t>
            </a:r>
            <a:r>
              <a:rPr lang="en-US" sz="2400" dirty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257800"/>
            <a:ext cx="28956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গ) </a:t>
            </a:r>
            <a:r>
              <a:rPr lang="en-US" sz="2400" dirty="0" err="1" smtClean="0"/>
              <a:t>সিগনালে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বাধা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5257800"/>
            <a:ext cx="3956428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ঘ) </a:t>
            </a:r>
            <a:r>
              <a:rPr lang="en-US" sz="2400" dirty="0" err="1"/>
              <a:t>সিগনাল</a:t>
            </a:r>
            <a:r>
              <a:rPr lang="en-US" sz="2400" dirty="0"/>
              <a:t> </a:t>
            </a:r>
            <a:r>
              <a:rPr lang="en-US" sz="2400" dirty="0" err="1" smtClean="0"/>
              <a:t>চিহ্নিত</a:t>
            </a:r>
            <a:r>
              <a:rPr lang="en-US" sz="2400" dirty="0" smtClean="0"/>
              <a:t> </a:t>
            </a:r>
            <a:r>
              <a:rPr lang="en-US" sz="2400" dirty="0" err="1"/>
              <a:t>করে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52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9758" y="489630"/>
            <a:ext cx="5864613" cy="95654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616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বাড়ির কাজ</a:t>
            </a:r>
            <a:endParaRPr lang="en-US" sz="5616" b="1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</p:txBody>
      </p:sp>
      <p:pic>
        <p:nvPicPr>
          <p:cNvPr id="3" name="Picture 2" descr="E:\MOTIAR\D,contennt Picture 2\hom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82" y="396259"/>
            <a:ext cx="2887692" cy="25380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02674" y="2934269"/>
            <a:ext cx="7315200" cy="114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তুমি কোন ধরনের মডেম ব্যাবহার করবে ? এবং কেন করবে এ প্রসঙ্গে ৫ টি যুক্তি দাও।</a:t>
            </a:r>
            <a:endParaRPr lang="en-US" sz="28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2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756" y="1897239"/>
            <a:ext cx="8609383" cy="150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152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সবাইকে ধন্যবাদ  </a:t>
            </a:r>
            <a:endParaRPr lang="en-US" sz="9152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4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097" y="1720840"/>
            <a:ext cx="46034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সিদ্ধার্থ কুমার সরকার (সিতু)</a:t>
            </a:r>
            <a:endParaRPr lang="bn-IN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মধ্যকুমরপুর গার্লস স্কুল এন্ড কলেজ</a:t>
            </a: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 সদর, কুড়িগ্রাম</a:t>
            </a:r>
          </a:p>
          <a:p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ফোনঃ 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০-৮৭০৬৫১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s.sarker44@gmail.com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629">
            <a:off x="8629561" y="1265194"/>
            <a:ext cx="1995949" cy="232029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6160477" y="3979773"/>
            <a:ext cx="556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75808" y="416257"/>
            <a:ext cx="1986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n-BD" sz="4800" b="1" dirty="0">
                <a:ln w="10541" cmpd="sng">
                  <a:solidFill>
                    <a:srgbClr val="94C600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09465">
                    <a:lumMod val="10000"/>
                  </a:srgb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16928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5001" y="378837"/>
            <a:ext cx="4142481" cy="668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82340"/>
            <a:r>
              <a:rPr lang="bn-BD" sz="3744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744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44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744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44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744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44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744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744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1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4" descr="http://fastteks.com/CMFiles/Images/Mode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84" y="829428"/>
            <a:ext cx="2642987" cy="26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www.diafaan.com/images/reviews/option_icon_50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56" y="1412524"/>
            <a:ext cx="1881781" cy="188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seg.sendspeak.com/rou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85" y="1156143"/>
            <a:ext cx="2821068" cy="211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15004">
            <a:off x="1511748" y="3333165"/>
            <a:ext cx="2564500" cy="256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1037">
            <a:off x="5277417" y="3658242"/>
            <a:ext cx="2177648" cy="2179493"/>
          </a:xfrm>
          <a:prstGeom prst="rect">
            <a:avLst/>
          </a:prstGeom>
        </p:spPr>
      </p:pic>
      <p:pic>
        <p:nvPicPr>
          <p:cNvPr id="8" name="Picture 2" descr="http://1.bp.blogspot.com/-vtdBxbb5Iqc/UiANnJ5z7GI/AAAAAAAAAbk/YtKSkWPv4E0/s1600/Lan+car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862" y="3472415"/>
            <a:ext cx="26384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12881" y="5764444"/>
            <a:ext cx="531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3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9052" y="854966"/>
            <a:ext cx="4995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আলোচ্য বিষয়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4846" y="2688609"/>
            <a:ext cx="65742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নেটয়ার্ক-সংশ্লিষ্ট যন্ত্রপাতি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137" y="3796606"/>
            <a:ext cx="3650848" cy="214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4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05469" y="562967"/>
            <a:ext cx="5889884" cy="152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  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এই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…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82639" y="1889621"/>
            <a:ext cx="9175193" cy="302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200000"/>
              </a:lnSpc>
              <a:buNone/>
            </a:pPr>
            <a:r>
              <a:rPr lang="en-US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মডেম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(Modem) </a:t>
            </a:r>
            <a:r>
              <a:rPr lang="bn-BD" kern="0" dirty="0" smtClean="0">
                <a:latin typeface="Nikosh" pitchFamily="2" charset="0"/>
                <a:cs typeface="Nikosh" pitchFamily="2" charset="0"/>
              </a:rPr>
              <a:t>কী তা বলতে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kern="0" dirty="0">
                <a:latin typeface="NikoshBAN" panose="02000000000000000000" pitchFamily="2" charset="0"/>
                <a:cs typeface="NikoshBAN" panose="02000000000000000000" pitchFamily="2" charset="0"/>
              </a:rPr>
              <a:t>º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মডেম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(Modem) </a:t>
            </a:r>
            <a:r>
              <a:rPr lang="bn-BD" kern="0" dirty="0" smtClean="0">
                <a:latin typeface="Nikosh" pitchFamily="2" charset="0"/>
                <a:cs typeface="Nikosh" pitchFamily="2" charset="0"/>
              </a:rPr>
              <a:t>এর প্রকারভেদ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kern="0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kern="0" dirty="0">
                <a:latin typeface="NikoshBAN" panose="02000000000000000000" pitchFamily="2" charset="0"/>
                <a:cs typeface="NikoshBAN" panose="02000000000000000000" pitchFamily="2" charset="0"/>
              </a:rPr>
              <a:t>º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(LAN Card)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kern="0" dirty="0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kern="0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kern="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4626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861" y="3303668"/>
            <a:ext cx="111732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</a:rPr>
              <a:t>Modulator</a:t>
            </a:r>
            <a:r>
              <a:rPr lang="bn-BD" altLang="en-US" sz="2800" dirty="0" smtClean="0">
                <a:latin typeface="Arial" panose="020B0604020202020204" pitchFamily="34" charset="0"/>
              </a:rPr>
              <a:t> = </a:t>
            </a:r>
            <a:r>
              <a:rPr lang="en-US" altLang="en-US" sz="2800" dirty="0" smtClean="0">
                <a:latin typeface="Arial" panose="020B0604020202020204" pitchFamily="34" charset="0"/>
              </a:rPr>
              <a:t>Mo</a:t>
            </a:r>
            <a:r>
              <a:rPr lang="bn-BD" altLang="en-US" sz="2800" dirty="0" smtClean="0">
                <a:latin typeface="Arial" panose="020B0604020202020204" pitchFamily="34" charset="0"/>
              </a:rPr>
              <a:t> </a:t>
            </a:r>
            <a:r>
              <a:rPr lang="bn-BD" alt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bn-BD" alt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</a:rPr>
              <a:t>Demodulator</a:t>
            </a:r>
            <a:r>
              <a:rPr lang="bn-BD" altLang="en-US" sz="2800" dirty="0" smtClean="0">
                <a:latin typeface="Arial" panose="020B0604020202020204" pitchFamily="34" charset="0"/>
              </a:rPr>
              <a:t> = </a:t>
            </a:r>
            <a:r>
              <a:rPr lang="en-US" altLang="en-US" sz="2800" dirty="0" smtClean="0">
                <a:latin typeface="Arial" panose="020B0604020202020204" pitchFamily="34" charset="0"/>
              </a:rPr>
              <a:t>Dem</a:t>
            </a:r>
            <a:r>
              <a:rPr lang="bn-BD" altLang="en-US" sz="2800" dirty="0" smtClean="0">
                <a:latin typeface="Arial" panose="020B0604020202020204" pitchFamily="34" charset="0"/>
              </a:rPr>
              <a:t> </a:t>
            </a:r>
            <a:r>
              <a:rPr lang="bn-BD" alt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এইতো হলো </a:t>
            </a:r>
            <a:r>
              <a:rPr lang="en-US" altLang="en-US" sz="2800" dirty="0">
                <a:latin typeface="Arial" panose="020B0604020202020204" pitchFamily="34" charset="0"/>
              </a:rPr>
              <a:t>Modem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  <a:r>
              <a:rPr lang="bn-BD" alt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BD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হচ্ছে কম্পিউটার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কমিউনিকেশন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ইন্টারেনট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ইলেক্ট্রনিক্স যন্ত্র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ইন্টারেনট লাইন এর মধ্যে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জন্য ব্যবহৃত হয়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করে সহেজই কম্পিউটার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্থিবীর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প্রান্তে পাঠানো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যায়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7660" y="573206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লক্ষ্য 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152633" y="2251881"/>
            <a:ext cx="764274" cy="136477"/>
          </a:xfrm>
          <a:custGeom>
            <a:avLst/>
            <a:gdLst>
              <a:gd name="connsiteX0" fmla="*/ 0 w 764274"/>
              <a:gd name="connsiteY0" fmla="*/ 0 h 136477"/>
              <a:gd name="connsiteX1" fmla="*/ 764274 w 764274"/>
              <a:gd name="connsiteY1" fmla="*/ 136477 h 1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274" h="136477">
                <a:moveTo>
                  <a:pt x="0" y="0"/>
                </a:moveTo>
                <a:lnTo>
                  <a:pt x="764274" y="13647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83" y="1241946"/>
            <a:ext cx="2799924" cy="13929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88" y="1109762"/>
            <a:ext cx="3695700" cy="1657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05446">
            <a:off x="9196315" y="744967"/>
            <a:ext cx="2022145" cy="202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0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9230" y="1872516"/>
            <a:ext cx="1951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মডেম কী?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25838" y="3388393"/>
            <a:ext cx="72606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যে যন্ত্র এনালগ সিগনালকে ডিজিটালে এবং ডিজিটাল সংকেতকে এনালগে পরিনত করতে পারে তাকে মডেম বলে।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" y="1186661"/>
            <a:ext cx="3384643" cy="349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94002" y="160049"/>
            <a:ext cx="2547276" cy="1980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7566" y="1079423"/>
            <a:ext cx="2320148" cy="29497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55" y="4999521"/>
            <a:ext cx="2059446" cy="1600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27" y="3232557"/>
            <a:ext cx="2292754" cy="1700372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4748659" y="711799"/>
            <a:ext cx="3772497" cy="944186"/>
          </a:xfrm>
          <a:prstGeom prst="leftArrow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              DSL </a:t>
            </a:r>
            <a:r>
              <a:rPr lang="bn-BD" sz="2400" dirty="0"/>
              <a:t>মডেম</a:t>
            </a:r>
            <a:endParaRPr lang="en-US" sz="2400" dirty="0"/>
          </a:p>
        </p:txBody>
      </p:sp>
      <p:sp>
        <p:nvSpPr>
          <p:cNvPr id="12" name="Left Arrow 11"/>
          <p:cNvSpPr/>
          <p:nvPr/>
        </p:nvSpPr>
        <p:spPr>
          <a:xfrm>
            <a:off x="4775955" y="2140892"/>
            <a:ext cx="3772497" cy="944186"/>
          </a:xfrm>
          <a:prstGeom prst="leftArrow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             </a:t>
            </a:r>
            <a:r>
              <a:rPr lang="bn-BD" sz="2400" dirty="0" smtClean="0"/>
              <a:t>মডেম</a:t>
            </a:r>
            <a:endParaRPr lang="en-US" sz="2400" dirty="0"/>
          </a:p>
        </p:txBody>
      </p:sp>
      <p:sp>
        <p:nvSpPr>
          <p:cNvPr id="14" name="Left Arrow 13"/>
          <p:cNvSpPr/>
          <p:nvPr/>
        </p:nvSpPr>
        <p:spPr>
          <a:xfrm>
            <a:off x="4701120" y="3734861"/>
            <a:ext cx="3772497" cy="1096446"/>
          </a:xfrm>
          <a:prstGeom prst="leftArrow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</a:t>
            </a:r>
            <a:r>
              <a:rPr lang="bn-BD" sz="2400" dirty="0"/>
              <a:t>পকেট রাউটার</a:t>
            </a:r>
            <a:r>
              <a:rPr lang="en-US" sz="2400" dirty="0" smtClean="0"/>
              <a:t> </a:t>
            </a:r>
            <a:r>
              <a:rPr lang="bn-BD" sz="2400" dirty="0" smtClean="0"/>
              <a:t>মডেম</a:t>
            </a:r>
            <a:endParaRPr lang="en-US" sz="2400" dirty="0"/>
          </a:p>
        </p:txBody>
      </p:sp>
      <p:sp>
        <p:nvSpPr>
          <p:cNvPr id="15" name="Left Arrow 14"/>
          <p:cNvSpPr/>
          <p:nvPr/>
        </p:nvSpPr>
        <p:spPr>
          <a:xfrm>
            <a:off x="4803248" y="5300788"/>
            <a:ext cx="3772497" cy="944186"/>
          </a:xfrm>
          <a:prstGeom prst="leftArrow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</a:t>
            </a:r>
            <a:r>
              <a:rPr lang="en-US" sz="2400" dirty="0"/>
              <a:t>WI-FI </a:t>
            </a:r>
            <a:r>
              <a:rPr lang="bn-BD" sz="2400" dirty="0" smtClean="0"/>
              <a:t>মডেম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58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5838" y="1405719"/>
            <a:ext cx="5595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WI-FI 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মডেম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এর কাজ কী ?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2824" y="3261815"/>
            <a:ext cx="70285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WI-FI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মডেম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এর 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কাজ হচ্ছে প্রাপ্ত সিগনাল অন্য দুই বা ততধিক ডিভাইস এ প্রেরন করা।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23" y="649359"/>
            <a:ext cx="2352035" cy="214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9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315</Words>
  <Application>Microsoft Office PowerPoint</Application>
  <PresentationFormat>Widescreen</PresentationFormat>
  <Paragraphs>72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2019-07-26T20:24:12Z</dcterms:created>
  <dcterms:modified xsi:type="dcterms:W3CDTF">2019-09-27T20:36:18Z</dcterms:modified>
</cp:coreProperties>
</file>